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6" r:id="rId4"/>
    <p:sldMasterId id="2147483690" r:id="rId5"/>
    <p:sldMasterId id="2147483704" r:id="rId6"/>
    <p:sldMasterId id="2147483718" r:id="rId7"/>
    <p:sldMasterId id="2147483732" r:id="rId8"/>
    <p:sldMasterId id="2147483746" r:id="rId9"/>
    <p:sldMasterId id="2147483760" r:id="rId10"/>
    <p:sldMasterId id="2147483774" r:id="rId11"/>
    <p:sldMasterId id="2147483788" r:id="rId12"/>
    <p:sldMasterId id="2147483802" r:id="rId13"/>
    <p:sldMasterId id="2147483816" r:id="rId14"/>
    <p:sldMasterId id="2147483830" r:id="rId15"/>
    <p:sldMasterId id="2147483844" r:id="rId16"/>
    <p:sldMasterId id="2147483858" r:id="rId17"/>
    <p:sldMasterId id="2147483872" r:id="rId18"/>
    <p:sldMasterId id="2147483886" r:id="rId19"/>
    <p:sldMasterId id="2147483900" r:id="rId20"/>
    <p:sldMasterId id="2147483914" r:id="rId21"/>
    <p:sldMasterId id="2147483928" r:id="rId22"/>
    <p:sldMasterId id="2147483942" r:id="rId23"/>
    <p:sldMasterId id="2147483956" r:id="rId24"/>
    <p:sldMasterId id="2147483970" r:id="rId25"/>
    <p:sldMasterId id="2147483984" r:id="rId26"/>
    <p:sldMasterId id="2147483998" r:id="rId27"/>
    <p:sldMasterId id="2147484012" r:id="rId28"/>
    <p:sldMasterId id="2147484026" r:id="rId29"/>
    <p:sldMasterId id="2147484040" r:id="rId30"/>
    <p:sldMasterId id="2147484054" r:id="rId31"/>
    <p:sldMasterId id="2147484068" r:id="rId32"/>
    <p:sldMasterId id="2147484082" r:id="rId33"/>
    <p:sldMasterId id="2147484096" r:id="rId34"/>
    <p:sldMasterId id="2147484110" r:id="rId35"/>
    <p:sldMasterId id="2147484124" r:id="rId36"/>
    <p:sldMasterId id="2147484138" r:id="rId37"/>
    <p:sldMasterId id="2147484152" r:id="rId38"/>
    <p:sldMasterId id="2147484166" r:id="rId39"/>
    <p:sldMasterId id="2147484180" r:id="rId40"/>
    <p:sldMasterId id="2147484194" r:id="rId41"/>
    <p:sldMasterId id="2147484208" r:id="rId42"/>
    <p:sldMasterId id="2147484222" r:id="rId43"/>
    <p:sldMasterId id="2147484236" r:id="rId44"/>
    <p:sldMasterId id="2147484250" r:id="rId45"/>
    <p:sldMasterId id="2147484264" r:id="rId46"/>
    <p:sldMasterId id="2147484278" r:id="rId47"/>
    <p:sldMasterId id="2147484292" r:id="rId48"/>
    <p:sldMasterId id="2147484306" r:id="rId49"/>
    <p:sldMasterId id="2147484320" r:id="rId50"/>
    <p:sldMasterId id="2147484334" r:id="rId51"/>
    <p:sldMasterId id="2147484348" r:id="rId52"/>
    <p:sldMasterId id="2147484362" r:id="rId53"/>
    <p:sldMasterId id="2147484376" r:id="rId54"/>
    <p:sldMasterId id="2147484390" r:id="rId55"/>
    <p:sldMasterId id="2147484404" r:id="rId56"/>
    <p:sldMasterId id="2147484418" r:id="rId57"/>
    <p:sldMasterId id="2147484432" r:id="rId58"/>
    <p:sldMasterId id="2147484446" r:id="rId59"/>
    <p:sldMasterId id="2147484460" r:id="rId60"/>
    <p:sldMasterId id="2147484474" r:id="rId61"/>
    <p:sldMasterId id="2147484488" r:id="rId62"/>
    <p:sldMasterId id="2147484502" r:id="rId63"/>
    <p:sldMasterId id="2147484516" r:id="rId64"/>
    <p:sldMasterId id="2147484530" r:id="rId65"/>
    <p:sldMasterId id="2147484544" r:id="rId66"/>
    <p:sldMasterId id="2147484558" r:id="rId67"/>
    <p:sldMasterId id="2147484572" r:id="rId68"/>
    <p:sldMasterId id="2147484586" r:id="rId69"/>
    <p:sldMasterId id="2147484600" r:id="rId70"/>
    <p:sldMasterId id="2147484614" r:id="rId71"/>
    <p:sldMasterId id="2147484628" r:id="rId72"/>
    <p:sldMasterId id="2147484642" r:id="rId73"/>
    <p:sldMasterId id="2147484656" r:id="rId74"/>
    <p:sldMasterId id="2147484670" r:id="rId75"/>
    <p:sldMasterId id="2147484684" r:id="rId76"/>
    <p:sldMasterId id="2147484698" r:id="rId77"/>
    <p:sldMasterId id="2147484712" r:id="rId78"/>
    <p:sldMasterId id="2147484726" r:id="rId79"/>
    <p:sldMasterId id="2147484740" r:id="rId80"/>
    <p:sldMasterId id="2147484754" r:id="rId81"/>
    <p:sldMasterId id="2147484768" r:id="rId82"/>
    <p:sldMasterId id="2147484782" r:id="rId83"/>
    <p:sldMasterId id="2147484796" r:id="rId84"/>
    <p:sldMasterId id="2147484810" r:id="rId85"/>
    <p:sldMasterId id="2147484824" r:id="rId86"/>
    <p:sldMasterId id="2147484838" r:id="rId87"/>
  </p:sldMasterIdLst>
  <p:notesMasterIdLst>
    <p:notesMasterId r:id="rId92"/>
  </p:notesMasterIdLst>
  <p:handoutMasterIdLst>
    <p:handoutMasterId r:id="rId202"/>
  </p:handoutMasterIdLst>
  <p:sldIdLst>
    <p:sldId id="384" r:id="rId88"/>
    <p:sldId id="1255" r:id="rId89"/>
    <p:sldId id="1338" r:id="rId90"/>
    <p:sldId id="1257" r:id="rId91"/>
    <p:sldId id="269" r:id="rId93"/>
    <p:sldId id="485" r:id="rId94"/>
    <p:sldId id="1654" r:id="rId95"/>
    <p:sldId id="270" r:id="rId96"/>
    <p:sldId id="1651" r:id="rId97"/>
    <p:sldId id="1653" r:id="rId98"/>
    <p:sldId id="1652" r:id="rId99"/>
    <p:sldId id="273" r:id="rId100"/>
    <p:sldId id="274" r:id="rId101"/>
    <p:sldId id="1431" r:id="rId102"/>
    <p:sldId id="1655" r:id="rId103"/>
    <p:sldId id="1656" r:id="rId104"/>
    <p:sldId id="1657" r:id="rId105"/>
    <p:sldId id="1758" r:id="rId106"/>
    <p:sldId id="1658" r:id="rId107"/>
    <p:sldId id="276" r:id="rId108"/>
    <p:sldId id="480" r:id="rId109"/>
    <p:sldId id="481" r:id="rId110"/>
    <p:sldId id="482" r:id="rId111"/>
    <p:sldId id="1532" r:id="rId112"/>
    <p:sldId id="484" r:id="rId113"/>
    <p:sldId id="1533" r:id="rId114"/>
    <p:sldId id="1854" r:id="rId115"/>
    <p:sldId id="1855" r:id="rId116"/>
    <p:sldId id="1856" r:id="rId117"/>
    <p:sldId id="1857" r:id="rId118"/>
    <p:sldId id="1858" r:id="rId119"/>
    <p:sldId id="1859" r:id="rId120"/>
    <p:sldId id="1860" r:id="rId121"/>
    <p:sldId id="1861" r:id="rId122"/>
    <p:sldId id="1862" r:id="rId123"/>
    <p:sldId id="1863" r:id="rId124"/>
    <p:sldId id="1864" r:id="rId125"/>
    <p:sldId id="1865" r:id="rId126"/>
    <p:sldId id="1866" r:id="rId127"/>
    <p:sldId id="1867" r:id="rId128"/>
    <p:sldId id="1868" r:id="rId129"/>
    <p:sldId id="1869" r:id="rId130"/>
    <p:sldId id="1870" r:id="rId131"/>
    <p:sldId id="1871" r:id="rId132"/>
    <p:sldId id="1872" r:id="rId133"/>
    <p:sldId id="1873" r:id="rId134"/>
    <p:sldId id="1874" r:id="rId135"/>
    <p:sldId id="1875" r:id="rId136"/>
    <p:sldId id="1876" r:id="rId137"/>
    <p:sldId id="1877" r:id="rId138"/>
    <p:sldId id="1878" r:id="rId139"/>
    <p:sldId id="1879" r:id="rId140"/>
    <p:sldId id="1880" r:id="rId141"/>
    <p:sldId id="1881" r:id="rId142"/>
    <p:sldId id="1882" r:id="rId143"/>
    <p:sldId id="1883" r:id="rId144"/>
    <p:sldId id="1884" r:id="rId145"/>
    <p:sldId id="1885" r:id="rId146"/>
    <p:sldId id="1886" r:id="rId147"/>
    <p:sldId id="1887" r:id="rId148"/>
    <p:sldId id="1888" r:id="rId149"/>
    <p:sldId id="1889" r:id="rId150"/>
    <p:sldId id="1890" r:id="rId151"/>
    <p:sldId id="1891" r:id="rId152"/>
    <p:sldId id="1892" r:id="rId153"/>
    <p:sldId id="1893" r:id="rId154"/>
    <p:sldId id="1894" r:id="rId155"/>
    <p:sldId id="1895" r:id="rId156"/>
    <p:sldId id="1896" r:id="rId157"/>
    <p:sldId id="1897" r:id="rId158"/>
    <p:sldId id="1898" r:id="rId159"/>
    <p:sldId id="1899" r:id="rId160"/>
    <p:sldId id="1900" r:id="rId161"/>
    <p:sldId id="1901" r:id="rId162"/>
    <p:sldId id="1902" r:id="rId163"/>
    <p:sldId id="1903" r:id="rId164"/>
    <p:sldId id="1904" r:id="rId165"/>
    <p:sldId id="1905" r:id="rId166"/>
    <p:sldId id="1906" r:id="rId167"/>
    <p:sldId id="1907" r:id="rId168"/>
    <p:sldId id="1908" r:id="rId169"/>
    <p:sldId id="1909" r:id="rId170"/>
    <p:sldId id="1910" r:id="rId171"/>
    <p:sldId id="1911" r:id="rId172"/>
    <p:sldId id="1912" r:id="rId173"/>
    <p:sldId id="1913" r:id="rId174"/>
    <p:sldId id="1914" r:id="rId175"/>
    <p:sldId id="1915" r:id="rId176"/>
    <p:sldId id="1916" r:id="rId177"/>
    <p:sldId id="1917" r:id="rId178"/>
    <p:sldId id="1918" r:id="rId179"/>
    <p:sldId id="1919" r:id="rId180"/>
    <p:sldId id="1920" r:id="rId181"/>
    <p:sldId id="1921" r:id="rId182"/>
    <p:sldId id="1922" r:id="rId183"/>
    <p:sldId id="1923" r:id="rId184"/>
    <p:sldId id="1924" r:id="rId185"/>
    <p:sldId id="1925" r:id="rId186"/>
    <p:sldId id="1926" r:id="rId187"/>
    <p:sldId id="1927" r:id="rId188"/>
    <p:sldId id="1928" r:id="rId189"/>
    <p:sldId id="1929" r:id="rId190"/>
    <p:sldId id="1930" r:id="rId191"/>
    <p:sldId id="1931" r:id="rId192"/>
    <p:sldId id="1932" r:id="rId193"/>
    <p:sldId id="1933" r:id="rId194"/>
    <p:sldId id="1934" r:id="rId195"/>
    <p:sldId id="1935" r:id="rId196"/>
    <p:sldId id="1936" r:id="rId197"/>
    <p:sldId id="1937" r:id="rId198"/>
    <p:sldId id="1938" r:id="rId199"/>
    <p:sldId id="1939" r:id="rId200"/>
    <p:sldId id="1940" r:id="rId201"/>
  </p:sldIdLst>
  <p:sldSz cx="9144000" cy="6858000" type="screen4x3"/>
  <p:notesSz cx="6858000" cy="9144000"/>
  <p:custDataLst>
    <p:tags r:id="rId206"/>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91" userDrawn="1">
          <p15:clr>
            <a:srgbClr val="A4A3A4"/>
          </p15:clr>
        </p15:guide>
        <p15:guide id="2" pos="30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ED27EA"/>
    <a:srgbClr val="66FFFF"/>
    <a:srgbClr val="00B0F0"/>
    <a:srgbClr val="2B8313"/>
    <a:srgbClr val="FF6600"/>
    <a:srgbClr val="A50021"/>
    <a:srgbClr val="FFFFCC"/>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p:restoredTop sz="94532"/>
  </p:normalViewPr>
  <p:slideViewPr>
    <p:cSldViewPr showGuides="1">
      <p:cViewPr varScale="1">
        <p:scale>
          <a:sx n="51" d="100"/>
          <a:sy n="51" d="100"/>
        </p:scale>
        <p:origin x="78" y="786"/>
      </p:cViewPr>
      <p:guideLst>
        <p:guide orient="horz" pos="2191"/>
        <p:guide pos="3004"/>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11.xml"/><Relationship Id="rId98" Type="http://schemas.openxmlformats.org/officeDocument/2006/relationships/slide" Target="slides/slide10.xml"/><Relationship Id="rId97" Type="http://schemas.openxmlformats.org/officeDocument/2006/relationships/slide" Target="slides/slide9.xml"/><Relationship Id="rId96" Type="http://schemas.openxmlformats.org/officeDocument/2006/relationships/slide" Target="slides/slide8.xml"/><Relationship Id="rId95" Type="http://schemas.openxmlformats.org/officeDocument/2006/relationships/slide" Target="slides/slide7.xml"/><Relationship Id="rId94" Type="http://schemas.openxmlformats.org/officeDocument/2006/relationships/slide" Target="slides/slide6.xml"/><Relationship Id="rId93" Type="http://schemas.openxmlformats.org/officeDocument/2006/relationships/slide" Target="slides/slide5.xml"/><Relationship Id="rId92" Type="http://schemas.openxmlformats.org/officeDocument/2006/relationships/notesMaster" Target="notesMasters/notesMaster1.xml"/><Relationship Id="rId91" Type="http://schemas.openxmlformats.org/officeDocument/2006/relationships/slide" Target="slides/slide4.xml"/><Relationship Id="rId90" Type="http://schemas.openxmlformats.org/officeDocument/2006/relationships/slide" Target="slides/slide3.xml"/><Relationship Id="rId9" Type="http://schemas.openxmlformats.org/officeDocument/2006/relationships/slideMaster" Target="slideMasters/slideMaster8.xml"/><Relationship Id="rId89" Type="http://schemas.openxmlformats.org/officeDocument/2006/relationships/slide" Target="slides/slide2.xml"/><Relationship Id="rId88" Type="http://schemas.openxmlformats.org/officeDocument/2006/relationships/slide" Target="slides/slide1.xml"/><Relationship Id="rId87" Type="http://schemas.openxmlformats.org/officeDocument/2006/relationships/slideMaster" Target="slideMasters/slideMaster86.xml"/><Relationship Id="rId86" Type="http://schemas.openxmlformats.org/officeDocument/2006/relationships/slideMaster" Target="slideMasters/slideMaster85.xml"/><Relationship Id="rId85" Type="http://schemas.openxmlformats.org/officeDocument/2006/relationships/slideMaster" Target="slideMasters/slideMaster84.xml"/><Relationship Id="rId84" Type="http://schemas.openxmlformats.org/officeDocument/2006/relationships/slideMaster" Target="slideMasters/slideMaster83.xml"/><Relationship Id="rId83" Type="http://schemas.openxmlformats.org/officeDocument/2006/relationships/slideMaster" Target="slideMasters/slideMaster82.xml"/><Relationship Id="rId82" Type="http://schemas.openxmlformats.org/officeDocument/2006/relationships/slideMaster" Target="slideMasters/slideMaster81.xml"/><Relationship Id="rId81" Type="http://schemas.openxmlformats.org/officeDocument/2006/relationships/slideMaster" Target="slideMasters/slideMaster80.xml"/><Relationship Id="rId80" Type="http://schemas.openxmlformats.org/officeDocument/2006/relationships/slideMaster" Target="slideMasters/slideMaster79.xml"/><Relationship Id="rId8" Type="http://schemas.openxmlformats.org/officeDocument/2006/relationships/slideMaster" Target="slideMasters/slideMaster7.xml"/><Relationship Id="rId79" Type="http://schemas.openxmlformats.org/officeDocument/2006/relationships/slideMaster" Target="slideMasters/slideMaster78.xml"/><Relationship Id="rId78" Type="http://schemas.openxmlformats.org/officeDocument/2006/relationships/slideMaster" Target="slideMasters/slideMaster77.xml"/><Relationship Id="rId77" Type="http://schemas.openxmlformats.org/officeDocument/2006/relationships/slideMaster" Target="slideMasters/slideMaster76.xml"/><Relationship Id="rId76" Type="http://schemas.openxmlformats.org/officeDocument/2006/relationships/slideMaster" Target="slideMasters/slideMaster75.xml"/><Relationship Id="rId75" Type="http://schemas.openxmlformats.org/officeDocument/2006/relationships/slideMaster" Target="slideMasters/slideMaster74.xml"/><Relationship Id="rId74" Type="http://schemas.openxmlformats.org/officeDocument/2006/relationships/slideMaster" Target="slideMasters/slideMaster73.xml"/><Relationship Id="rId73" Type="http://schemas.openxmlformats.org/officeDocument/2006/relationships/slideMaster" Target="slideMasters/slideMaster72.xml"/><Relationship Id="rId72" Type="http://schemas.openxmlformats.org/officeDocument/2006/relationships/slideMaster" Target="slideMasters/slideMaster71.xml"/><Relationship Id="rId71" Type="http://schemas.openxmlformats.org/officeDocument/2006/relationships/slideMaster" Target="slideMasters/slideMaster70.xml"/><Relationship Id="rId70" Type="http://schemas.openxmlformats.org/officeDocument/2006/relationships/slideMaster" Target="slideMasters/slideMaster69.xml"/><Relationship Id="rId7" Type="http://schemas.openxmlformats.org/officeDocument/2006/relationships/slideMaster" Target="slideMasters/slideMaster6.xml"/><Relationship Id="rId69" Type="http://schemas.openxmlformats.org/officeDocument/2006/relationships/slideMaster" Target="slideMasters/slideMaster68.xml"/><Relationship Id="rId68" Type="http://schemas.openxmlformats.org/officeDocument/2006/relationships/slideMaster" Target="slideMasters/slideMaster67.xml"/><Relationship Id="rId67" Type="http://schemas.openxmlformats.org/officeDocument/2006/relationships/slideMaster" Target="slideMasters/slideMaster66.xml"/><Relationship Id="rId66" Type="http://schemas.openxmlformats.org/officeDocument/2006/relationships/slideMaster" Target="slideMasters/slideMaster65.xml"/><Relationship Id="rId65" Type="http://schemas.openxmlformats.org/officeDocument/2006/relationships/slideMaster" Target="slideMasters/slideMaster64.xml"/><Relationship Id="rId64" Type="http://schemas.openxmlformats.org/officeDocument/2006/relationships/slideMaster" Target="slideMasters/slideMaster63.xml"/><Relationship Id="rId63" Type="http://schemas.openxmlformats.org/officeDocument/2006/relationships/slideMaster" Target="slideMasters/slideMaster62.xml"/><Relationship Id="rId62" Type="http://schemas.openxmlformats.org/officeDocument/2006/relationships/slideMaster" Target="slideMasters/slideMaster61.xml"/><Relationship Id="rId61" Type="http://schemas.openxmlformats.org/officeDocument/2006/relationships/slideMaster" Target="slideMasters/slideMaster60.xml"/><Relationship Id="rId60" Type="http://schemas.openxmlformats.org/officeDocument/2006/relationships/slideMaster" Target="slideMasters/slideMaster59.xml"/><Relationship Id="rId6" Type="http://schemas.openxmlformats.org/officeDocument/2006/relationships/slideMaster" Target="slideMasters/slideMaster5.xml"/><Relationship Id="rId59" Type="http://schemas.openxmlformats.org/officeDocument/2006/relationships/slideMaster" Target="slideMasters/slideMaster58.xml"/><Relationship Id="rId58" Type="http://schemas.openxmlformats.org/officeDocument/2006/relationships/slideMaster" Target="slideMasters/slideMaster57.xml"/><Relationship Id="rId57" Type="http://schemas.openxmlformats.org/officeDocument/2006/relationships/slideMaster" Target="slideMasters/slideMaster56.xml"/><Relationship Id="rId56" Type="http://schemas.openxmlformats.org/officeDocument/2006/relationships/slideMaster" Target="slideMasters/slideMaster55.xml"/><Relationship Id="rId55" Type="http://schemas.openxmlformats.org/officeDocument/2006/relationships/slideMaster" Target="slideMasters/slideMaster54.xml"/><Relationship Id="rId54" Type="http://schemas.openxmlformats.org/officeDocument/2006/relationships/slideMaster" Target="slideMasters/slideMaster53.xml"/><Relationship Id="rId53" Type="http://schemas.openxmlformats.org/officeDocument/2006/relationships/slideMaster" Target="slideMasters/slideMaster52.xml"/><Relationship Id="rId52" Type="http://schemas.openxmlformats.org/officeDocument/2006/relationships/slideMaster" Target="slideMasters/slideMaster51.xml"/><Relationship Id="rId51" Type="http://schemas.openxmlformats.org/officeDocument/2006/relationships/slideMaster" Target="slideMasters/slideMaster50.xml"/><Relationship Id="rId50" Type="http://schemas.openxmlformats.org/officeDocument/2006/relationships/slideMaster" Target="slideMasters/slideMaster49.xml"/><Relationship Id="rId5" Type="http://schemas.openxmlformats.org/officeDocument/2006/relationships/slideMaster" Target="slideMasters/slideMaster4.xml"/><Relationship Id="rId49" Type="http://schemas.openxmlformats.org/officeDocument/2006/relationships/slideMaster" Target="slideMasters/slideMaster48.xml"/><Relationship Id="rId48" Type="http://schemas.openxmlformats.org/officeDocument/2006/relationships/slideMaster" Target="slideMasters/slideMaster47.xml"/><Relationship Id="rId47" Type="http://schemas.openxmlformats.org/officeDocument/2006/relationships/slideMaster" Target="slideMasters/slideMaster46.xml"/><Relationship Id="rId46" Type="http://schemas.openxmlformats.org/officeDocument/2006/relationships/slideMaster" Target="slideMasters/slideMaster45.xml"/><Relationship Id="rId45" Type="http://schemas.openxmlformats.org/officeDocument/2006/relationships/slideMaster" Target="slideMasters/slideMaster44.xml"/><Relationship Id="rId44" Type="http://schemas.openxmlformats.org/officeDocument/2006/relationships/slideMaster" Target="slideMasters/slideMaster43.xml"/><Relationship Id="rId43" Type="http://schemas.openxmlformats.org/officeDocument/2006/relationships/slideMaster" Target="slideMasters/slideMaster42.xml"/><Relationship Id="rId42" Type="http://schemas.openxmlformats.org/officeDocument/2006/relationships/slideMaster" Target="slideMasters/slideMaster4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6" Type="http://schemas.openxmlformats.org/officeDocument/2006/relationships/tags" Target="tags/tag791.xml"/><Relationship Id="rId205" Type="http://schemas.openxmlformats.org/officeDocument/2006/relationships/tableStyles" Target="tableStyles.xml"/><Relationship Id="rId204" Type="http://schemas.openxmlformats.org/officeDocument/2006/relationships/viewProps" Target="viewProps.xml"/><Relationship Id="rId203" Type="http://schemas.openxmlformats.org/officeDocument/2006/relationships/presProps" Target="presProps.xml"/><Relationship Id="rId202" Type="http://schemas.openxmlformats.org/officeDocument/2006/relationships/handoutMaster" Target="handoutMasters/handoutMaster1.xml"/><Relationship Id="rId201" Type="http://schemas.openxmlformats.org/officeDocument/2006/relationships/slide" Target="slides/slide113.xml"/><Relationship Id="rId200" Type="http://schemas.openxmlformats.org/officeDocument/2006/relationships/slide" Target="slides/slide112.xml"/><Relationship Id="rId20" Type="http://schemas.openxmlformats.org/officeDocument/2006/relationships/slideMaster" Target="slideMasters/slideMaster19.xml"/><Relationship Id="rId2" Type="http://schemas.openxmlformats.org/officeDocument/2006/relationships/theme" Target="theme/theme1.xml"/><Relationship Id="rId199" Type="http://schemas.openxmlformats.org/officeDocument/2006/relationships/slide" Target="slides/slide111.xml"/><Relationship Id="rId198" Type="http://schemas.openxmlformats.org/officeDocument/2006/relationships/slide" Target="slides/slide110.xml"/><Relationship Id="rId197" Type="http://schemas.openxmlformats.org/officeDocument/2006/relationships/slide" Target="slides/slide109.xml"/><Relationship Id="rId196" Type="http://schemas.openxmlformats.org/officeDocument/2006/relationships/slide" Target="slides/slide108.xml"/><Relationship Id="rId195" Type="http://schemas.openxmlformats.org/officeDocument/2006/relationships/slide" Target="slides/slide107.xml"/><Relationship Id="rId194" Type="http://schemas.openxmlformats.org/officeDocument/2006/relationships/slide" Target="slides/slide106.xml"/><Relationship Id="rId193" Type="http://schemas.openxmlformats.org/officeDocument/2006/relationships/slide" Target="slides/slide105.xml"/><Relationship Id="rId192" Type="http://schemas.openxmlformats.org/officeDocument/2006/relationships/slide" Target="slides/slide104.xml"/><Relationship Id="rId191" Type="http://schemas.openxmlformats.org/officeDocument/2006/relationships/slide" Target="slides/slide103.xml"/><Relationship Id="rId190" Type="http://schemas.openxmlformats.org/officeDocument/2006/relationships/slide" Target="slides/slide102.xml"/><Relationship Id="rId19" Type="http://schemas.openxmlformats.org/officeDocument/2006/relationships/slideMaster" Target="slideMasters/slideMaster18.xml"/><Relationship Id="rId189" Type="http://schemas.openxmlformats.org/officeDocument/2006/relationships/slide" Target="slides/slide101.xml"/><Relationship Id="rId188" Type="http://schemas.openxmlformats.org/officeDocument/2006/relationships/slide" Target="slides/slide100.xml"/><Relationship Id="rId187" Type="http://schemas.openxmlformats.org/officeDocument/2006/relationships/slide" Target="slides/slide99.xml"/><Relationship Id="rId186" Type="http://schemas.openxmlformats.org/officeDocument/2006/relationships/slide" Target="slides/slide98.xml"/><Relationship Id="rId185" Type="http://schemas.openxmlformats.org/officeDocument/2006/relationships/slide" Target="slides/slide97.xml"/><Relationship Id="rId184" Type="http://schemas.openxmlformats.org/officeDocument/2006/relationships/slide" Target="slides/slide96.xml"/><Relationship Id="rId183" Type="http://schemas.openxmlformats.org/officeDocument/2006/relationships/slide" Target="slides/slide95.xml"/><Relationship Id="rId182" Type="http://schemas.openxmlformats.org/officeDocument/2006/relationships/slide" Target="slides/slide94.xml"/><Relationship Id="rId181" Type="http://schemas.openxmlformats.org/officeDocument/2006/relationships/slide" Target="slides/slide93.xml"/><Relationship Id="rId180" Type="http://schemas.openxmlformats.org/officeDocument/2006/relationships/slide" Target="slides/slide92.xml"/><Relationship Id="rId18" Type="http://schemas.openxmlformats.org/officeDocument/2006/relationships/slideMaster" Target="slideMasters/slideMaster17.xml"/><Relationship Id="rId179" Type="http://schemas.openxmlformats.org/officeDocument/2006/relationships/slide" Target="slides/slide91.xml"/><Relationship Id="rId178" Type="http://schemas.openxmlformats.org/officeDocument/2006/relationships/slide" Target="slides/slide90.xml"/><Relationship Id="rId177" Type="http://schemas.openxmlformats.org/officeDocument/2006/relationships/slide" Target="slides/slide89.xml"/><Relationship Id="rId176" Type="http://schemas.openxmlformats.org/officeDocument/2006/relationships/slide" Target="slides/slide88.xml"/><Relationship Id="rId175" Type="http://schemas.openxmlformats.org/officeDocument/2006/relationships/slide" Target="slides/slide87.xml"/><Relationship Id="rId174" Type="http://schemas.openxmlformats.org/officeDocument/2006/relationships/slide" Target="slides/slide86.xml"/><Relationship Id="rId173" Type="http://schemas.openxmlformats.org/officeDocument/2006/relationships/slide" Target="slides/slide85.xml"/><Relationship Id="rId172" Type="http://schemas.openxmlformats.org/officeDocument/2006/relationships/slide" Target="slides/slide84.xml"/><Relationship Id="rId171" Type="http://schemas.openxmlformats.org/officeDocument/2006/relationships/slide" Target="slides/slide83.xml"/><Relationship Id="rId170" Type="http://schemas.openxmlformats.org/officeDocument/2006/relationships/slide" Target="slides/slide82.xml"/><Relationship Id="rId17" Type="http://schemas.openxmlformats.org/officeDocument/2006/relationships/slideMaster" Target="slideMasters/slideMaster16.xml"/><Relationship Id="rId169" Type="http://schemas.openxmlformats.org/officeDocument/2006/relationships/slide" Target="slides/slide81.xml"/><Relationship Id="rId168" Type="http://schemas.openxmlformats.org/officeDocument/2006/relationships/slide" Target="slides/slide80.xml"/><Relationship Id="rId167" Type="http://schemas.openxmlformats.org/officeDocument/2006/relationships/slide" Target="slides/slide79.xml"/><Relationship Id="rId166" Type="http://schemas.openxmlformats.org/officeDocument/2006/relationships/slide" Target="slides/slide78.xml"/><Relationship Id="rId165" Type="http://schemas.openxmlformats.org/officeDocument/2006/relationships/slide" Target="slides/slide77.xml"/><Relationship Id="rId164" Type="http://schemas.openxmlformats.org/officeDocument/2006/relationships/slide" Target="slides/slide76.xml"/><Relationship Id="rId163" Type="http://schemas.openxmlformats.org/officeDocument/2006/relationships/slide" Target="slides/slide75.xml"/><Relationship Id="rId162" Type="http://schemas.openxmlformats.org/officeDocument/2006/relationships/slide" Target="slides/slide74.xml"/><Relationship Id="rId161" Type="http://schemas.openxmlformats.org/officeDocument/2006/relationships/slide" Target="slides/slide73.xml"/><Relationship Id="rId160" Type="http://schemas.openxmlformats.org/officeDocument/2006/relationships/slide" Target="slides/slide72.xml"/><Relationship Id="rId16" Type="http://schemas.openxmlformats.org/officeDocument/2006/relationships/slideMaster" Target="slideMasters/slideMaster15.xml"/><Relationship Id="rId159" Type="http://schemas.openxmlformats.org/officeDocument/2006/relationships/slide" Target="slides/slide71.xml"/><Relationship Id="rId158" Type="http://schemas.openxmlformats.org/officeDocument/2006/relationships/slide" Target="slides/slide70.xml"/><Relationship Id="rId157" Type="http://schemas.openxmlformats.org/officeDocument/2006/relationships/slide" Target="slides/slide69.xml"/><Relationship Id="rId156" Type="http://schemas.openxmlformats.org/officeDocument/2006/relationships/slide" Target="slides/slide68.xml"/><Relationship Id="rId155" Type="http://schemas.openxmlformats.org/officeDocument/2006/relationships/slide" Target="slides/slide67.xml"/><Relationship Id="rId154" Type="http://schemas.openxmlformats.org/officeDocument/2006/relationships/slide" Target="slides/slide66.xml"/><Relationship Id="rId153" Type="http://schemas.openxmlformats.org/officeDocument/2006/relationships/slide" Target="slides/slide65.xml"/><Relationship Id="rId152" Type="http://schemas.openxmlformats.org/officeDocument/2006/relationships/slide" Target="slides/slide64.xml"/><Relationship Id="rId151" Type="http://schemas.openxmlformats.org/officeDocument/2006/relationships/slide" Target="slides/slide63.xml"/><Relationship Id="rId150" Type="http://schemas.openxmlformats.org/officeDocument/2006/relationships/slide" Target="slides/slide62.xml"/><Relationship Id="rId15" Type="http://schemas.openxmlformats.org/officeDocument/2006/relationships/slideMaster" Target="slideMasters/slideMaster14.xml"/><Relationship Id="rId149" Type="http://schemas.openxmlformats.org/officeDocument/2006/relationships/slide" Target="slides/slide61.xml"/><Relationship Id="rId148" Type="http://schemas.openxmlformats.org/officeDocument/2006/relationships/slide" Target="slides/slide60.xml"/><Relationship Id="rId147" Type="http://schemas.openxmlformats.org/officeDocument/2006/relationships/slide" Target="slides/slide59.xml"/><Relationship Id="rId146" Type="http://schemas.openxmlformats.org/officeDocument/2006/relationships/slide" Target="slides/slide58.xml"/><Relationship Id="rId145" Type="http://schemas.openxmlformats.org/officeDocument/2006/relationships/slide" Target="slides/slide57.xml"/><Relationship Id="rId144" Type="http://schemas.openxmlformats.org/officeDocument/2006/relationships/slide" Target="slides/slide56.xml"/><Relationship Id="rId143" Type="http://schemas.openxmlformats.org/officeDocument/2006/relationships/slide" Target="slides/slide55.xml"/><Relationship Id="rId142" Type="http://schemas.openxmlformats.org/officeDocument/2006/relationships/slide" Target="slides/slide54.xml"/><Relationship Id="rId141" Type="http://schemas.openxmlformats.org/officeDocument/2006/relationships/slide" Target="slides/slide53.xml"/><Relationship Id="rId140" Type="http://schemas.openxmlformats.org/officeDocument/2006/relationships/slide" Target="slides/slide52.xml"/><Relationship Id="rId14" Type="http://schemas.openxmlformats.org/officeDocument/2006/relationships/slideMaster" Target="slideMasters/slideMaster13.xml"/><Relationship Id="rId139" Type="http://schemas.openxmlformats.org/officeDocument/2006/relationships/slide" Target="slides/slide51.xml"/><Relationship Id="rId138" Type="http://schemas.openxmlformats.org/officeDocument/2006/relationships/slide" Target="slides/slide50.xml"/><Relationship Id="rId137" Type="http://schemas.openxmlformats.org/officeDocument/2006/relationships/slide" Target="slides/slide49.xml"/><Relationship Id="rId136" Type="http://schemas.openxmlformats.org/officeDocument/2006/relationships/slide" Target="slides/slide48.xml"/><Relationship Id="rId135" Type="http://schemas.openxmlformats.org/officeDocument/2006/relationships/slide" Target="slides/slide47.xml"/><Relationship Id="rId134" Type="http://schemas.openxmlformats.org/officeDocument/2006/relationships/slide" Target="slides/slide46.xml"/><Relationship Id="rId133" Type="http://schemas.openxmlformats.org/officeDocument/2006/relationships/slide" Target="slides/slide45.xml"/><Relationship Id="rId132" Type="http://schemas.openxmlformats.org/officeDocument/2006/relationships/slide" Target="slides/slide44.xml"/><Relationship Id="rId131" Type="http://schemas.openxmlformats.org/officeDocument/2006/relationships/slide" Target="slides/slide43.xml"/><Relationship Id="rId130" Type="http://schemas.openxmlformats.org/officeDocument/2006/relationships/slide" Target="slides/slide42.xml"/><Relationship Id="rId13" Type="http://schemas.openxmlformats.org/officeDocument/2006/relationships/slideMaster" Target="slideMasters/slideMaster12.xml"/><Relationship Id="rId129" Type="http://schemas.openxmlformats.org/officeDocument/2006/relationships/slide" Target="slides/slide41.xml"/><Relationship Id="rId128" Type="http://schemas.openxmlformats.org/officeDocument/2006/relationships/slide" Target="slides/slide40.xml"/><Relationship Id="rId127" Type="http://schemas.openxmlformats.org/officeDocument/2006/relationships/slide" Target="slides/slide39.xml"/><Relationship Id="rId126" Type="http://schemas.openxmlformats.org/officeDocument/2006/relationships/slide" Target="slides/slide38.xml"/><Relationship Id="rId125" Type="http://schemas.openxmlformats.org/officeDocument/2006/relationships/slide" Target="slides/slide37.xml"/><Relationship Id="rId124" Type="http://schemas.openxmlformats.org/officeDocument/2006/relationships/slide" Target="slides/slide36.xml"/><Relationship Id="rId123" Type="http://schemas.openxmlformats.org/officeDocument/2006/relationships/slide" Target="slides/slide35.xml"/><Relationship Id="rId122" Type="http://schemas.openxmlformats.org/officeDocument/2006/relationships/slide" Target="slides/slide34.xml"/><Relationship Id="rId121" Type="http://schemas.openxmlformats.org/officeDocument/2006/relationships/slide" Target="slides/slide33.xml"/><Relationship Id="rId120" Type="http://schemas.openxmlformats.org/officeDocument/2006/relationships/slide" Target="slides/slide32.xml"/><Relationship Id="rId12" Type="http://schemas.openxmlformats.org/officeDocument/2006/relationships/slideMaster" Target="slideMasters/slideMaster11.xml"/><Relationship Id="rId119" Type="http://schemas.openxmlformats.org/officeDocument/2006/relationships/slide" Target="slides/slide31.xml"/><Relationship Id="rId118" Type="http://schemas.openxmlformats.org/officeDocument/2006/relationships/slide" Target="slides/slide30.xml"/><Relationship Id="rId117" Type="http://schemas.openxmlformats.org/officeDocument/2006/relationships/slide" Target="slides/slide29.xml"/><Relationship Id="rId116" Type="http://schemas.openxmlformats.org/officeDocument/2006/relationships/slide" Target="slides/slide28.xml"/><Relationship Id="rId115" Type="http://schemas.openxmlformats.org/officeDocument/2006/relationships/slide" Target="slides/slide27.xml"/><Relationship Id="rId114" Type="http://schemas.openxmlformats.org/officeDocument/2006/relationships/slide" Target="slides/slide26.xml"/><Relationship Id="rId113" Type="http://schemas.openxmlformats.org/officeDocument/2006/relationships/slide" Target="slides/slide25.xml"/><Relationship Id="rId112" Type="http://schemas.openxmlformats.org/officeDocument/2006/relationships/slide" Target="slides/slide24.xml"/><Relationship Id="rId111" Type="http://schemas.openxmlformats.org/officeDocument/2006/relationships/slide" Target="slides/slide23.xml"/><Relationship Id="rId110" Type="http://schemas.openxmlformats.org/officeDocument/2006/relationships/slide" Target="slides/slide22.xml"/><Relationship Id="rId11" Type="http://schemas.openxmlformats.org/officeDocument/2006/relationships/slideMaster" Target="slideMasters/slideMaster10.xml"/><Relationship Id="rId109" Type="http://schemas.openxmlformats.org/officeDocument/2006/relationships/slide" Target="slides/slide21.xml"/><Relationship Id="rId108" Type="http://schemas.openxmlformats.org/officeDocument/2006/relationships/slide" Target="slides/slide20.xml"/><Relationship Id="rId107" Type="http://schemas.openxmlformats.org/officeDocument/2006/relationships/slide" Target="slides/slide19.xml"/><Relationship Id="rId106" Type="http://schemas.openxmlformats.org/officeDocument/2006/relationships/slide" Target="slides/slide18.xml"/><Relationship Id="rId105" Type="http://schemas.openxmlformats.org/officeDocument/2006/relationships/slide" Target="slides/slide17.xml"/><Relationship Id="rId104" Type="http://schemas.openxmlformats.org/officeDocument/2006/relationships/slide" Target="slides/slide16.xml"/><Relationship Id="rId103" Type="http://schemas.openxmlformats.org/officeDocument/2006/relationships/slide" Target="slides/slide15.xml"/><Relationship Id="rId102" Type="http://schemas.openxmlformats.org/officeDocument/2006/relationships/slide" Target="slides/slide14.xml"/><Relationship Id="rId101" Type="http://schemas.openxmlformats.org/officeDocument/2006/relationships/slide" Target="slides/slide13.xml"/><Relationship Id="rId100" Type="http://schemas.openxmlformats.org/officeDocument/2006/relationships/slide" Target="slides/slide12.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10.vml.rels><?xml version="1.0" encoding="UTF-8" standalone="yes"?>
<Relationships xmlns="http://schemas.openxmlformats.org/package/2006/relationships"><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49.png"/><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80.wmf"/><Relationship Id="rId7" Type="http://schemas.openxmlformats.org/officeDocument/2006/relationships/image" Target="../media/image79.wmf"/><Relationship Id="rId6" Type="http://schemas.openxmlformats.org/officeDocument/2006/relationships/image" Target="../media/image78.wmf"/><Relationship Id="rId5" Type="http://schemas.openxmlformats.org/officeDocument/2006/relationships/image" Target="../media/image76.wmf"/><Relationship Id="rId4" Type="http://schemas.openxmlformats.org/officeDocument/2006/relationships/image" Target="../media/image75.wmf"/><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5.vml.rels><?xml version="1.0" encoding="UTF-8" standalone="yes"?>
<Relationships xmlns="http://schemas.openxmlformats.org/package/2006/relationships"><Relationship Id="rId9" Type="http://schemas.openxmlformats.org/officeDocument/2006/relationships/image" Target="../media/image91.wmf"/><Relationship Id="rId8" Type="http://schemas.openxmlformats.org/officeDocument/2006/relationships/image" Target="../media/image90.wmf"/><Relationship Id="rId7" Type="http://schemas.openxmlformats.org/officeDocument/2006/relationships/image" Target="../media/image89.wmf"/><Relationship Id="rId6" Type="http://schemas.openxmlformats.org/officeDocument/2006/relationships/image" Target="../media/image88.wmf"/><Relationship Id="rId5" Type="http://schemas.openxmlformats.org/officeDocument/2006/relationships/image" Target="../media/image87.wmf"/><Relationship Id="rId4" Type="http://schemas.openxmlformats.org/officeDocument/2006/relationships/image" Target="../media/image86.wmf"/><Relationship Id="rId3" Type="http://schemas.openxmlformats.org/officeDocument/2006/relationships/image" Target="../media/image85.wmf"/><Relationship Id="rId2" Type="http://schemas.openxmlformats.org/officeDocument/2006/relationships/image" Target="../media/image84.wmf"/><Relationship Id="rId10" Type="http://schemas.openxmlformats.org/officeDocument/2006/relationships/image" Target="../media/image92.wmf"/><Relationship Id="rId1" Type="http://schemas.openxmlformats.org/officeDocument/2006/relationships/image" Target="../media/image83.wmf"/></Relationships>
</file>

<file path=ppt/drawings/_rels/vmlDrawing16.vml.rels><?xml version="1.0" encoding="UTF-8" standalone="yes"?>
<Relationships xmlns="http://schemas.openxmlformats.org/package/2006/relationships"><Relationship Id="rId5" Type="http://schemas.openxmlformats.org/officeDocument/2006/relationships/image" Target="../media/image113.wmf"/><Relationship Id="rId4" Type="http://schemas.openxmlformats.org/officeDocument/2006/relationships/image" Target="../media/image112.wmf"/><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s>
</file>

<file path=ppt/drawings/_rels/vmlDrawing17.vml.rels><?xml version="1.0" encoding="UTF-8" standalone="yes"?>
<Relationships xmlns="http://schemas.openxmlformats.org/package/2006/relationships"><Relationship Id="rId5" Type="http://schemas.openxmlformats.org/officeDocument/2006/relationships/image" Target="../media/image120.wmf"/><Relationship Id="rId4" Type="http://schemas.openxmlformats.org/officeDocument/2006/relationships/image" Target="../media/image119.wmf"/><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png"/></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16.png"/></Relationships>
</file>

<file path=ppt/drawings/_rels/vmlDrawing19.vml.rels><?xml version="1.0" encoding="UTF-8" standalone="yes"?>
<Relationships xmlns="http://schemas.openxmlformats.org/package/2006/relationships"><Relationship Id="rId5" Type="http://schemas.openxmlformats.org/officeDocument/2006/relationships/image" Target="../media/image126.wmf"/><Relationship Id="rId4" Type="http://schemas.openxmlformats.org/officeDocument/2006/relationships/image" Target="../media/image125.wmf"/><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png"/></Relationships>
</file>

<file path=ppt/drawings/_rels/vmlDrawing20.vml.rels><?xml version="1.0" encoding="UTF-8" standalone="yes"?>
<Relationships xmlns="http://schemas.openxmlformats.org/package/2006/relationships"><Relationship Id="rId6" Type="http://schemas.openxmlformats.org/officeDocument/2006/relationships/image" Target="../media/image160.wmf"/><Relationship Id="rId5" Type="http://schemas.openxmlformats.org/officeDocument/2006/relationships/image" Target="../media/image159.wmf"/><Relationship Id="rId4" Type="http://schemas.openxmlformats.org/officeDocument/2006/relationships/image" Target="../media/image158.png"/><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61.wmf"/></Relationships>
</file>

<file path=ppt/drawings/_rels/vmlDrawing22.vml.rels><?xml version="1.0" encoding="UTF-8" standalone="yes"?>
<Relationships xmlns="http://schemas.openxmlformats.org/package/2006/relationships"><Relationship Id="rId4" Type="http://schemas.openxmlformats.org/officeDocument/2006/relationships/image" Target="../media/image165.wmf"/><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2.wmf"/></Relationships>
</file>

<file path=ppt/drawings/_rels/vmlDrawing23.vml.rels><?xml version="1.0" encoding="UTF-8" standalone="yes"?>
<Relationships xmlns="http://schemas.openxmlformats.org/package/2006/relationships"><Relationship Id="rId7" Type="http://schemas.openxmlformats.org/officeDocument/2006/relationships/image" Target="../media/image171.wmf"/><Relationship Id="rId6" Type="http://schemas.openxmlformats.org/officeDocument/2006/relationships/image" Target="../media/image170.wmf"/><Relationship Id="rId5" Type="http://schemas.openxmlformats.org/officeDocument/2006/relationships/image" Target="../media/image169.wmf"/><Relationship Id="rId4" Type="http://schemas.openxmlformats.org/officeDocument/2006/relationships/image" Target="../media/image168.wmf"/><Relationship Id="rId3" Type="http://schemas.openxmlformats.org/officeDocument/2006/relationships/image" Target="../media/image167.wmf"/><Relationship Id="rId2" Type="http://schemas.openxmlformats.org/officeDocument/2006/relationships/image" Target="../media/image166.png"/><Relationship Id="rId1" Type="http://schemas.openxmlformats.org/officeDocument/2006/relationships/image" Target="../media/image163.png"/></Relationships>
</file>

<file path=ppt/drawings/_rels/vmlDrawing24.vml.rels><?xml version="1.0" encoding="UTF-8" standalone="yes"?>
<Relationships xmlns="http://schemas.openxmlformats.org/package/2006/relationships"><Relationship Id="rId7" Type="http://schemas.openxmlformats.org/officeDocument/2006/relationships/image" Target="../media/image177.wmf"/><Relationship Id="rId6" Type="http://schemas.openxmlformats.org/officeDocument/2006/relationships/image" Target="../media/image175.png"/><Relationship Id="rId5" Type="http://schemas.openxmlformats.org/officeDocument/2006/relationships/image" Target="../media/image170.wmf"/><Relationship Id="rId4" Type="http://schemas.openxmlformats.org/officeDocument/2006/relationships/image" Target="../media/image174.wmf"/><Relationship Id="rId3" Type="http://schemas.openxmlformats.org/officeDocument/2006/relationships/image" Target="../media/image173.wmf"/><Relationship Id="rId2" Type="http://schemas.openxmlformats.org/officeDocument/2006/relationships/image" Target="../media/image163.png"/><Relationship Id="rId1" Type="http://schemas.openxmlformats.org/officeDocument/2006/relationships/image" Target="../media/image172.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81.wmf"/><Relationship Id="rId1" Type="http://schemas.openxmlformats.org/officeDocument/2006/relationships/image" Target="../media/image18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image" Target="../media/image183.png"/></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wmf"/><Relationship Id="rId1" Type="http://schemas.openxmlformats.org/officeDocument/2006/relationships/image" Target="../media/image11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8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88.emf"/></Relationships>
</file>

<file path=ppt/drawings/_rels/vmlDrawing32.vml.rels><?xml version="1.0" encoding="UTF-8" standalone="yes"?>
<Relationships xmlns="http://schemas.openxmlformats.org/package/2006/relationships"><Relationship Id="rId6" Type="http://schemas.openxmlformats.org/officeDocument/2006/relationships/image" Target="../media/image188.emf"/><Relationship Id="rId5" Type="http://schemas.openxmlformats.org/officeDocument/2006/relationships/image" Target="../media/image193.wmf"/><Relationship Id="rId4" Type="http://schemas.openxmlformats.org/officeDocument/2006/relationships/image" Target="../media/image192.wmf"/><Relationship Id="rId3" Type="http://schemas.openxmlformats.org/officeDocument/2006/relationships/image" Target="../media/image191.wmf"/><Relationship Id="rId2" Type="http://schemas.openxmlformats.org/officeDocument/2006/relationships/image" Target="../media/image190.wmf"/><Relationship Id="rId1" Type="http://schemas.openxmlformats.org/officeDocument/2006/relationships/image" Target="../media/image189.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image" Target="../media/image188.emf"/><Relationship Id="rId1" Type="http://schemas.openxmlformats.org/officeDocument/2006/relationships/image" Target="../media/image158.png"/></Relationships>
</file>

<file path=ppt/drawings/_rels/vmlDrawing34.vml.rels><?xml version="1.0" encoding="UTF-8" standalone="yes"?>
<Relationships xmlns="http://schemas.openxmlformats.org/package/2006/relationships"><Relationship Id="rId6" Type="http://schemas.openxmlformats.org/officeDocument/2006/relationships/image" Target="../media/image198.wmf"/><Relationship Id="rId5" Type="http://schemas.openxmlformats.org/officeDocument/2006/relationships/image" Target="../media/image158.png"/><Relationship Id="rId4" Type="http://schemas.openxmlformats.org/officeDocument/2006/relationships/image" Target="../media/image205.wmf"/><Relationship Id="rId3" Type="http://schemas.openxmlformats.org/officeDocument/2006/relationships/image" Target="../media/image204.wmf"/><Relationship Id="rId2" Type="http://schemas.openxmlformats.org/officeDocument/2006/relationships/image" Target="../media/image203.wmf"/><Relationship Id="rId1" Type="http://schemas.openxmlformats.org/officeDocument/2006/relationships/image" Target="../media/image202.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87.e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215.wmf"/><Relationship Id="rId7" Type="http://schemas.openxmlformats.org/officeDocument/2006/relationships/image" Target="../media/image214.wmf"/><Relationship Id="rId6" Type="http://schemas.openxmlformats.org/officeDocument/2006/relationships/image" Target="../media/image212.wmf"/><Relationship Id="rId5" Type="http://schemas.openxmlformats.org/officeDocument/2006/relationships/image" Target="../media/image211.wmf"/><Relationship Id="rId4" Type="http://schemas.openxmlformats.org/officeDocument/2006/relationships/image" Target="../media/image210.wmf"/><Relationship Id="rId3" Type="http://schemas.openxmlformats.org/officeDocument/2006/relationships/image" Target="../media/image208.wmf"/><Relationship Id="rId2" Type="http://schemas.openxmlformats.org/officeDocument/2006/relationships/image" Target="../media/image207.wmf"/><Relationship Id="rId1" Type="http://schemas.openxmlformats.org/officeDocument/2006/relationships/image" Target="../media/image206.wmf"/></Relationships>
</file>

<file path=ppt/drawings/_rels/vmlDrawing37.vml.rels><?xml version="1.0" encoding="UTF-8" standalone="yes"?>
<Relationships xmlns="http://schemas.openxmlformats.org/package/2006/relationships"><Relationship Id="rId9" Type="http://schemas.openxmlformats.org/officeDocument/2006/relationships/image" Target="../media/image224.png"/><Relationship Id="rId8" Type="http://schemas.openxmlformats.org/officeDocument/2006/relationships/image" Target="../media/image223.wmf"/><Relationship Id="rId7" Type="http://schemas.openxmlformats.org/officeDocument/2006/relationships/image" Target="../media/image222.wmf"/><Relationship Id="rId6" Type="http://schemas.openxmlformats.org/officeDocument/2006/relationships/image" Target="../media/image221.wmf"/><Relationship Id="rId5" Type="http://schemas.openxmlformats.org/officeDocument/2006/relationships/image" Target="../media/image220.wmf"/><Relationship Id="rId4" Type="http://schemas.openxmlformats.org/officeDocument/2006/relationships/image" Target="../media/image219.wmf"/><Relationship Id="rId3" Type="http://schemas.openxmlformats.org/officeDocument/2006/relationships/image" Target="../media/image218.wmf"/><Relationship Id="rId2" Type="http://schemas.openxmlformats.org/officeDocument/2006/relationships/image" Target="../media/image217.wmf"/><Relationship Id="rId1" Type="http://schemas.openxmlformats.org/officeDocument/2006/relationships/image" Target="../media/image216.wmf"/></Relationships>
</file>

<file path=ppt/drawings/_rels/vmlDrawing38.vml.rels><?xml version="1.0" encoding="UTF-8" standalone="yes"?>
<Relationships xmlns="http://schemas.openxmlformats.org/package/2006/relationships"><Relationship Id="rId9" Type="http://schemas.openxmlformats.org/officeDocument/2006/relationships/image" Target="../media/image234.wmf"/><Relationship Id="rId8" Type="http://schemas.openxmlformats.org/officeDocument/2006/relationships/image" Target="../media/image233.wmf"/><Relationship Id="rId7" Type="http://schemas.openxmlformats.org/officeDocument/2006/relationships/image" Target="../media/image232.wmf"/><Relationship Id="rId6" Type="http://schemas.openxmlformats.org/officeDocument/2006/relationships/image" Target="../media/image231.wmf"/><Relationship Id="rId5" Type="http://schemas.openxmlformats.org/officeDocument/2006/relationships/image" Target="../media/image230.wmf"/><Relationship Id="rId4" Type="http://schemas.openxmlformats.org/officeDocument/2006/relationships/image" Target="../media/image228.wmf"/><Relationship Id="rId3" Type="http://schemas.openxmlformats.org/officeDocument/2006/relationships/image" Target="../media/image227.wmf"/><Relationship Id="rId2" Type="http://schemas.openxmlformats.org/officeDocument/2006/relationships/image" Target="../media/image226.wmf"/><Relationship Id="rId11" Type="http://schemas.openxmlformats.org/officeDocument/2006/relationships/image" Target="../media/image236.wmf"/><Relationship Id="rId10" Type="http://schemas.openxmlformats.org/officeDocument/2006/relationships/image" Target="../media/image235.wmf"/><Relationship Id="rId1" Type="http://schemas.openxmlformats.org/officeDocument/2006/relationships/image" Target="../media/image224.png"/></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244.wmf"/><Relationship Id="rId7" Type="http://schemas.openxmlformats.org/officeDocument/2006/relationships/image" Target="../media/image243.wmf"/><Relationship Id="rId6" Type="http://schemas.openxmlformats.org/officeDocument/2006/relationships/image" Target="../media/image242.wmf"/><Relationship Id="rId5" Type="http://schemas.openxmlformats.org/officeDocument/2006/relationships/image" Target="../media/image241.wmf"/><Relationship Id="rId4" Type="http://schemas.openxmlformats.org/officeDocument/2006/relationships/image" Target="../media/image240.wmf"/><Relationship Id="rId3" Type="http://schemas.openxmlformats.org/officeDocument/2006/relationships/image" Target="../media/image239.wmf"/><Relationship Id="rId2" Type="http://schemas.openxmlformats.org/officeDocument/2006/relationships/image" Target="../media/image238.wmf"/><Relationship Id="rId1" Type="http://schemas.openxmlformats.org/officeDocument/2006/relationships/image" Target="../media/image23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6.png"/></Relationships>
</file>

<file path=ppt/drawings/_rels/vmlDrawing40.vml.rels><?xml version="1.0" encoding="UTF-8" standalone="yes"?>
<Relationships xmlns="http://schemas.openxmlformats.org/package/2006/relationships"><Relationship Id="rId9" Type="http://schemas.openxmlformats.org/officeDocument/2006/relationships/image" Target="../media/image258.wmf"/><Relationship Id="rId8" Type="http://schemas.openxmlformats.org/officeDocument/2006/relationships/image" Target="../media/image257.wmf"/><Relationship Id="rId7" Type="http://schemas.openxmlformats.org/officeDocument/2006/relationships/image" Target="../media/image256.wmf"/><Relationship Id="rId6" Type="http://schemas.openxmlformats.org/officeDocument/2006/relationships/image" Target="../media/image255.wmf"/><Relationship Id="rId5" Type="http://schemas.openxmlformats.org/officeDocument/2006/relationships/image" Target="../media/image254.wmf"/><Relationship Id="rId4" Type="http://schemas.openxmlformats.org/officeDocument/2006/relationships/image" Target="../media/image253.wmf"/><Relationship Id="rId3" Type="http://schemas.openxmlformats.org/officeDocument/2006/relationships/image" Target="../media/image252.wmf"/><Relationship Id="rId2" Type="http://schemas.openxmlformats.org/officeDocument/2006/relationships/image" Target="../media/image251.wmf"/><Relationship Id="rId12" Type="http://schemas.openxmlformats.org/officeDocument/2006/relationships/image" Target="../media/image260.wmf"/><Relationship Id="rId11" Type="http://schemas.openxmlformats.org/officeDocument/2006/relationships/image" Target="../media/image243.wmf"/><Relationship Id="rId10" Type="http://schemas.openxmlformats.org/officeDocument/2006/relationships/image" Target="../media/image259.wmf"/><Relationship Id="rId1" Type="http://schemas.openxmlformats.org/officeDocument/2006/relationships/image" Target="../media/image249.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61.e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image" Target="../media/image265.png"/></Relationships>
</file>

<file path=ppt/drawings/_rels/vmlDrawing43.vml.rels><?xml version="1.0" encoding="UTF-8" standalone="yes"?>
<Relationships xmlns="http://schemas.openxmlformats.org/package/2006/relationships"><Relationship Id="rId4" Type="http://schemas.openxmlformats.org/officeDocument/2006/relationships/image" Target="../media/image272.wmf"/><Relationship Id="rId3" Type="http://schemas.openxmlformats.org/officeDocument/2006/relationships/image" Target="../media/image271.wmf"/><Relationship Id="rId2" Type="http://schemas.openxmlformats.org/officeDocument/2006/relationships/image" Target="../media/image270.wmf"/><Relationship Id="rId1" Type="http://schemas.openxmlformats.org/officeDocument/2006/relationships/image" Target="../media/image269.wmf"/></Relationships>
</file>

<file path=ppt/drawings/_rels/vmlDrawing44.vml.rels><?xml version="1.0" encoding="UTF-8" standalone="yes"?>
<Relationships xmlns="http://schemas.openxmlformats.org/package/2006/relationships"><Relationship Id="rId9" Type="http://schemas.openxmlformats.org/officeDocument/2006/relationships/image" Target="../media/image281.wmf"/><Relationship Id="rId8" Type="http://schemas.openxmlformats.org/officeDocument/2006/relationships/image" Target="../media/image280.wmf"/><Relationship Id="rId7" Type="http://schemas.openxmlformats.org/officeDocument/2006/relationships/image" Target="../media/image279.wmf"/><Relationship Id="rId6" Type="http://schemas.openxmlformats.org/officeDocument/2006/relationships/image" Target="../media/image278.wmf"/><Relationship Id="rId5" Type="http://schemas.openxmlformats.org/officeDocument/2006/relationships/image" Target="../media/image277.wmf"/><Relationship Id="rId4" Type="http://schemas.openxmlformats.org/officeDocument/2006/relationships/image" Target="../media/image276.wmf"/><Relationship Id="rId3" Type="http://schemas.openxmlformats.org/officeDocument/2006/relationships/image" Target="../media/image275.wmf"/><Relationship Id="rId2" Type="http://schemas.openxmlformats.org/officeDocument/2006/relationships/image" Target="../media/image274.wmf"/><Relationship Id="rId1" Type="http://schemas.openxmlformats.org/officeDocument/2006/relationships/image" Target="../media/image273.png"/></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82.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83.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86.wmf"/><Relationship Id="rId2" Type="http://schemas.openxmlformats.org/officeDocument/2006/relationships/image" Target="../media/image285.wmf"/><Relationship Id="rId1" Type="http://schemas.openxmlformats.org/officeDocument/2006/relationships/image" Target="../media/image284.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94.png"/></Relationships>
</file>

<file path=ppt/drawings/_rels/vmlDrawing49.vml.rels><?xml version="1.0" encoding="UTF-8" standalone="yes"?>
<Relationships xmlns="http://schemas.openxmlformats.org/package/2006/relationships"><Relationship Id="rId4" Type="http://schemas.openxmlformats.org/officeDocument/2006/relationships/image" Target="../media/image297.wmf"/><Relationship Id="rId3" Type="http://schemas.openxmlformats.org/officeDocument/2006/relationships/image" Target="../media/image296.wmf"/><Relationship Id="rId2" Type="http://schemas.openxmlformats.org/officeDocument/2006/relationships/image" Target="../media/image295.wmf"/><Relationship Id="rId1" Type="http://schemas.openxmlformats.org/officeDocument/2006/relationships/image" Target="../media/image294.png"/></Relationships>
</file>

<file path=ppt/drawings/_rels/vmlDrawing5.vml.rels><?xml version="1.0" encoding="UTF-8" standalone="yes"?>
<Relationships xmlns="http://schemas.openxmlformats.org/package/2006/relationships"><Relationship Id="rId4" Type="http://schemas.openxmlformats.org/officeDocument/2006/relationships/image" Target="../media/image18.png"/><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png"/></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304.wmf"/><Relationship Id="rId1" Type="http://schemas.openxmlformats.org/officeDocument/2006/relationships/image" Target="../media/image303.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wmf"/><Relationship Id="rId1" Type="http://schemas.openxmlformats.org/officeDocument/2006/relationships/image" Target="../media/image306.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311.wmf"/><Relationship Id="rId2" Type="http://schemas.openxmlformats.org/officeDocument/2006/relationships/image" Target="../media/image310.wmf"/><Relationship Id="rId1" Type="http://schemas.openxmlformats.org/officeDocument/2006/relationships/image" Target="../media/image309.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314.wmf"/><Relationship Id="rId2" Type="http://schemas.openxmlformats.org/officeDocument/2006/relationships/image" Target="../media/image313.wmf"/><Relationship Id="rId1" Type="http://schemas.openxmlformats.org/officeDocument/2006/relationships/image" Target="../media/image312.png"/></Relationships>
</file>

<file path=ppt/drawings/_rels/vmlDrawing54.vml.rels><?xml version="1.0" encoding="UTF-8" standalone="yes"?>
<Relationships xmlns="http://schemas.openxmlformats.org/package/2006/relationships"><Relationship Id="rId5" Type="http://schemas.openxmlformats.org/officeDocument/2006/relationships/image" Target="../media/image318.wmf"/><Relationship Id="rId4" Type="http://schemas.openxmlformats.org/officeDocument/2006/relationships/image" Target="../media/image317.wmf"/><Relationship Id="rId3" Type="http://schemas.openxmlformats.org/officeDocument/2006/relationships/image" Target="../media/image316.wmf"/><Relationship Id="rId2" Type="http://schemas.openxmlformats.org/officeDocument/2006/relationships/image" Target="../media/image315.wmf"/><Relationship Id="rId1" Type="http://schemas.openxmlformats.org/officeDocument/2006/relationships/image" Target="../media/image312.png"/></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321.wmf"/><Relationship Id="rId2" Type="http://schemas.openxmlformats.org/officeDocument/2006/relationships/image" Target="../media/image320.wmf"/><Relationship Id="rId1" Type="http://schemas.openxmlformats.org/officeDocument/2006/relationships/image" Target="../media/image319.wmf"/></Relationships>
</file>

<file path=ppt/drawings/_rels/vmlDrawing56.vml.rels><?xml version="1.0" encoding="UTF-8" standalone="yes"?>
<Relationships xmlns="http://schemas.openxmlformats.org/package/2006/relationships"><Relationship Id="rId5" Type="http://schemas.openxmlformats.org/officeDocument/2006/relationships/image" Target="../media/image325.wmf"/><Relationship Id="rId4" Type="http://schemas.openxmlformats.org/officeDocument/2006/relationships/image" Target="../media/image324.wmf"/><Relationship Id="rId3" Type="http://schemas.openxmlformats.org/officeDocument/2006/relationships/image" Target="../media/image323.wmf"/><Relationship Id="rId2" Type="http://schemas.openxmlformats.org/officeDocument/2006/relationships/image" Target="../media/image322.wmf"/><Relationship Id="rId1" Type="http://schemas.openxmlformats.org/officeDocument/2006/relationships/image" Target="../media/image312.png"/></Relationships>
</file>

<file path=ppt/drawings/_rels/vmlDrawing57.vml.rels><?xml version="1.0" encoding="UTF-8" standalone="yes"?>
<Relationships xmlns="http://schemas.openxmlformats.org/package/2006/relationships"><Relationship Id="rId6" Type="http://schemas.openxmlformats.org/officeDocument/2006/relationships/image" Target="../media/image312.png"/><Relationship Id="rId5" Type="http://schemas.openxmlformats.org/officeDocument/2006/relationships/image" Target="../media/image329.wmf"/><Relationship Id="rId4" Type="http://schemas.openxmlformats.org/officeDocument/2006/relationships/image" Target="../media/image328.wmf"/><Relationship Id="rId3" Type="http://schemas.openxmlformats.org/officeDocument/2006/relationships/image" Target="../media/image313.wmf"/><Relationship Id="rId2" Type="http://schemas.openxmlformats.org/officeDocument/2006/relationships/image" Target="../media/image327.wmf"/><Relationship Id="rId1" Type="http://schemas.openxmlformats.org/officeDocument/2006/relationships/image" Target="../media/image326.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330.png"/></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33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333.png"/></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338.png"/></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338.png"/></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339.png"/></Relationships>
</file>

<file path=ppt/drawings/_rels/vmlDrawing64.vml.rels><?xml version="1.0" encoding="UTF-8" standalone="yes"?>
<Relationships xmlns="http://schemas.openxmlformats.org/package/2006/relationships"><Relationship Id="rId9" Type="http://schemas.openxmlformats.org/officeDocument/2006/relationships/image" Target="../media/image348.wmf"/><Relationship Id="rId8" Type="http://schemas.openxmlformats.org/officeDocument/2006/relationships/image" Target="../media/image347.wmf"/><Relationship Id="rId7" Type="http://schemas.openxmlformats.org/officeDocument/2006/relationships/image" Target="../media/image346.wmf"/><Relationship Id="rId6" Type="http://schemas.openxmlformats.org/officeDocument/2006/relationships/image" Target="../media/image345.wmf"/><Relationship Id="rId5" Type="http://schemas.openxmlformats.org/officeDocument/2006/relationships/image" Target="../media/image344.wmf"/><Relationship Id="rId4" Type="http://schemas.openxmlformats.org/officeDocument/2006/relationships/image" Target="../media/image343.wmf"/><Relationship Id="rId3" Type="http://schemas.openxmlformats.org/officeDocument/2006/relationships/image" Target="../media/image342.wmf"/><Relationship Id="rId2" Type="http://schemas.openxmlformats.org/officeDocument/2006/relationships/image" Target="../media/image341.wmf"/><Relationship Id="rId10" Type="http://schemas.openxmlformats.org/officeDocument/2006/relationships/image" Target="../media/image349.wmf"/><Relationship Id="rId1" Type="http://schemas.openxmlformats.org/officeDocument/2006/relationships/image" Target="../media/image340.w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351.wmf"/><Relationship Id="rId1" Type="http://schemas.openxmlformats.org/officeDocument/2006/relationships/image" Target="../media/image350.w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353.wmf"/><Relationship Id="rId1" Type="http://schemas.openxmlformats.org/officeDocument/2006/relationships/image" Target="../media/image352.w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355.wmf"/><Relationship Id="rId1" Type="http://schemas.openxmlformats.org/officeDocument/2006/relationships/image" Target="../media/image354.wmf"/></Relationships>
</file>

<file path=ppt/drawings/_rels/vmlDrawing68.vml.rels><?xml version="1.0" encoding="UTF-8" standalone="yes"?>
<Relationships xmlns="http://schemas.openxmlformats.org/package/2006/relationships"><Relationship Id="rId5" Type="http://schemas.openxmlformats.org/officeDocument/2006/relationships/image" Target="../media/image358.png"/><Relationship Id="rId4" Type="http://schemas.openxmlformats.org/officeDocument/2006/relationships/image" Target="../media/image297.wmf"/><Relationship Id="rId3" Type="http://schemas.openxmlformats.org/officeDocument/2006/relationships/image" Target="../media/image357.wmf"/><Relationship Id="rId2" Type="http://schemas.openxmlformats.org/officeDocument/2006/relationships/image" Target="../media/image356.png"/><Relationship Id="rId1" Type="http://schemas.openxmlformats.org/officeDocument/2006/relationships/image" Target="../media/image28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8.vml.rels><?xml version="1.0" encoding="UTF-8" standalone="yes"?>
<Relationships xmlns="http://schemas.openxmlformats.org/package/2006/relationships"><Relationship Id="rId9" Type="http://schemas.openxmlformats.org/officeDocument/2006/relationships/image" Target="../media/image31.wmf"/><Relationship Id="rId8" Type="http://schemas.openxmlformats.org/officeDocument/2006/relationships/image" Target="../media/image30.wmf"/><Relationship Id="rId7" Type="http://schemas.openxmlformats.org/officeDocument/2006/relationships/image" Target="../media/image29.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 Id="rId3" Type="http://schemas.openxmlformats.org/officeDocument/2006/relationships/image" Target="../media/image25.wmf"/><Relationship Id="rId2" Type="http://schemas.openxmlformats.org/officeDocument/2006/relationships/image" Target="../media/image24.wmf"/><Relationship Id="rId10" Type="http://schemas.openxmlformats.org/officeDocument/2006/relationships/image" Target="../media/image32.wmf"/><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image" Target="../media/image2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Times New Roman" panose="02020603050405020304" pitchFamily="18" charset="0"/>
              <a:cs typeface="Times New Roman" panose="02020603050405020304" pitchFamily="18"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Times New Roman" panose="02020603050405020304" pitchFamily="18" charset="0"/>
                <a:cs typeface="Times New Roman" panose="02020603050405020304" pitchFamily="18" charset="0"/>
              </a:rPr>
            </a:fld>
            <a:endParaRPr lang="zh-CN" altLang="en-US">
              <a:latin typeface="Times New Roman" panose="02020603050405020304" pitchFamily="18"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页眉占位符 5121"/>
          <p:cNvSpPr>
            <a:spLocks noGrp="1"/>
          </p:cNvSpPr>
          <p:nvPr>
            <p:ph type="hdr" sz="quarter"/>
          </p:nvPr>
        </p:nvSpPr>
        <p:spPr>
          <a:xfrm>
            <a:off x="0" y="0"/>
            <a:ext cx="2971800" cy="457200"/>
          </a:xfrm>
          <a:prstGeom prst="rect">
            <a:avLst/>
          </a:prstGeom>
          <a:noFill/>
          <a:ln w="9525">
            <a:noFill/>
          </a:ln>
        </p:spPr>
        <p:txBody>
          <a:bodyPr/>
          <a:lstStyle/>
          <a:p>
            <a:pPr lvl="0"/>
            <a:endParaRPr lang="zh-CN" altLang="en-US" sz="1200" dirty="0"/>
          </a:p>
        </p:txBody>
      </p:sp>
      <p:sp>
        <p:nvSpPr>
          <p:cNvPr id="5123" name="日期占位符 5122"/>
          <p:cNvSpPr>
            <a:spLocks noGrp="1"/>
          </p:cNvSpPr>
          <p:nvPr>
            <p:ph type="dt" idx="1"/>
          </p:nvPr>
        </p:nvSpPr>
        <p:spPr>
          <a:xfrm>
            <a:off x="3884613" y="0"/>
            <a:ext cx="2971800" cy="457200"/>
          </a:xfrm>
          <a:prstGeom prst="rect">
            <a:avLst/>
          </a:prstGeom>
          <a:noFill/>
          <a:ln w="9525">
            <a:noFill/>
          </a:ln>
        </p:spPr>
        <p:txBody>
          <a:bodyPr/>
          <a:lstStyle/>
          <a:p>
            <a:pPr lvl="0" algn="r"/>
            <a:endParaRPr lang="zh-CN" altLang="en-US" sz="1200" dirty="0"/>
          </a:p>
        </p:txBody>
      </p:sp>
      <p:sp>
        <p:nvSpPr>
          <p:cNvPr id="5124" name="幻灯片图像占位符 5123"/>
          <p:cNvSpPr>
            <a:spLocks noGrp="1" noRot="1" noChangeAspect="1" noTextEdit="1"/>
          </p:cNvSpPr>
          <p:nvPr>
            <p:ph type="sldImg" idx="2"/>
          </p:nvPr>
        </p:nvSpPr>
        <p:spPr>
          <a:xfrm>
            <a:off x="1143000" y="685800"/>
            <a:ext cx="4572000" cy="3429000"/>
          </a:xfrm>
          <a:prstGeom prst="rect">
            <a:avLst/>
          </a:prstGeom>
          <a:ln w="9525" cap="flat" cmpd="sng">
            <a:solidFill>
              <a:srgbClr val="000000"/>
            </a:solidFill>
            <a:prstDash val="solid"/>
            <a:miter/>
            <a:headEnd type="none" w="med" len="med"/>
            <a:tailEnd type="none" w="med" len="med"/>
          </a:ln>
        </p:spPr>
      </p:sp>
      <p:sp>
        <p:nvSpPr>
          <p:cNvPr id="5125" name="文本占位符 5124"/>
          <p:cNvSpPr>
            <a:spLocks noGrp="1"/>
          </p:cNvSpPr>
          <p:nvPr>
            <p:ph type="body" sz="quarter" idx="3"/>
          </p:nvPr>
        </p:nvSpPr>
        <p:spPr>
          <a:xfrm>
            <a:off x="685800" y="4343400"/>
            <a:ext cx="5486400" cy="4114800"/>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126" name="页脚占位符 5125"/>
          <p:cNvSpPr>
            <a:spLocks noGrp="1"/>
          </p:cNvSpPr>
          <p:nvPr>
            <p:ph type="ftr" sz="quarter" idx="4"/>
          </p:nvPr>
        </p:nvSpPr>
        <p:spPr>
          <a:xfrm>
            <a:off x="0" y="8685213"/>
            <a:ext cx="2971800" cy="457200"/>
          </a:xfrm>
          <a:prstGeom prst="rect">
            <a:avLst/>
          </a:prstGeom>
          <a:noFill/>
          <a:ln w="9525">
            <a:noFill/>
          </a:ln>
        </p:spPr>
        <p:txBody>
          <a:bodyPr anchor="b" anchorCtr="0"/>
          <a:lstStyle/>
          <a:p>
            <a:pPr lvl="0"/>
            <a:endParaRPr lang="zh-CN" altLang="en-US" sz="1200" dirty="0"/>
          </a:p>
        </p:txBody>
      </p:sp>
      <p:sp>
        <p:nvSpPr>
          <p:cNvPr id="5127" name="灯片编号占位符 5126"/>
          <p:cNvSpPr>
            <a:spLocks noGrp="1"/>
          </p:cNvSpPr>
          <p:nvPr>
            <p:ph type="sldNum" sz="quarter" idx="5"/>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a:solidFill>
              <a:srgbClr val="000000">
                <a:alpha val="100000"/>
              </a:srgbClr>
            </a:solidFill>
            <a:miter lim="800000"/>
          </a:ln>
        </p:spPr>
      </p:sp>
      <p:sp>
        <p:nvSpPr>
          <p:cNvPr id="63491" name="备注占位符 2"/>
          <p:cNvSpPr>
            <a:spLocks noGrp="1"/>
          </p:cNvSpPr>
          <p:nvPr>
            <p:ph type="body"/>
          </p:nvPr>
        </p:nvSpPr>
        <p:spPr>
          <a:noFill/>
          <a:ln>
            <a:noFill/>
          </a:ln>
        </p:spPr>
        <p:txBody>
          <a:bodyPr wrap="square" lIns="91440" tIns="45720" rIns="91440" bIns="45720" anchor="t" anchorCtr="0"/>
          <a:lstStyle/>
          <a:p>
            <a:pPr lvl="0"/>
            <a:endParaRPr lang="zh-CN" altLang="en-US" dirty="0"/>
          </a:p>
        </p:txBody>
      </p:sp>
      <p:sp>
        <p:nvSpPr>
          <p:cNvPr id="634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algn="r"/>
            <a:fld id="{9A0DB2DC-4C9A-4742-B13C-FB6460FD3503}" type="slidenum">
              <a:rPr lang="zh-CN" altLang="en-US" sz="1200" dirty="0">
                <a:solidFill>
                  <a:prstClr val="black"/>
                </a:solidFill>
              </a:rPr>
            </a:fld>
            <a:endParaRPr lang="zh-CN" altLang="en-US" sz="1200"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复合管又称</a:t>
            </a:r>
            <a:r>
              <a:rPr lang="zh-CN" altLang="en-US">
                <a:sym typeface="+mn-ea"/>
              </a:rPr>
              <a:t>达林顿管。它将二只三极管适当的连接在一起，以组成一只等效的新的三极管。这等效于三极管的放大倍数是二者之积。</a:t>
            </a:r>
            <a:endParaRPr lang="zh-CN" altLang="en-US"/>
          </a:p>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a:fld id="{9A0DB2DC-4C9A-4742-B13C-FB6460FD3503}" type="slidenum">
              <a:rPr lang="zh-CN" altLang="en-US" sz="1200" dirty="0"/>
            </a:fld>
            <a:endParaRPr lang="zh-CN" altLang="en-US" sz="1200" dirty="0"/>
          </a:p>
        </p:txBody>
      </p:sp>
      <p:sp>
        <p:nvSpPr>
          <p:cNvPr id="30722" name="幻灯片图像占位符 30721"/>
          <p:cNvSpPr>
            <a:spLocks noGrp="1" noRot="1" noChangeAspect="1" noTextEdit="1"/>
          </p:cNvSpPr>
          <p:nvPr>
            <p:ph type="sldImg"/>
          </p:nvPr>
        </p:nvSpPr>
        <p:spPr/>
      </p:sp>
      <p:sp>
        <p:nvSpPr>
          <p:cNvPr id="30723" name="文本占位符 30722"/>
          <p:cNvSpPr>
            <a:spLocks noGrp="1"/>
          </p:cNvSpPr>
          <p:nvPr>
            <p:ph type="body" idx="1"/>
          </p:nvPr>
        </p:nvSpPr>
        <p:spPr>
          <a:xfrm>
            <a:off x="914400" y="4343400"/>
            <a:ext cx="5029200" cy="4114800"/>
          </a:xfrm>
        </p:spPr>
        <p:txBody>
          <a:bodyPr/>
          <a:lstStyle/>
          <a:p>
            <a:pPr lvl="0"/>
            <a:r>
              <a:rPr lang="zh-CN" altLang="en-US" dirty="0">
                <a:latin typeface="宋体" panose="02010600030101010101" pitchFamily="2" charset="-122"/>
                <a:cs typeface="Times New Roman" panose="02020603050405020304" pitchFamily="18" charset="0"/>
                <a:sym typeface="+mn-ea"/>
              </a:rPr>
              <a:t>如图是阻容耦合多级放大电路。采用阻容耦合，各级放大电路的静态工作互相独立，因此，静态分析可分别针对每级单管放大电路进行。</a:t>
            </a:r>
            <a:endParaRPr lang="zh-CN" altLang="en-US" dirty="0">
              <a:latin typeface="宋体" panose="02010600030101010101" pitchFamily="2" charset="-122"/>
              <a:cs typeface="Times New Roman" panose="02020603050405020304" pitchFamily="18" charset="0"/>
              <a:sym typeface="+mn-ea"/>
            </a:endParaRPr>
          </a:p>
          <a:p>
            <a:pPr lvl="0"/>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a:fld id="{9A0DB2DC-4C9A-4742-B13C-FB6460FD3503}" type="slidenum">
              <a:rPr lang="zh-CN" altLang="en-US" sz="1200" dirty="0"/>
            </a:fld>
            <a:endParaRPr lang="zh-CN" altLang="en-US" sz="1200" dirty="0"/>
          </a:p>
        </p:txBody>
      </p:sp>
      <p:sp>
        <p:nvSpPr>
          <p:cNvPr id="30722" name="幻灯片图像占位符 30721"/>
          <p:cNvSpPr>
            <a:spLocks noGrp="1" noRot="1" noChangeAspect="1" noTextEdit="1"/>
          </p:cNvSpPr>
          <p:nvPr>
            <p:ph type="sldImg"/>
          </p:nvPr>
        </p:nvSpPr>
        <p:spPr/>
      </p:sp>
      <p:sp>
        <p:nvSpPr>
          <p:cNvPr id="30723" name="文本占位符 30722"/>
          <p:cNvSpPr>
            <a:spLocks noGrp="1"/>
          </p:cNvSpPr>
          <p:nvPr>
            <p:ph type="body" idx="1"/>
          </p:nvPr>
        </p:nvSpPr>
        <p:spPr>
          <a:xfrm>
            <a:off x="914400" y="4343400"/>
            <a:ext cx="5029200" cy="4114800"/>
          </a:xfrm>
        </p:spPr>
        <p:txBody>
          <a:bodyPr/>
          <a:lstStyle/>
          <a:p>
            <a:pPr lvl="0"/>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a:fld id="{9A0DB2DC-4C9A-4742-B13C-FB6460FD3503}" type="slidenum">
              <a:rPr lang="zh-CN" altLang="en-US" sz="1200" dirty="0"/>
            </a:fld>
            <a:endParaRPr lang="zh-CN" altLang="en-US" sz="1200" dirty="0"/>
          </a:p>
        </p:txBody>
      </p:sp>
      <p:sp>
        <p:nvSpPr>
          <p:cNvPr id="32770" name="幻灯片图像占位符 32769"/>
          <p:cNvSpPr>
            <a:spLocks noGrp="1" noRot="1" noChangeAspect="1" noTextEdit="1"/>
          </p:cNvSpPr>
          <p:nvPr>
            <p:ph type="sldImg"/>
          </p:nvPr>
        </p:nvSpPr>
        <p:spPr/>
      </p:sp>
      <p:sp>
        <p:nvSpPr>
          <p:cNvPr id="32771" name="文本占位符 32770"/>
          <p:cNvSpPr>
            <a:spLocks noGrp="1"/>
          </p:cNvSpPr>
          <p:nvPr>
            <p:ph type="body" idx="1"/>
          </p:nvPr>
        </p:nvSpPr>
        <p:spPr>
          <a:xfrm>
            <a:off x="914400" y="4343400"/>
            <a:ext cx="5029200" cy="4114800"/>
          </a:xfrm>
        </p:spPr>
        <p:txBody>
          <a:bodyPr/>
          <a:lstStyle/>
          <a:p>
            <a:pPr lvl="0"/>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a:fld id="{9A0DB2DC-4C9A-4742-B13C-FB6460FD3503}" type="slidenum">
              <a:rPr lang="zh-CN" altLang="en-US" sz="1200" dirty="0"/>
            </a:fld>
            <a:endParaRPr lang="zh-CN" altLang="en-US" sz="1200" dirty="0"/>
          </a:p>
        </p:txBody>
      </p:sp>
      <p:sp>
        <p:nvSpPr>
          <p:cNvPr id="46082" name="幻灯片图像占位符 46081"/>
          <p:cNvSpPr>
            <a:spLocks noGrp="1" noRot="1" noChangeAspect="1" noTextEdit="1"/>
          </p:cNvSpPr>
          <p:nvPr>
            <p:ph type="sldImg"/>
          </p:nvPr>
        </p:nvSpPr>
        <p:spPr/>
      </p:sp>
      <p:sp>
        <p:nvSpPr>
          <p:cNvPr id="46083" name="文本占位符 46082"/>
          <p:cNvSpPr>
            <a:spLocks noGrp="1"/>
          </p:cNvSpPr>
          <p:nvPr>
            <p:ph type="body" idx="1"/>
          </p:nvPr>
        </p:nvSpPr>
        <p:spPr>
          <a:xfrm>
            <a:off x="914400" y="4343400"/>
            <a:ext cx="5029200" cy="4114800"/>
          </a:xfrm>
        </p:spPr>
        <p:txBody>
          <a:bodyPr/>
          <a:lstStyle/>
          <a:p>
            <a:pPr lvl="0"/>
            <a:r>
              <a:rPr lang="zh-CN" dirty="0">
                <a:sym typeface="+mn-ea"/>
              </a:rPr>
              <a:t>另外一种确定静态工作点：</a:t>
            </a:r>
            <a:r>
              <a:rPr lang="zh-CN" altLang="en-US" b="1" dirty="0">
                <a:sym typeface="+mn-ea"/>
              </a:rPr>
              <a:t>选合适的</a:t>
            </a:r>
            <a:r>
              <a:rPr lang="en-US" altLang="zh-CN" b="1" i="1">
                <a:solidFill>
                  <a:srgbClr val="FF0000"/>
                </a:solidFill>
                <a:sym typeface="+mn-ea"/>
              </a:rPr>
              <a:t>V</a:t>
            </a:r>
            <a:r>
              <a:rPr lang="en-US" altLang="zh-CN" b="1" baseline="-25000">
                <a:solidFill>
                  <a:srgbClr val="FF0000"/>
                </a:solidFill>
                <a:sym typeface="+mn-ea"/>
              </a:rPr>
              <a:t>EE</a:t>
            </a:r>
            <a:r>
              <a:rPr lang="zh-CN" altLang="en-US" b="1" dirty="0">
                <a:sym typeface="+mn-ea"/>
              </a:rPr>
              <a:t>和</a:t>
            </a:r>
            <a:r>
              <a:rPr lang="en-US" altLang="zh-CN" b="1" i="1">
                <a:solidFill>
                  <a:srgbClr val="FF0000"/>
                </a:solidFill>
                <a:sym typeface="+mn-ea"/>
              </a:rPr>
              <a:t>R</a:t>
            </a:r>
            <a:r>
              <a:rPr lang="en-US" altLang="zh-CN" b="1" baseline="-25000">
                <a:solidFill>
                  <a:srgbClr val="FF0000"/>
                </a:solidFill>
                <a:sym typeface="+mn-ea"/>
              </a:rPr>
              <a:t>e</a:t>
            </a:r>
            <a:r>
              <a:rPr lang="zh-CN" altLang="en-US" b="1" dirty="0">
                <a:sym typeface="+mn-ea"/>
              </a:rPr>
              <a:t>就可得合适的</a:t>
            </a:r>
            <a:r>
              <a:rPr lang="en-US" altLang="zh-CN" b="1" i="1">
                <a:sym typeface="+mn-ea"/>
              </a:rPr>
              <a:t>Q</a:t>
            </a:r>
            <a:r>
              <a:rPr lang="zh-CN" dirty="0">
                <a:sym typeface="+mn-ea"/>
              </a:rPr>
              <a:t>，对输出回路注入一定的电流来确定静态工作点。这种方法在集成运放中是一种基础的方法。</a:t>
            </a:r>
            <a:endParaRPr lang="zh-CN" dirty="0">
              <a:sym typeface="+mn-ea"/>
            </a:endParaRPr>
          </a:p>
          <a:p>
            <a:pPr lvl="0"/>
            <a:r>
              <a:rPr lang="zh-CN" dirty="0">
                <a:sym typeface="+mn-ea"/>
              </a:rPr>
              <a:t>此前，都是先确定</a:t>
            </a:r>
            <a:r>
              <a:rPr lang="en-US" altLang="zh-CN" dirty="0">
                <a:sym typeface="+mn-ea"/>
              </a:rPr>
              <a:t>IB</a:t>
            </a:r>
            <a:r>
              <a:rPr lang="zh-CN" altLang="en-US" dirty="0">
                <a:sym typeface="+mn-ea"/>
              </a:rPr>
              <a:t>，再确定</a:t>
            </a:r>
            <a:r>
              <a:rPr lang="en-US" altLang="zh-CN" dirty="0">
                <a:sym typeface="+mn-ea"/>
              </a:rPr>
              <a:t>IE</a:t>
            </a:r>
            <a:r>
              <a:rPr lang="zh-CN" altLang="en-US" dirty="0">
                <a:sym typeface="+mn-ea"/>
              </a:rPr>
              <a:t>。</a:t>
            </a:r>
            <a:endParaRPr lang="zh-CN" dirty="0"/>
          </a:p>
          <a:p>
            <a:pPr lvl="0"/>
            <a:r>
              <a:rPr lang="en-US" altLang="zh-CN" b="1" i="1" dirty="0" err="1">
                <a:cs typeface="Times New Roman" panose="02020603050405020304" pitchFamily="18" charset="0"/>
                <a:sym typeface="+mn-ea"/>
              </a:rPr>
              <a:t>R</a:t>
            </a:r>
            <a:r>
              <a:rPr lang="en-US" altLang="zh-CN" b="1" baseline="-25000" dirty="0" err="1">
                <a:cs typeface="Times New Roman" panose="02020603050405020304" pitchFamily="18" charset="0"/>
                <a:sym typeface="+mn-ea"/>
              </a:rPr>
              <a:t>b</a:t>
            </a:r>
            <a:r>
              <a:rPr lang="zh-CN" altLang="en-US" b="1" dirty="0">
                <a:cs typeface="Times New Roman" panose="02020603050405020304" pitchFamily="18" charset="0"/>
                <a:sym typeface="+mn-ea"/>
              </a:rPr>
              <a:t>是必要的吗：不必要，不会影响静态工作点。某些时候是信号源的内阻。</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a:fld id="{9A0DB2DC-4C9A-4742-B13C-FB6460FD3503}" type="slidenum">
              <a:rPr lang="zh-CN" altLang="en-US" sz="1200" dirty="0"/>
            </a:fld>
            <a:endParaRPr lang="zh-CN" altLang="en-US" sz="1200" dirty="0"/>
          </a:p>
        </p:txBody>
      </p:sp>
      <p:sp>
        <p:nvSpPr>
          <p:cNvPr id="50178" name="幻灯片图像占位符 50177"/>
          <p:cNvSpPr>
            <a:spLocks noGrp="1" noRot="1" noChangeAspect="1" noTextEdit="1"/>
          </p:cNvSpPr>
          <p:nvPr>
            <p:ph type="sldImg"/>
          </p:nvPr>
        </p:nvSpPr>
        <p:spPr/>
      </p:sp>
      <p:sp>
        <p:nvSpPr>
          <p:cNvPr id="50179" name="文本占位符 50178"/>
          <p:cNvSpPr>
            <a:spLocks noGrp="1"/>
          </p:cNvSpPr>
          <p:nvPr>
            <p:ph type="body" idx="1"/>
          </p:nvPr>
        </p:nvSpPr>
        <p:spPr>
          <a:xfrm>
            <a:off x="914400" y="4343400"/>
            <a:ext cx="5029200" cy="4114800"/>
          </a:xfrm>
        </p:spPr>
        <p:txBody>
          <a:bodyPr/>
          <a:lstStyle/>
          <a:p>
            <a:pPr lvl="0"/>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52226" name="幻灯片图像占位符 52225"/>
          <p:cNvSpPr>
            <a:spLocks noRot="1" noTextEdit="1"/>
          </p:cNvSpPr>
          <p:nvPr>
            <p:ph type="sldImg"/>
          </p:nvPr>
        </p:nvSpPr>
        <p:spPr/>
      </p:sp>
      <p:sp>
        <p:nvSpPr>
          <p:cNvPr id="52227" name="文本占位符 52226"/>
          <p:cNvSpPr>
            <a:spLocks noGrp="1"/>
          </p:cNvSpPr>
          <p:nvPr>
            <p:ph type="body" idx="1"/>
          </p:nvPr>
        </p:nvSpPr>
        <p:spPr>
          <a:xfrm>
            <a:off x="914400" y="4343400"/>
            <a:ext cx="5029200" cy="4114800"/>
          </a:xfrm>
        </p:spPr>
        <p:txBody>
          <a:bodyPr/>
          <a:p>
            <a:pPr lvl="0"/>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a:fld id="{9A0DB2DC-4C9A-4742-B13C-FB6460FD3503}" type="slidenum">
              <a:rPr lang="zh-CN" altLang="en-US" sz="1200" dirty="0"/>
            </a:fld>
            <a:endParaRPr lang="zh-CN" altLang="en-US" sz="1200" dirty="0"/>
          </a:p>
        </p:txBody>
      </p:sp>
      <p:sp>
        <p:nvSpPr>
          <p:cNvPr id="19458" name="幻灯片图像占位符 19457"/>
          <p:cNvSpPr>
            <a:spLocks noGrp="1" noRot="1" noChangeAspect="1" noTextEdit="1"/>
          </p:cNvSpPr>
          <p:nvPr>
            <p:ph type="sldImg"/>
          </p:nvPr>
        </p:nvSpPr>
        <p:spPr/>
      </p:sp>
      <p:sp>
        <p:nvSpPr>
          <p:cNvPr id="19459" name="文本占位符 19458"/>
          <p:cNvSpPr>
            <a:spLocks noGrp="1"/>
          </p:cNvSpPr>
          <p:nvPr>
            <p:ph type="body" idx="1"/>
          </p:nvPr>
        </p:nvSpPr>
        <p:spPr>
          <a:xfrm>
            <a:off x="914400" y="4343400"/>
            <a:ext cx="5029200" cy="4114800"/>
          </a:xfrm>
        </p:spPr>
        <p:txBody>
          <a:bodyPr/>
          <a:lstStyle/>
          <a:p>
            <a:pPr lvl="0"/>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52226" name="幻灯片图像占位符 52225"/>
          <p:cNvSpPr>
            <a:spLocks noRot="1" noTextEdit="1"/>
          </p:cNvSpPr>
          <p:nvPr>
            <p:ph type="sldImg"/>
          </p:nvPr>
        </p:nvSpPr>
        <p:spPr/>
      </p:sp>
      <p:sp>
        <p:nvSpPr>
          <p:cNvPr id="52227" name="文本占位符 52226"/>
          <p:cNvSpPr>
            <a:spLocks noGrp="1"/>
          </p:cNvSpPr>
          <p:nvPr>
            <p:ph type="body" idx="1"/>
          </p:nvPr>
        </p:nvSpPr>
        <p:spPr>
          <a:xfrm>
            <a:off x="914400" y="4343400"/>
            <a:ext cx="5029200" cy="4114800"/>
          </a:xfrm>
        </p:spPr>
        <p:txBody>
          <a:bodyPr/>
          <a:p>
            <a:pPr lvl="0"/>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从负反馈的角度看，发射极电阻</a:t>
            </a:r>
            <a:r>
              <a:rPr lang="en-US" altLang="zh-CN" i="1" dirty="0">
                <a:sym typeface="+mn-ea"/>
              </a:rPr>
              <a:t>R</a:t>
            </a:r>
            <a:r>
              <a:rPr lang="en-US" altLang="zh-CN" baseline="-25000" dirty="0">
                <a:sym typeface="+mn-ea"/>
              </a:rPr>
              <a:t>e</a:t>
            </a:r>
            <a:r>
              <a:rPr lang="zh-CN" altLang="en-US" dirty="0">
                <a:sym typeface="+mn-ea"/>
              </a:rPr>
              <a:t>越大，差分放大电路</a:t>
            </a:r>
            <a:r>
              <a:rPr lang="zh-CN" altLang="en-US" dirty="0">
                <a:solidFill>
                  <a:srgbClr val="FF0000"/>
                </a:solidFill>
                <a:sym typeface="+mn-ea"/>
              </a:rPr>
              <a:t>共模抑制</a:t>
            </a:r>
            <a:r>
              <a:rPr lang="zh-CN" altLang="en-US" dirty="0">
                <a:sym typeface="+mn-ea"/>
              </a:rPr>
              <a:t>能力越强，但是，</a:t>
            </a:r>
            <a:r>
              <a:rPr lang="en-US" altLang="zh-CN" i="1" dirty="0">
                <a:sym typeface="+mn-ea"/>
              </a:rPr>
              <a:t>R</a:t>
            </a:r>
            <a:r>
              <a:rPr lang="en-US" altLang="zh-CN" baseline="-25000" dirty="0">
                <a:sym typeface="+mn-ea"/>
              </a:rPr>
              <a:t>e</a:t>
            </a:r>
            <a:r>
              <a:rPr lang="zh-CN" altLang="en-US" dirty="0">
                <a:sym typeface="+mn-ea"/>
              </a:rPr>
              <a:t>愈大，要获得合适的静态工作点所需的负电源</a:t>
            </a:r>
            <a:r>
              <a:rPr lang="en-US" altLang="zh-CN" dirty="0">
                <a:sym typeface="+mn-ea"/>
              </a:rPr>
              <a:t>|</a:t>
            </a:r>
            <a:r>
              <a:rPr lang="en-US" altLang="zh-CN" i="1" dirty="0">
                <a:sym typeface="+mn-ea"/>
              </a:rPr>
              <a:t>V</a:t>
            </a:r>
            <a:r>
              <a:rPr lang="en-US" altLang="zh-CN" baseline="-25000" dirty="0">
                <a:sym typeface="+mn-ea"/>
              </a:rPr>
              <a:t>EE</a:t>
            </a:r>
            <a:r>
              <a:rPr lang="en-US" altLang="zh-CN" dirty="0">
                <a:sym typeface="+mn-ea"/>
              </a:rPr>
              <a:t>|</a:t>
            </a:r>
            <a:r>
              <a:rPr lang="zh-CN" altLang="en-US" dirty="0">
                <a:sym typeface="+mn-ea"/>
              </a:rPr>
              <a:t>愈高。为了既能用较小的负电源</a:t>
            </a:r>
            <a:r>
              <a:rPr lang="en-US" dirty="0">
                <a:sym typeface="+mn-ea"/>
              </a:rPr>
              <a:t> </a:t>
            </a:r>
            <a:r>
              <a:rPr lang="zh-CN" altLang="en-US" dirty="0">
                <a:sym typeface="+mn-ea"/>
              </a:rPr>
              <a:t>，又能提高共模抑制比，可以用恒流源来代替</a:t>
            </a:r>
            <a:r>
              <a:rPr lang="en-US" altLang="zh-CN" i="1" dirty="0">
                <a:sym typeface="+mn-ea"/>
              </a:rPr>
              <a:t>R</a:t>
            </a:r>
            <a:r>
              <a:rPr lang="en-US" altLang="zh-CN" baseline="-25000" dirty="0">
                <a:sym typeface="+mn-ea"/>
              </a:rPr>
              <a:t>e</a:t>
            </a:r>
            <a:r>
              <a:rPr lang="zh-CN" altLang="en-US" dirty="0">
                <a:sym typeface="+mn-ea"/>
              </a:rPr>
              <a:t>。</a:t>
            </a:r>
            <a:endParaRPr lang="zh-CN" altLang="en-US" dirty="0">
              <a:ea typeface="宋体" panose="02010600030101010101" pitchFamily="2" charset="-122"/>
            </a:endParaRPr>
          </a:p>
          <a:p>
            <a:endParaRPr lang="zh-CN" altLang="en-US"/>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a:fld id="{9A0DB2DC-4C9A-4742-B13C-FB6460FD3503}" type="slidenum">
              <a:rPr lang="zh-CN" altLang="en-US" sz="1200" dirty="0"/>
            </a:fld>
            <a:endParaRPr lang="zh-CN" altLang="en-US" sz="1200" dirty="0"/>
          </a:p>
        </p:txBody>
      </p:sp>
      <p:sp>
        <p:nvSpPr>
          <p:cNvPr id="25602" name="幻灯片图像占位符 25601"/>
          <p:cNvSpPr>
            <a:spLocks noGrp="1" noRot="1" noChangeAspect="1" noTextEdit="1"/>
          </p:cNvSpPr>
          <p:nvPr>
            <p:ph type="sldImg"/>
          </p:nvPr>
        </p:nvSpPr>
        <p:spPr/>
      </p:sp>
      <p:sp>
        <p:nvSpPr>
          <p:cNvPr id="25603" name="文本占位符 25602"/>
          <p:cNvSpPr>
            <a:spLocks noGrp="1"/>
          </p:cNvSpPr>
          <p:nvPr>
            <p:ph type="body" idx="1"/>
          </p:nvPr>
        </p:nvSpPr>
        <p:spPr>
          <a:xfrm>
            <a:off x="914400" y="4343400"/>
            <a:ext cx="5029200" cy="4114800"/>
          </a:xfrm>
        </p:spPr>
        <p:txBody>
          <a:bodyPr/>
          <a:lstStyle/>
          <a:p>
            <a:pPr marL="0" indent="0" algn="l" latinLnBrk="0">
              <a:lnSpc>
                <a:spcPct val="120000"/>
              </a:lnSpc>
            </a:pPr>
            <a:r>
              <a:rPr lang="zh-CN" altLang="en-US" b="1" dirty="0" smtClean="0">
                <a:solidFill>
                  <a:schemeClr val="tx2"/>
                </a:solidFill>
                <a:cs typeface="Times New Roman" panose="02020603050405020304" pitchFamily="18" charset="0"/>
                <a:sym typeface="+mn-ea"/>
              </a:rPr>
              <a:t>电流源电路在集成运放中作用：</a:t>
            </a:r>
            <a:endParaRPr lang="zh-CN" altLang="en-US" b="1" dirty="0" smtClean="0">
              <a:solidFill>
                <a:schemeClr val="tx2"/>
              </a:solidFill>
              <a:latin typeface="Times New Roman" panose="02020603050405020304" pitchFamily="18" charset="0"/>
              <a:cs typeface="Times New Roman" panose="02020603050405020304" pitchFamily="18" charset="0"/>
              <a:sym typeface="+mn-ea"/>
            </a:endParaRPr>
          </a:p>
          <a:p>
            <a:pPr marL="342900" indent="-342900" algn="l" latinLnBrk="0">
              <a:lnSpc>
                <a:spcPct val="120000"/>
              </a:lnSpc>
              <a:buFont typeface="Wingdings" panose="05000000000000000000" charset="0"/>
              <a:buChar char="l"/>
            </a:pPr>
            <a:r>
              <a:rPr lang="zh-CN" altLang="en-US" b="1" dirty="0" smtClean="0">
                <a:cs typeface="Times New Roman" panose="02020603050405020304" pitchFamily="18" charset="0"/>
                <a:sym typeface="+mn-ea"/>
              </a:rPr>
              <a:t>为各级提供合适且稳定的静态电流；</a:t>
            </a:r>
            <a:endParaRPr lang="zh-CN" altLang="en-US" b="1" dirty="0" smtClean="0">
              <a:solidFill>
                <a:schemeClr val="tx1"/>
              </a:solidFill>
              <a:latin typeface="Times New Roman" panose="02020603050405020304" pitchFamily="18" charset="0"/>
              <a:cs typeface="Times New Roman" panose="02020603050405020304" pitchFamily="18" charset="0"/>
              <a:sym typeface="+mn-ea"/>
            </a:endParaRPr>
          </a:p>
          <a:p>
            <a:pPr marL="342900" indent="-342900" algn="l" latinLnBrk="0">
              <a:lnSpc>
                <a:spcPct val="120000"/>
              </a:lnSpc>
              <a:buFont typeface="Wingdings" panose="05000000000000000000" charset="0"/>
              <a:buChar char="l"/>
            </a:pPr>
            <a:r>
              <a:rPr lang="zh-CN" altLang="en-US" b="1" dirty="0" smtClean="0">
                <a:cs typeface="Times New Roman" panose="02020603050405020304" pitchFamily="18" charset="0"/>
                <a:sym typeface="+mn-ea"/>
              </a:rPr>
              <a:t>有源负载，取代高阻值电阻，提高放大电路的放大能力。</a:t>
            </a:r>
            <a:endParaRPr lang="zh-CN" altLang="en-US" b="1" dirty="0" smtClean="0">
              <a:solidFill>
                <a:schemeClr val="tx1"/>
              </a:solidFill>
              <a:latin typeface="Times New Roman" panose="02020603050405020304" pitchFamily="18" charset="0"/>
              <a:cs typeface="Times New Roman" panose="02020603050405020304" pitchFamily="18" charset="0"/>
              <a:sym typeface="+mn-ea"/>
            </a:endParaRPr>
          </a:p>
          <a:p>
            <a:pPr lvl="0"/>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b="1">
                <a:ea typeface="楷体" panose="02010609060101010101" pitchFamily="49" charset="-122"/>
                <a:cs typeface="Times New Roman" panose="02020603050405020304" pitchFamily="18" charset="0"/>
                <a:sym typeface="+mn-ea"/>
              </a:rPr>
              <a:t>T0 </a:t>
            </a:r>
            <a:r>
              <a:rPr lang="zh-CN" altLang="en-US" b="1">
                <a:ea typeface="楷体" panose="02010609060101010101" pitchFamily="49" charset="-122"/>
                <a:cs typeface="Times New Roman" panose="02020603050405020304" pitchFamily="18" charset="0"/>
                <a:sym typeface="+mn-ea"/>
              </a:rPr>
              <a:t>集电极和基极连接在一起，集电结</a:t>
            </a:r>
            <a:r>
              <a:rPr lang="zh-CN" altLang="en-US" b="1">
                <a:highlight>
                  <a:srgbClr val="FFFF00"/>
                </a:highlight>
                <a:ea typeface="楷体" panose="02010609060101010101" pitchFamily="49" charset="-122"/>
                <a:cs typeface="Times New Roman" panose="02020603050405020304" pitchFamily="18" charset="0"/>
                <a:sym typeface="+mn-ea"/>
              </a:rPr>
              <a:t>零偏</a:t>
            </a:r>
            <a:r>
              <a:rPr lang="zh-CN" altLang="en-US" b="1">
                <a:ea typeface="楷体" panose="02010609060101010101" pitchFamily="49" charset="-122"/>
                <a:cs typeface="Times New Roman" panose="02020603050405020304" pitchFamily="18" charset="0"/>
                <a:sym typeface="+mn-ea"/>
              </a:rPr>
              <a:t>，处于临界状态，永远不会进入饱和状态。</a:t>
            </a:r>
            <a:r>
              <a:rPr lang="en-US" altLang="zh-CN" b="1">
                <a:ea typeface="楷体" panose="02010609060101010101" pitchFamily="49" charset="-122"/>
                <a:cs typeface="Times New Roman" panose="02020603050405020304" pitchFamily="18" charset="0"/>
                <a:sym typeface="+mn-ea"/>
              </a:rPr>
              <a:t>UCE=UBE</a:t>
            </a:r>
            <a:endParaRPr lang="en-US" altLang="zh-CN" b="1">
              <a:ea typeface="楷体" panose="02010609060101010101" pitchFamily="49" charset="-122"/>
              <a:cs typeface="Times New Roman" panose="02020603050405020304" pitchFamily="18" charset="0"/>
              <a:sym typeface="+mn-ea"/>
            </a:endParaRPr>
          </a:p>
          <a:p>
            <a:r>
              <a:rPr lang="zh-CN" altLang="en-US" b="1">
                <a:ea typeface="楷体" panose="02010609060101010101" pitchFamily="49" charset="-122"/>
                <a:cs typeface="Times New Roman" panose="02020603050405020304" pitchFamily="18" charset="0"/>
                <a:sym typeface="+mn-ea"/>
              </a:rPr>
              <a:t>书上</a:t>
            </a:r>
            <a:r>
              <a:rPr lang="en-US" altLang="zh-CN" b="1">
                <a:ea typeface="楷体" panose="02010609060101010101" pitchFamily="49" charset="-122"/>
                <a:cs typeface="Times New Roman" panose="02020603050405020304" pitchFamily="18" charset="0"/>
                <a:sym typeface="+mn-ea"/>
              </a:rPr>
              <a:t>P34</a:t>
            </a:r>
            <a:r>
              <a:rPr lang="zh-CN" altLang="en-US" b="1">
                <a:ea typeface="楷体" panose="02010609060101010101" pitchFamily="49" charset="-122"/>
                <a:cs typeface="Times New Roman" panose="02020603050405020304" pitchFamily="18" charset="0"/>
                <a:sym typeface="+mn-ea"/>
              </a:rPr>
              <a:t>：对于小功率管，可认为</a:t>
            </a:r>
            <a:r>
              <a:rPr lang="en-US" altLang="zh-CN" b="1">
                <a:ea typeface="楷体" panose="02010609060101010101" pitchFamily="49" charset="-122"/>
                <a:cs typeface="Times New Roman" panose="02020603050405020304" pitchFamily="18" charset="0"/>
                <a:sym typeface="+mn-ea"/>
              </a:rPr>
              <a:t>UCE=UBE</a:t>
            </a:r>
            <a:r>
              <a:rPr lang="zh-CN" altLang="en-US" b="1">
                <a:ea typeface="楷体" panose="02010609060101010101" pitchFamily="49" charset="-122"/>
                <a:cs typeface="Times New Roman" panose="02020603050405020304" pitchFamily="18" charset="0"/>
                <a:sym typeface="+mn-ea"/>
              </a:rPr>
              <a:t>，即</a:t>
            </a:r>
            <a:r>
              <a:rPr lang="en-US" altLang="zh-CN" b="1">
                <a:ea typeface="楷体" panose="02010609060101010101" pitchFamily="49" charset="-122"/>
                <a:cs typeface="Times New Roman" panose="02020603050405020304" pitchFamily="18" charset="0"/>
                <a:sym typeface="+mn-ea"/>
              </a:rPr>
              <a:t>UCB=0V</a:t>
            </a:r>
            <a:r>
              <a:rPr lang="zh-CN" altLang="en-US" b="1">
                <a:ea typeface="楷体" panose="02010609060101010101" pitchFamily="49" charset="-122"/>
                <a:cs typeface="Times New Roman" panose="02020603050405020304" pitchFamily="18" charset="0"/>
                <a:sym typeface="+mn-ea"/>
              </a:rPr>
              <a:t>，晶体管处于临界状态，即临界饱和或临界放大状态。</a:t>
            </a:r>
            <a:endParaRPr lang="en-US" altLang="zh-CN" b="1">
              <a:ea typeface="楷体" panose="02010609060101010101" pitchFamily="49" charset="-122"/>
              <a:cs typeface="Times New Roman" panose="02020603050405020304" pitchFamily="18" charset="0"/>
              <a:sym typeface="+mn-ea"/>
            </a:endParaRPr>
          </a:p>
          <a:p>
            <a:endParaRPr lang="zh-CN" altLang="en-US" b="1">
              <a:ea typeface="楷体" panose="02010609060101010101" pitchFamily="49" charset="-122"/>
              <a:cs typeface="Times New Roman" panose="02020603050405020304" pitchFamily="18" charset="0"/>
              <a:sym typeface="+mn-ea"/>
            </a:endParaRPr>
          </a:p>
          <a:p>
            <a:r>
              <a:rPr lang="zh-CN" altLang="en-US" b="1">
                <a:ea typeface="楷体" panose="02010609060101010101" pitchFamily="49" charset="-122"/>
                <a:cs typeface="Times New Roman" panose="02020603050405020304" pitchFamily="18" charset="0"/>
                <a:sym typeface="+mn-ea"/>
              </a:rPr>
              <a:t>工作三极管的集电极电流与基准电流基本相等。</a:t>
            </a:r>
            <a:endParaRPr lang="zh-CN" b="1" i="1" dirty="0" smtClean="0">
              <a:ea typeface="楷体" panose="02010609060101010101" pitchFamily="49" charset="-122"/>
              <a:cs typeface="Times New Roman" panose="02020603050405020304" pitchFamily="18" charset="0"/>
              <a:sym typeface="+mn-ea"/>
            </a:endParaRPr>
          </a:p>
          <a:p>
            <a:r>
              <a:rPr lang="zh-CN" altLang="en-US">
                <a:cs typeface="Times New Roman" panose="02020603050405020304" pitchFamily="18" charset="0"/>
                <a:sym typeface="+mn-ea"/>
              </a:rPr>
              <a:t>电路中有负反馈，</a:t>
            </a:r>
            <a:r>
              <a:rPr lang="en-US" altLang="zh-CN" i="1">
                <a:cs typeface="Times New Roman" panose="02020603050405020304" pitchFamily="18" charset="0"/>
                <a:sym typeface="+mn-ea"/>
              </a:rPr>
              <a:t>R </a:t>
            </a:r>
            <a:r>
              <a:rPr lang="zh-CN" altLang="en-US">
                <a:cs typeface="Times New Roman" panose="02020603050405020304" pitchFamily="18" charset="0"/>
                <a:sym typeface="+mn-ea"/>
              </a:rPr>
              <a:t>具有温度补偿作用</a:t>
            </a:r>
            <a:endParaRPr lang="zh-CN" altLang="en-US">
              <a:latin typeface="Times New Roman" panose="02020603050405020304" pitchFamily="18" charset="0"/>
              <a:cs typeface="Times New Roman" panose="02020603050405020304" pitchFamily="18" charset="0"/>
            </a:endParaRPr>
          </a:p>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1A3E5D-25F0-4FCE-A727-174DB6C2E806}"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用小电阻</a:t>
            </a:r>
            <a:r>
              <a:rPr lang="en-US" altLang="zh-CN"/>
              <a:t>Re</a:t>
            </a:r>
            <a:r>
              <a:rPr lang="zh-CN" altLang="en-US"/>
              <a:t>得到小电流（微安级别）</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kumimoji="1" lang="zh-CN" altLang="en-US" dirty="0">
                <a:solidFill>
                  <a:srgbClr val="FF0000"/>
                </a:solidFill>
                <a:latin typeface="黑体" panose="02010609060101010101" pitchFamily="2" charset="-122"/>
                <a:ea typeface="黑体" panose="02010609060101010101" pitchFamily="2" charset="-122"/>
                <a:cs typeface="+mn-cs"/>
                <a:sym typeface="+mn-ea"/>
              </a:rPr>
              <a:t>精密镜像电流源，也叫</a:t>
            </a:r>
            <a:r>
              <a:rPr kumimoji="1" lang="en-US" altLang="zh-CN" dirty="0">
                <a:solidFill>
                  <a:srgbClr val="FF0000"/>
                </a:solidFill>
                <a:latin typeface="黑体" panose="02010609060101010101" pitchFamily="2" charset="-122"/>
                <a:ea typeface="黑体" panose="02010609060101010101" pitchFamily="2" charset="-122"/>
                <a:cs typeface="+mn-cs"/>
                <a:sym typeface="+mn-ea"/>
              </a:rPr>
              <a:t>“</a:t>
            </a:r>
            <a:r>
              <a:rPr lang="zh-CN" altLang="en-US" b="1">
                <a:solidFill>
                  <a:srgbClr val="0000FF"/>
                </a:solidFill>
                <a:cs typeface="Times New Roman" panose="02020603050405020304" pitchFamily="18" charset="0"/>
                <a:sym typeface="+mn-ea"/>
              </a:rPr>
              <a:t>加射级输出器的电流源</a:t>
            </a:r>
            <a:r>
              <a:rPr lang="en-US" altLang="zh-CN" b="1">
                <a:solidFill>
                  <a:srgbClr val="0000FF"/>
                </a:solidFill>
                <a:cs typeface="Times New Roman" panose="02020603050405020304" pitchFamily="18" charset="0"/>
                <a:sym typeface="+mn-ea"/>
              </a:rPr>
              <a:t>”</a:t>
            </a:r>
            <a:endParaRPr kumimoji="1" lang="zh-CN" altLang="en-US" dirty="0">
              <a:solidFill>
                <a:srgbClr val="FF0000"/>
              </a:solidFill>
              <a:latin typeface="黑体" panose="02010609060101010101" pitchFamily="2" charset="-122"/>
              <a:ea typeface="黑体" panose="02010609060101010101" pitchFamily="2" charset="-122"/>
              <a:cs typeface="+mn-cs"/>
            </a:endParaRPr>
          </a:p>
          <a:p>
            <a:r>
              <a:rPr lang="zh-CN" altLang="en-US" dirty="0">
                <a:latin typeface="宋体" panose="02010600030101010101" pitchFamily="2" charset="-122"/>
                <a:sym typeface="+mn-ea"/>
              </a:rPr>
              <a:t>精密镜象电流源和普通镜象电流源相比，其精度提高了</a:t>
            </a:r>
            <a:r>
              <a:rPr lang="en-US" altLang="zh-CN" i="1" dirty="0">
                <a:latin typeface="宋体" panose="02010600030101010101" pitchFamily="2" charset="-122"/>
                <a:sym typeface="Symbol" panose="05050102010706020507" pitchFamily="18" charset="2"/>
              </a:rPr>
              <a:t> </a:t>
            </a:r>
            <a:r>
              <a:rPr lang="zh-CN" altLang="en-US" dirty="0">
                <a:latin typeface="宋体" panose="02010600030101010101" pitchFamily="2" charset="-122"/>
                <a:sym typeface="+mn-ea"/>
              </a:rPr>
              <a:t>倍。</a:t>
            </a:r>
            <a:endParaRPr lang="zh-CN" altLang="en-US" dirty="0">
              <a:latin typeface="宋体" panose="02010600030101010101" pitchFamily="2" charset="-122"/>
              <a:sym typeface="+mn-ea"/>
            </a:endParaRPr>
          </a:p>
          <a:p>
            <a:r>
              <a:rPr lang="zh-CN" altLang="en-US" b="1">
                <a:ea typeface="楷体" panose="02010609060101010101" pitchFamily="49" charset="-122"/>
                <a:cs typeface="Times New Roman" panose="02020603050405020304" pitchFamily="18" charset="0"/>
                <a:sym typeface="+mn-ea"/>
              </a:rPr>
              <a:t>精密镜像电流源和普通镜像电流源相比，其工作三极管的集电极电流与基准电流更接近。</a:t>
            </a:r>
            <a:endParaRPr lang="en-GB" altLang="zh-CN" b="1">
              <a:ea typeface="楷体" panose="02010609060101010101" pitchFamily="49" charset="-122"/>
              <a:cs typeface="Times New Roman" panose="02020603050405020304" pitchFamily="18" charset="0"/>
              <a:sym typeface="+mn-ea"/>
            </a:endParaRPr>
          </a:p>
          <a:p>
            <a:endParaRPr lang="zh-CN" altLang="en-US"/>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25000"/>
              </a:lnSpc>
            </a:pPr>
            <a:endParaRPr lang="en-US" altLang="zh-CN" b="1">
              <a:solidFill>
                <a:srgbClr val="000000"/>
              </a:solidFill>
              <a:latin typeface="Times New Roman" panose="02020603050405020304" pitchFamily="18" charset="0"/>
              <a:cs typeface="Times New Roman" panose="02020603050405020304" pitchFamily="18" charset="0"/>
            </a:endParaRPr>
          </a:p>
          <a:p>
            <a:pPr>
              <a:lnSpc>
                <a:spcPct val="125000"/>
              </a:lnSpc>
            </a:pPr>
            <a:endParaRPr lang="en-US" altLang="zh-CN" b="1" dirty="0">
              <a:solidFill>
                <a:srgbClr val="000000"/>
              </a:solidFill>
              <a:latin typeface="Times New Roman" panose="02020603050405020304" pitchFamily="18" charset="0"/>
              <a:cs typeface="Times New Roman" panose="02020603050405020304" pitchFamily="18" charset="0"/>
            </a:endParaRPr>
          </a:p>
          <a:p>
            <a:endParaRPr lang="zh-CN" altLang="en-US"/>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lang="zh-CN" altLang="en-US"/>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b="1" noProof="0" dirty="0">
                <a:ln>
                  <a:noFill/>
                </a:ln>
                <a:solidFill>
                  <a:srgbClr val="0000FF"/>
                </a:solidFill>
                <a:effectLst/>
                <a:uLnTx/>
                <a:uFillTx/>
                <a:latin typeface="Times New Roman" panose="02020603050405020304" pitchFamily="18" charset="-52"/>
                <a:sym typeface="+mn-ea"/>
              </a:rPr>
              <a:t>（1）甲类，三极管360°导通</a:t>
            </a:r>
            <a:endParaRPr lang="zh-CN" altLang="en-US" b="1" noProof="0" dirty="0">
              <a:ln>
                <a:noFill/>
              </a:ln>
              <a:solidFill>
                <a:srgbClr val="0000FF"/>
              </a:solidFill>
              <a:effectLst/>
              <a:uLnTx/>
              <a:uFillTx/>
              <a:latin typeface="Times New Roman" panose="02020603050405020304" pitchFamily="18" charset="-52"/>
            </a:endParaRPr>
          </a:p>
          <a:p>
            <a:r>
              <a:rPr lang="zh-CN" altLang="en-US" b="1" dirty="0">
                <a:cs typeface="Times New Roman" panose="02020603050405020304" pitchFamily="18" charset="0"/>
                <a:sym typeface="+mn-ea"/>
              </a:rPr>
              <a:t>信号在一周内变化，管子均导通</a:t>
            </a:r>
            <a:endParaRPr lang="en-US" altLang="zh-CN" b="1" dirty="0">
              <a:cs typeface="Times New Roman" panose="02020603050405020304" pitchFamily="18" charset="0"/>
            </a:endParaRPr>
          </a:p>
          <a:p>
            <a:r>
              <a:rPr lang="zh-CN" altLang="en-US" b="1" dirty="0">
                <a:cs typeface="Times New Roman" panose="02020603050405020304" pitchFamily="18" charset="0"/>
                <a:sym typeface="+mn-ea"/>
              </a:rPr>
              <a:t>非线性失真小，但是能量转换效率太低</a:t>
            </a:r>
            <a:endParaRPr lang="zh-CN" altLang="en-US" b="1" dirty="0">
              <a:cs typeface="Times New Roman" panose="02020603050405020304" pitchFamily="18" charset="0"/>
              <a:sym typeface="+mn-ea"/>
            </a:endParaRPr>
          </a:p>
          <a:p>
            <a:r>
              <a:rPr lang="zh-CN" altLang="en-US" b="1" dirty="0">
                <a:cs typeface="Times New Roman" panose="02020603050405020304" pitchFamily="18" charset="0"/>
                <a:sym typeface="+mn-ea"/>
              </a:rPr>
              <a:t>理想情况下</a:t>
            </a:r>
            <a:r>
              <a:rPr lang="el-GR" altLang="zh-CN" b="1" i="1" dirty="0">
                <a:cs typeface="Times New Roman" panose="02020603050405020304" pitchFamily="18" charset="0"/>
                <a:sym typeface="+mn-ea"/>
              </a:rPr>
              <a:t>η</a:t>
            </a:r>
            <a:r>
              <a:rPr lang="en-US" altLang="zh-CN" b="1" dirty="0">
                <a:cs typeface="Times New Roman" panose="02020603050405020304" pitchFamily="18" charset="0"/>
                <a:sym typeface="+mn-ea"/>
              </a:rPr>
              <a:t>=50%</a:t>
            </a:r>
            <a:endParaRPr lang="en-US" altLang="zh-CN" b="1" dirty="0">
              <a:latin typeface="Times New Roman" panose="02020603050405020304" pitchFamily="18" charset="0"/>
              <a:cs typeface="Times New Roman" panose="02020603050405020304" pitchFamily="18" charset="0"/>
            </a:endParaRPr>
          </a:p>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Font typeface="Wingdings" panose="05000000000000000000" pitchFamily="2" charset="2"/>
            </a:pPr>
            <a:r>
              <a:rPr lang="zh-CN" altLang="en-US" b="1" noProof="0" dirty="0">
                <a:ln>
                  <a:noFill/>
                </a:ln>
                <a:solidFill>
                  <a:srgbClr val="0000FF"/>
                </a:solidFill>
                <a:effectLst/>
                <a:uLnTx/>
                <a:uFillTx/>
                <a:latin typeface="Times New Roman" panose="02020603050405020304" pitchFamily="18" charset="-52"/>
                <a:sym typeface="+mn-ea"/>
              </a:rPr>
              <a:t>（</a:t>
            </a:r>
            <a:r>
              <a:rPr lang="en-US" altLang="zh-CN" b="1" noProof="0" dirty="0">
                <a:ln>
                  <a:noFill/>
                </a:ln>
                <a:solidFill>
                  <a:srgbClr val="0000FF"/>
                </a:solidFill>
                <a:effectLst/>
                <a:uLnTx/>
                <a:uFillTx/>
                <a:latin typeface="Times New Roman" panose="02020603050405020304" pitchFamily="18" charset="-52"/>
                <a:sym typeface="+mn-ea"/>
              </a:rPr>
              <a:t>2</a:t>
            </a:r>
            <a:r>
              <a:rPr lang="zh-CN" altLang="en-US" b="1" noProof="0" dirty="0">
                <a:ln>
                  <a:noFill/>
                </a:ln>
                <a:solidFill>
                  <a:srgbClr val="0000FF"/>
                </a:solidFill>
                <a:effectLst/>
                <a:uLnTx/>
                <a:uFillTx/>
                <a:latin typeface="Times New Roman" panose="02020603050405020304" pitchFamily="18" charset="-52"/>
                <a:sym typeface="+mn-ea"/>
              </a:rPr>
              <a:t>）甲乙类，三极管在180°</a:t>
            </a:r>
            <a:r>
              <a:rPr lang="zh-CN" altLang="en-US" b="1" noProof="0" dirty="0">
                <a:ln>
                  <a:noFill/>
                </a:ln>
                <a:solidFill>
                  <a:srgbClr val="0000FF"/>
                </a:solidFill>
                <a:effectLst/>
                <a:uLnTx/>
                <a:uFillTx/>
                <a:latin typeface="宋体" panose="02010600030101010101" pitchFamily="2" charset="-122"/>
                <a:sym typeface="+mn-ea"/>
              </a:rPr>
              <a:t>～</a:t>
            </a:r>
            <a:r>
              <a:rPr lang="en-US" altLang="zh-CN" b="1" noProof="0" dirty="0">
                <a:ln>
                  <a:noFill/>
                </a:ln>
                <a:solidFill>
                  <a:srgbClr val="0000FF"/>
                </a:solidFill>
                <a:effectLst/>
                <a:uLnTx/>
                <a:uFillTx/>
                <a:latin typeface="宋体" panose="02010600030101010101" pitchFamily="2" charset="-122"/>
                <a:sym typeface="+mn-ea"/>
              </a:rPr>
              <a:t> </a:t>
            </a:r>
            <a:r>
              <a:rPr lang="zh-CN" altLang="en-US" b="1" noProof="0" dirty="0">
                <a:ln>
                  <a:noFill/>
                </a:ln>
                <a:solidFill>
                  <a:srgbClr val="0000FF"/>
                </a:solidFill>
                <a:effectLst/>
                <a:uLnTx/>
                <a:uFillTx/>
                <a:latin typeface="Times New Roman" panose="02020603050405020304" pitchFamily="18" charset="-52"/>
                <a:sym typeface="+mn-ea"/>
              </a:rPr>
              <a:t>360°间导通</a:t>
            </a:r>
            <a:endParaRPr lang="zh-CN" altLang="en-US" b="1" noProof="0" dirty="0">
              <a:ln>
                <a:noFill/>
              </a:ln>
              <a:solidFill>
                <a:srgbClr val="0000FF"/>
              </a:solidFill>
              <a:effectLst/>
              <a:uLnTx/>
              <a:uFillTx/>
              <a:latin typeface="Times New Roman" panose="02020603050405020304" pitchFamily="18" charset="-52"/>
            </a:endParaRPr>
          </a:p>
          <a:p>
            <a:pPr>
              <a:buFont typeface="Wingdings" panose="05000000000000000000" pitchFamily="2" charset="2"/>
            </a:pPr>
            <a:r>
              <a:rPr lang="zh-CN" altLang="en-US" b="1" dirty="0">
                <a:cs typeface="Times New Roman" panose="02020603050405020304" pitchFamily="18" charset="0"/>
                <a:sym typeface="+mn-ea"/>
              </a:rPr>
              <a:t>工作点</a:t>
            </a:r>
            <a:r>
              <a:rPr lang="en-US" altLang="zh-CN" b="1" dirty="0">
                <a:cs typeface="Times New Roman" panose="02020603050405020304" pitchFamily="18" charset="0"/>
                <a:sym typeface="+mn-ea"/>
              </a:rPr>
              <a:t>Q</a:t>
            </a:r>
            <a:r>
              <a:rPr lang="zh-CN" altLang="en-US" b="1" dirty="0">
                <a:cs typeface="Times New Roman" panose="02020603050405020304" pitchFamily="18" charset="0"/>
                <a:sym typeface="+mn-ea"/>
              </a:rPr>
              <a:t>靠近</a:t>
            </a:r>
            <a:r>
              <a:rPr lang="zh-CN" altLang="en-US" b="1" dirty="0">
                <a:cs typeface="Times New Roman" panose="02020603050405020304" pitchFamily="18" charset="0"/>
                <a:sym typeface="+mn-ea"/>
              </a:rPr>
              <a:t>截止点，三极管半周以上导通</a:t>
            </a:r>
            <a:endParaRPr lang="en-US" altLang="zh-CN" b="1" dirty="0">
              <a:latin typeface="Times New Roman" panose="02020603050405020304" pitchFamily="18" charset="0"/>
              <a:cs typeface="Times New Roman" panose="02020603050405020304" pitchFamily="18" charset="0"/>
            </a:endParaRPr>
          </a:p>
          <a:p>
            <a:pPr>
              <a:buFont typeface="Wingdings" panose="05000000000000000000" pitchFamily="2" charset="2"/>
            </a:pPr>
            <a:r>
              <a:rPr lang="zh-CN" altLang="en-US" b="1" dirty="0">
                <a:cs typeface="Times New Roman" panose="02020603050405020304" pitchFamily="18" charset="0"/>
                <a:sym typeface="+mn-ea"/>
              </a:rPr>
              <a:t>可以克服交越失真，性能与乙类功放类似</a:t>
            </a:r>
            <a:endParaRPr lang="zh-CN" altLang="en-US" b="1" dirty="0">
              <a:latin typeface="Times New Roman" panose="02020603050405020304" pitchFamily="18" charset="0"/>
              <a:cs typeface="Times New Roman" panose="02020603050405020304" pitchFamily="18" charset="0"/>
            </a:endParaRPr>
          </a:p>
          <a:p>
            <a:pPr>
              <a:buFont typeface="Wingdings" panose="05000000000000000000" pitchFamily="2" charset="2"/>
            </a:pPr>
            <a:endParaRPr lang="zh-CN" altLang="en-US" b="1" noProof="0" dirty="0">
              <a:ln>
                <a:noFill/>
              </a:ln>
              <a:solidFill>
                <a:srgbClr val="0000FF"/>
              </a:solidFill>
              <a:effectLst/>
              <a:uLnTx/>
              <a:uFillTx/>
              <a:latin typeface="Times New Roman" panose="02020603050405020304" pitchFamily="18" charset="-52"/>
              <a:sym typeface="+mn-ea"/>
            </a:endParaRPr>
          </a:p>
          <a:p>
            <a:pPr>
              <a:buFont typeface="Wingdings" panose="05000000000000000000" pitchFamily="2" charset="2"/>
            </a:pPr>
            <a:r>
              <a:rPr lang="zh-CN" altLang="en-US" b="1" noProof="0" dirty="0">
                <a:ln>
                  <a:noFill/>
                </a:ln>
                <a:solidFill>
                  <a:srgbClr val="0000FF"/>
                </a:solidFill>
                <a:effectLst/>
                <a:uLnTx/>
                <a:uFillTx/>
                <a:latin typeface="Times New Roman" panose="02020603050405020304" pitchFamily="18" charset="-52"/>
                <a:sym typeface="+mn-ea"/>
              </a:rPr>
              <a:t>（</a:t>
            </a:r>
            <a:r>
              <a:rPr lang="en-US" altLang="zh-CN" b="1" noProof="0" dirty="0">
                <a:ln>
                  <a:noFill/>
                </a:ln>
                <a:solidFill>
                  <a:srgbClr val="0000FF"/>
                </a:solidFill>
                <a:effectLst/>
                <a:uLnTx/>
                <a:uFillTx/>
                <a:latin typeface="Times New Roman" panose="02020603050405020304" pitchFamily="18" charset="-52"/>
                <a:sym typeface="+mn-ea"/>
              </a:rPr>
              <a:t>3</a:t>
            </a:r>
            <a:r>
              <a:rPr lang="zh-CN" altLang="en-US" b="1" noProof="0" dirty="0">
                <a:ln>
                  <a:noFill/>
                </a:ln>
                <a:solidFill>
                  <a:srgbClr val="0000FF"/>
                </a:solidFill>
                <a:effectLst/>
                <a:uLnTx/>
                <a:uFillTx/>
                <a:latin typeface="Times New Roman" panose="02020603050405020304" pitchFamily="18" charset="-52"/>
                <a:sym typeface="+mn-ea"/>
              </a:rPr>
              <a:t>）乙类，三极管180°导通</a:t>
            </a:r>
            <a:endParaRPr lang="zh-CN" altLang="en-US" b="1" noProof="0" dirty="0">
              <a:ln>
                <a:noFill/>
              </a:ln>
              <a:solidFill>
                <a:srgbClr val="0000FF"/>
              </a:solidFill>
              <a:effectLst/>
              <a:uLnTx/>
              <a:uFillTx/>
              <a:latin typeface="Times New Roman" panose="02020603050405020304" pitchFamily="18" charset="-52"/>
            </a:endParaRPr>
          </a:p>
          <a:p>
            <a:pPr>
              <a:buFont typeface="Wingdings" panose="05000000000000000000" pitchFamily="2" charset="2"/>
            </a:pPr>
            <a:r>
              <a:rPr lang="zh-CN" altLang="en-US" b="1" dirty="0">
                <a:cs typeface="Times New Roman" panose="02020603050405020304" pitchFamily="18" charset="0"/>
                <a:sym typeface="+mn-ea"/>
              </a:rPr>
              <a:t>工作点</a:t>
            </a:r>
            <a:r>
              <a:rPr lang="en-US" altLang="zh-CN" b="1" dirty="0">
                <a:cs typeface="Times New Roman" panose="02020603050405020304" pitchFamily="18" charset="0"/>
                <a:sym typeface="+mn-ea"/>
              </a:rPr>
              <a:t>Q</a:t>
            </a:r>
            <a:r>
              <a:rPr lang="zh-CN" altLang="en-US" b="1" dirty="0">
                <a:cs typeface="Times New Roman" panose="02020603050405020304" pitchFamily="18" charset="0"/>
                <a:sym typeface="+mn-ea"/>
              </a:rPr>
              <a:t>点在</a:t>
            </a:r>
            <a:r>
              <a:rPr lang="zh-CN" altLang="en-US" b="1" dirty="0">
                <a:cs typeface="Times New Roman" panose="02020603050405020304" pitchFamily="18" charset="0"/>
                <a:sym typeface="+mn-ea"/>
              </a:rPr>
              <a:t>截止点，三极管只有半周导通，另外半周截止</a:t>
            </a:r>
            <a:endParaRPr lang="zh-CN" altLang="en-US" b="1" dirty="0">
              <a:latin typeface="Times New Roman" panose="02020603050405020304" pitchFamily="18" charset="0"/>
              <a:cs typeface="Times New Roman" panose="02020603050405020304" pitchFamily="18" charset="0"/>
            </a:endParaRPr>
          </a:p>
          <a:p>
            <a:pPr>
              <a:buFont typeface="Wingdings" panose="05000000000000000000" pitchFamily="2" charset="2"/>
            </a:pPr>
            <a:r>
              <a:rPr lang="zh-CN" altLang="en-US" b="1" dirty="0">
                <a:cs typeface="Times New Roman" panose="02020603050405020304" pitchFamily="18" charset="0"/>
                <a:sym typeface="+mn-ea"/>
              </a:rPr>
              <a:t>非线性失真大，但是能量转换效率高。可以通过改进电路结构，减小非线性失真</a:t>
            </a:r>
            <a:endParaRPr lang="en-US" altLang="zh-CN" b="1" dirty="0">
              <a:latin typeface="Times New Roman" panose="02020603050405020304" pitchFamily="18" charset="0"/>
              <a:cs typeface="Times New Roman" panose="02020603050405020304" pitchFamily="18" charset="0"/>
            </a:endParaRPr>
          </a:p>
          <a:p>
            <a:pPr>
              <a:buFont typeface="Wingdings" panose="05000000000000000000" pitchFamily="2" charset="2"/>
            </a:pPr>
            <a:r>
              <a:rPr lang="zh-CN" altLang="en-US" b="1" dirty="0">
                <a:cs typeface="Times New Roman" panose="02020603050405020304" pitchFamily="18" charset="0"/>
                <a:sym typeface="+mn-ea"/>
              </a:rPr>
              <a:t>理想情况</a:t>
            </a:r>
            <a:r>
              <a:rPr lang="el-GR" altLang="zh-CN" b="1" i="1" dirty="0">
                <a:cs typeface="Times New Roman" panose="02020603050405020304" pitchFamily="18" charset="0"/>
                <a:sym typeface="+mn-ea"/>
              </a:rPr>
              <a:t>η</a:t>
            </a:r>
            <a:r>
              <a:rPr lang="en-US" altLang="zh-CN" b="1" dirty="0">
                <a:cs typeface="Times New Roman" panose="02020603050405020304" pitchFamily="18" charset="0"/>
                <a:sym typeface="+mn-ea"/>
              </a:rPr>
              <a:t>=π/4=78.5%</a:t>
            </a:r>
            <a:endParaRPr lang="en-US" altLang="zh-CN" b="1" dirty="0">
              <a:cs typeface="Times New Roman" panose="02020603050405020304" pitchFamily="18" charset="0"/>
              <a:sym typeface="+mn-ea"/>
            </a:endParaRPr>
          </a:p>
          <a:p>
            <a:pPr>
              <a:buFont typeface="Wingdings" panose="05000000000000000000" pitchFamily="2" charset="2"/>
            </a:pPr>
            <a:endParaRPr lang="zh-CN" altLang="en-US"/>
          </a:p>
          <a:p>
            <a:r>
              <a:rPr lang="zh-CN" altLang="en-US" b="1" noProof="0" dirty="0">
                <a:ln>
                  <a:noFill/>
                </a:ln>
                <a:solidFill>
                  <a:srgbClr val="0000FF"/>
                </a:solidFill>
                <a:effectLst/>
                <a:uLnTx/>
                <a:uFillTx/>
                <a:latin typeface="Times New Roman" panose="02020603050405020304" pitchFamily="18" charset="-52"/>
                <a:sym typeface="+mn-ea"/>
              </a:rPr>
              <a:t>（4）丙类，导通角小于180°</a:t>
            </a:r>
            <a:endParaRPr lang="zh-CN" altLang="en-US" b="1" noProof="0" dirty="0">
              <a:ln>
                <a:noFill/>
              </a:ln>
              <a:solidFill>
                <a:srgbClr val="0000FF"/>
              </a:solidFill>
              <a:effectLst/>
              <a:uLnTx/>
              <a:uFillTx/>
              <a:latin typeface="Times New Roman" panose="02020603050405020304" pitchFamily="18" charset="-52"/>
            </a:endParaRPr>
          </a:p>
          <a:p>
            <a:r>
              <a:rPr lang="zh-CN" altLang="en-US" b="1" dirty="0">
                <a:cs typeface="Times New Roman" panose="02020603050405020304" pitchFamily="18" charset="0"/>
                <a:sym typeface="+mn-ea"/>
              </a:rPr>
              <a:t>工作点</a:t>
            </a:r>
            <a:r>
              <a:rPr lang="en-US" altLang="zh-CN" b="1" dirty="0">
                <a:cs typeface="Times New Roman" panose="02020603050405020304" pitchFamily="18" charset="0"/>
                <a:sym typeface="+mn-ea"/>
              </a:rPr>
              <a:t>Q</a:t>
            </a:r>
            <a:r>
              <a:rPr lang="zh-CN" altLang="en-US" b="1" dirty="0">
                <a:cs typeface="Times New Roman" panose="02020603050405020304" pitchFamily="18" charset="0"/>
                <a:sym typeface="+mn-ea"/>
              </a:rPr>
              <a:t>在截止点以下，信号导通角小于</a:t>
            </a:r>
            <a:r>
              <a:rPr lang="en-US" altLang="zh-CN" b="1" dirty="0">
                <a:cs typeface="Times New Roman" panose="02020603050405020304" pitchFamily="18" charset="0"/>
                <a:sym typeface="+mn-ea"/>
              </a:rPr>
              <a:t>180°</a:t>
            </a:r>
            <a:endParaRPr lang="en-US" altLang="zh-CN" b="1" dirty="0">
              <a:latin typeface="Times New Roman" panose="02020603050405020304" pitchFamily="18" charset="0"/>
              <a:cs typeface="Times New Roman" panose="02020603050405020304" pitchFamily="18" charset="0"/>
            </a:endParaRPr>
          </a:p>
          <a:p>
            <a:r>
              <a:rPr lang="zh-CN" altLang="en-US" b="1" dirty="0">
                <a:cs typeface="Times New Roman" panose="02020603050405020304" pitchFamily="18" charset="0"/>
                <a:sym typeface="+mn-ea"/>
              </a:rPr>
              <a:t>主要用于高频功放中。进一步提高能量转换效率。</a:t>
            </a:r>
            <a:endParaRPr lang="zh-CN" altLang="en-US" b="1" dirty="0">
              <a:latin typeface="Times New Roman" panose="02020603050405020304" pitchFamily="18" charset="0"/>
              <a:cs typeface="Times New Roman" panose="02020603050405020304" pitchFamily="18" charset="0"/>
            </a:endParaRPr>
          </a:p>
          <a:p>
            <a:endParaRPr lang="zh-CN" altLang="en-US"/>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导通角度</a:t>
            </a:r>
            <a:r>
              <a:rPr lang="en-US" altLang="zh-CN"/>
              <a:t>=</a:t>
            </a:r>
            <a:r>
              <a:rPr lang="zh-CN" altLang="en-US"/>
              <a:t>导通时间</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b="1" noProof="0" dirty="0">
                <a:ln>
                  <a:noFill/>
                </a:ln>
                <a:solidFill>
                  <a:srgbClr val="0000FF"/>
                </a:solidFill>
                <a:effectLst/>
                <a:uLnTx/>
                <a:uFillTx/>
                <a:latin typeface="Times New Roman" panose="02020603050405020304" pitchFamily="18" charset="-52"/>
                <a:sym typeface="+mn-ea"/>
              </a:rPr>
              <a:t>（4）</a:t>
            </a:r>
            <a:r>
              <a:rPr lang="zh-CN" altLang="en-US" b="1" noProof="0" dirty="0">
                <a:ln>
                  <a:noFill/>
                </a:ln>
                <a:solidFill>
                  <a:srgbClr val="0000FF"/>
                </a:solidFill>
                <a:effectLst/>
                <a:uLnTx/>
                <a:uFillTx/>
                <a:latin typeface="Times New Roman" panose="02020603050405020304" pitchFamily="18" charset="-52"/>
                <a:sym typeface="+mn-ea"/>
              </a:rPr>
              <a:t>丙类，导通角小于180°</a:t>
            </a:r>
            <a:endParaRPr lang="zh-CN" altLang="en-US" b="1" noProof="0" dirty="0">
              <a:ln>
                <a:noFill/>
              </a:ln>
              <a:solidFill>
                <a:srgbClr val="0000FF"/>
              </a:solidFill>
              <a:effectLst/>
              <a:uLnTx/>
              <a:uFillTx/>
              <a:latin typeface="Times New Roman" panose="02020603050405020304" pitchFamily="18" charset="-52"/>
            </a:endParaRPr>
          </a:p>
          <a:p>
            <a:r>
              <a:rPr lang="zh-CN" altLang="en-US" b="1" dirty="0">
                <a:cs typeface="Times New Roman" panose="02020603050405020304" pitchFamily="18" charset="0"/>
                <a:sym typeface="+mn-ea"/>
              </a:rPr>
              <a:t>工作点</a:t>
            </a:r>
            <a:r>
              <a:rPr lang="en-US" altLang="zh-CN" b="1" dirty="0">
                <a:cs typeface="Times New Roman" panose="02020603050405020304" pitchFamily="18" charset="0"/>
                <a:sym typeface="+mn-ea"/>
              </a:rPr>
              <a:t>Q</a:t>
            </a:r>
            <a:r>
              <a:rPr lang="zh-CN" altLang="en-US" b="1" dirty="0">
                <a:cs typeface="Times New Roman" panose="02020603050405020304" pitchFamily="18" charset="0"/>
                <a:sym typeface="+mn-ea"/>
              </a:rPr>
              <a:t>在截至点以下，信号导通角小于</a:t>
            </a:r>
            <a:r>
              <a:rPr lang="en-US" altLang="zh-CN" b="1" dirty="0">
                <a:cs typeface="Times New Roman" panose="02020603050405020304" pitchFamily="18" charset="0"/>
                <a:sym typeface="+mn-ea"/>
              </a:rPr>
              <a:t>180°</a:t>
            </a:r>
            <a:endParaRPr lang="en-US" altLang="zh-CN" b="1" dirty="0">
              <a:latin typeface="Times New Roman" panose="02020603050405020304" pitchFamily="18" charset="0"/>
              <a:cs typeface="Times New Roman" panose="02020603050405020304" pitchFamily="18" charset="0"/>
            </a:endParaRPr>
          </a:p>
          <a:p>
            <a:r>
              <a:rPr lang="zh-CN" altLang="en-US" b="1" dirty="0">
                <a:cs typeface="Times New Roman" panose="02020603050405020304" pitchFamily="18" charset="0"/>
                <a:sym typeface="+mn-ea"/>
              </a:rPr>
              <a:t>主要用于高频功放中。进一步提高能量转换效率。</a:t>
            </a:r>
            <a:endParaRPr lang="zh-CN" altLang="en-US" b="1" dirty="0">
              <a:latin typeface="Times New Roman" panose="02020603050405020304" pitchFamily="18" charset="0"/>
              <a:cs typeface="Times New Roman" panose="02020603050405020304" pitchFamily="18" charset="0"/>
            </a:endParaRPr>
          </a:p>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20000"/>
              </a:lnSpc>
            </a:pPr>
            <a:r>
              <a:rPr lang="zh-CN" altLang="en-US" b="1" dirty="0">
                <a:solidFill>
                  <a:srgbClr val="A50021"/>
                </a:solidFill>
                <a:effectLst>
                  <a:outerShdw blurRad="38100" dist="38100" dir="2700000">
                    <a:srgbClr val="C0C0C0"/>
                  </a:outerShdw>
                </a:effectLst>
                <a:sym typeface="+mn-ea"/>
              </a:rPr>
              <a:t>变压器耦合乙类推挽：</a:t>
            </a:r>
            <a:r>
              <a:rPr lang="zh-CN" altLang="zh-CN" b="1" dirty="0">
                <a:sym typeface="+mn-ea"/>
              </a:rPr>
              <a:t>单电源供电，</a:t>
            </a:r>
            <a:r>
              <a:rPr lang="zh-CN" altLang="en-US" b="1" dirty="0">
                <a:sym typeface="+mn-ea"/>
              </a:rPr>
              <a:t>笨重，效率低，低频特性差。</a:t>
            </a:r>
            <a:endParaRPr lang="zh-CN" altLang="en-US" b="1" dirty="0">
              <a:latin typeface="Times New Roman" panose="02020603050405020304" pitchFamily="18" charset="0"/>
            </a:endParaRPr>
          </a:p>
          <a:p>
            <a:pPr>
              <a:lnSpc>
                <a:spcPct val="120000"/>
              </a:lnSpc>
            </a:pPr>
            <a:r>
              <a:rPr lang="en-US" altLang="zh-CN" b="1">
                <a:solidFill>
                  <a:srgbClr val="A50021"/>
                </a:solidFill>
                <a:effectLst>
                  <a:outerShdw blurRad="38100" dist="38100" dir="2700000">
                    <a:srgbClr val="C0C0C0"/>
                  </a:outerShdw>
                </a:effectLst>
                <a:sym typeface="+mn-ea"/>
              </a:rPr>
              <a:t>OTL</a:t>
            </a:r>
            <a:r>
              <a:rPr lang="zh-CN" altLang="zh-CN" b="1" dirty="0">
                <a:solidFill>
                  <a:srgbClr val="A50021"/>
                </a:solidFill>
                <a:effectLst>
                  <a:outerShdw blurRad="38100" dist="38100" dir="2700000">
                    <a:srgbClr val="C0C0C0"/>
                  </a:outerShdw>
                </a:effectLst>
                <a:sym typeface="+mn-ea"/>
              </a:rPr>
              <a:t>电路（Output transformerless）：</a:t>
            </a:r>
            <a:r>
              <a:rPr lang="zh-CN" altLang="zh-CN" b="1" dirty="0">
                <a:sym typeface="+mn-ea"/>
              </a:rPr>
              <a:t>单电源供电，</a:t>
            </a:r>
            <a:r>
              <a:rPr lang="zh-CN" altLang="en-US" b="1" dirty="0">
                <a:sym typeface="+mn-ea"/>
              </a:rPr>
              <a:t>低频特性差。</a:t>
            </a:r>
            <a:endParaRPr lang="zh-CN" altLang="en-US" b="1" dirty="0">
              <a:latin typeface="Times New Roman" panose="02020603050405020304" pitchFamily="18" charset="0"/>
            </a:endParaRPr>
          </a:p>
          <a:p>
            <a:pPr>
              <a:lnSpc>
                <a:spcPct val="120000"/>
              </a:lnSpc>
            </a:pPr>
            <a:r>
              <a:rPr lang="en-US" altLang="zh-CN" b="1">
                <a:solidFill>
                  <a:srgbClr val="A50021"/>
                </a:solidFill>
                <a:effectLst>
                  <a:outerShdw blurRad="38100" dist="38100" dir="2700000">
                    <a:srgbClr val="C0C0C0"/>
                  </a:outerShdw>
                </a:effectLst>
                <a:sym typeface="+mn-ea"/>
              </a:rPr>
              <a:t>OCL</a:t>
            </a:r>
            <a:r>
              <a:rPr lang="zh-CN" altLang="zh-CN" b="1" dirty="0">
                <a:solidFill>
                  <a:srgbClr val="A50021"/>
                </a:solidFill>
                <a:effectLst>
                  <a:outerShdw blurRad="38100" dist="38100" dir="2700000">
                    <a:srgbClr val="C0C0C0"/>
                  </a:outerShdw>
                </a:effectLst>
                <a:sym typeface="+mn-ea"/>
              </a:rPr>
              <a:t>电路（Output CapacitorLess）：</a:t>
            </a:r>
            <a:r>
              <a:rPr lang="zh-CN" altLang="zh-CN" b="1" dirty="0">
                <a:sym typeface="+mn-ea"/>
              </a:rPr>
              <a:t>双电源供电，</a:t>
            </a:r>
            <a:r>
              <a:rPr lang="zh-CN" altLang="en-US" b="1" dirty="0">
                <a:sym typeface="+mn-ea"/>
              </a:rPr>
              <a:t>效率高，低频特性好。</a:t>
            </a:r>
            <a:endParaRPr lang="zh-CN" altLang="en-US" b="1" dirty="0">
              <a:latin typeface="Times New Roman" panose="02020603050405020304" pitchFamily="18" charset="0"/>
            </a:endParaRPr>
          </a:p>
          <a:p>
            <a:pPr>
              <a:lnSpc>
                <a:spcPct val="120000"/>
              </a:lnSpc>
            </a:pPr>
            <a:r>
              <a:rPr lang="en-US" altLang="zh-CN" b="1">
                <a:solidFill>
                  <a:srgbClr val="A50021"/>
                </a:solidFill>
                <a:effectLst>
                  <a:outerShdw blurRad="38100" dist="38100" dir="2700000">
                    <a:srgbClr val="C0C0C0"/>
                  </a:outerShdw>
                </a:effectLst>
                <a:sym typeface="+mn-ea"/>
              </a:rPr>
              <a:t>BTL</a:t>
            </a:r>
            <a:r>
              <a:rPr lang="zh-CN" altLang="zh-CN" b="1" dirty="0">
                <a:solidFill>
                  <a:srgbClr val="A50021"/>
                </a:solidFill>
                <a:effectLst>
                  <a:outerShdw blurRad="38100" dist="38100" dir="2700000">
                    <a:srgbClr val="C0C0C0"/>
                  </a:outerShdw>
                </a:effectLst>
                <a:sym typeface="+mn-ea"/>
              </a:rPr>
              <a:t>电路（Balanced Transformer-Less）：</a:t>
            </a:r>
            <a:r>
              <a:rPr lang="zh-CN" altLang="zh-CN" b="1" dirty="0">
                <a:sym typeface="+mn-ea"/>
              </a:rPr>
              <a:t>单电源供电，</a:t>
            </a:r>
            <a:r>
              <a:rPr lang="zh-CN" altLang="en-US" b="1" dirty="0">
                <a:sym typeface="+mn-ea"/>
              </a:rPr>
              <a:t>低频特性好；双端输入双端输出。</a:t>
            </a:r>
            <a:endParaRPr lang="zh-CN" altLang="en-US" b="1" dirty="0">
              <a:latin typeface="Times New Roman" panose="02020603050405020304" pitchFamily="18" charset="0"/>
            </a:endParaRPr>
          </a:p>
          <a:p>
            <a:endParaRPr lang="zh-CN" altLang="en-US"/>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342900" marR="0" lvl="0" indent="-342900" algn="l" defTabSz="914400" rtl="0" eaLnBrk="1" fontAlgn="base" latinLnBrk="0" hangingPunct="1">
              <a:lnSpc>
                <a:spcPct val="90000"/>
              </a:lnSpc>
              <a:spcBef>
                <a:spcPts val="0"/>
              </a:spcBef>
              <a:spcAft>
                <a:spcPct val="0"/>
              </a:spcAft>
              <a:buClrTx/>
              <a:buSzTx/>
              <a:buFontTx/>
              <a:buNone/>
              <a:defRPr/>
            </a:pPr>
            <a:endParaRPr kumimoji="0" lang="zh-CN" altLang="en-US" b="1" i="0" u="none" strike="noStrike" kern="1200" cap="none" spc="0" normalizeH="0" baseline="0" noProof="0">
              <a:ln>
                <a:noFill/>
              </a:ln>
              <a:solidFill>
                <a:srgbClr val="000000"/>
              </a:solidFill>
              <a:effectLst/>
              <a:uLnTx/>
              <a:uFillTx/>
              <a:latin typeface="Times New Roman" panose="02020603050405020304" pitchFamily="18" charset="-52"/>
              <a:ea typeface="宋体" panose="02010600030101010101" pitchFamily="2" charset="-122"/>
            </a:endParaRPr>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22530" name="幻灯片图像占位符 22529"/>
          <p:cNvSpPr>
            <a:spLocks noRot="1" noTextEdit="1"/>
          </p:cNvSpPr>
          <p:nvPr>
            <p:ph type="sldImg"/>
          </p:nvPr>
        </p:nvSpPr>
        <p:spPr/>
      </p:sp>
      <p:sp>
        <p:nvSpPr>
          <p:cNvPr id="22531" name="文本占位符 22530"/>
          <p:cNvSpPr>
            <a:spLocks noGrp="1"/>
          </p:cNvSpPr>
          <p:nvPr>
            <p:ph type="body" idx="1"/>
          </p:nvPr>
        </p:nvSpPr>
        <p:spPr>
          <a:xfrm>
            <a:off x="914400" y="4343400"/>
            <a:ext cx="5029200" cy="4114800"/>
          </a:xfrm>
        </p:spPr>
        <p:txBody>
          <a:bodyPr/>
          <a:p>
            <a:pPr lvl="0"/>
            <a:r>
              <a:rPr lang="zh-CN" sz="2400" dirty="0">
                <a:solidFill>
                  <a:srgbClr val="000000"/>
                </a:solidFill>
                <a:sym typeface="+mn-ea"/>
              </a:rPr>
              <a:t>二极管的动态电阻为</a:t>
            </a:r>
            <a:r>
              <a:rPr lang="zh-CN" sz="2400" dirty="0">
                <a:solidFill>
                  <a:srgbClr val="000000"/>
                </a:solidFill>
                <a:sym typeface="+mn-ea"/>
              </a:rPr>
              <a:t>几</a:t>
            </a:r>
            <a:r>
              <a:rPr lang="zh-CN" sz="2400" dirty="0">
                <a:solidFill>
                  <a:srgbClr val="000000"/>
                </a:solidFill>
                <a:sym typeface="+mn-ea"/>
              </a:rPr>
              <a:t>至</a:t>
            </a:r>
            <a:r>
              <a:rPr lang="zh-CN" sz="2400" dirty="0">
                <a:solidFill>
                  <a:srgbClr val="000000"/>
                </a:solidFill>
                <a:sym typeface="+mn-ea"/>
              </a:rPr>
              <a:t>几十欧姆</a:t>
            </a:r>
            <a:endParaRPr lang="zh-CN" sz="2400" dirty="0">
              <a:solidFill>
                <a:srgbClr val="000000"/>
              </a:solidFill>
              <a:sym typeface="+mn-ea"/>
            </a:endParaRPr>
          </a:p>
          <a:p>
            <a:pPr lvl="0"/>
            <a:endParaRPr lang="zh-CN" sz="2400" dirty="0">
              <a:solidFill>
                <a:srgbClr val="00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倍增电路提供直流的不同的电压，交流时可以估算为一个电位点</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华成英老师的视频</a:t>
            </a:r>
            <a:r>
              <a:rPr lang="en-US" altLang="zh-CN">
                <a:sym typeface="+mn-ea"/>
              </a:rPr>
              <a:t> P20  https://www.bilibili.com/video/BV1M7411b7Wb?p=20&amp;vd_source=b7919a3c4707ec08e29415987ce04ac8</a:t>
            </a:r>
            <a:endParaRPr lang="en-US" altLang="zh-CN"/>
          </a:p>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先粗看、再细看</a:t>
            </a:r>
            <a:endParaRPr lang="zh-CN" altLang="en-US"/>
          </a:p>
          <a:p>
            <a:r>
              <a:rPr lang="zh-CN" altLang="en-US"/>
              <a:t>抓住信号的流通，怎么进来，怎么出来</a:t>
            </a:r>
            <a:endParaRPr lang="zh-CN" altLang="en-US"/>
          </a:p>
          <a:p>
            <a:endParaRPr lang="zh-CN" altLang="en-US"/>
          </a:p>
          <a:p>
            <a:r>
              <a:rPr lang="en-US" altLang="zh-CN"/>
              <a:t>T9</a:t>
            </a:r>
            <a:r>
              <a:rPr lang="zh-CN" altLang="en-US"/>
              <a:t>的电流还可以用来稳定</a:t>
            </a:r>
            <a:r>
              <a:rPr lang="en-US" altLang="zh-CN"/>
              <a:t>Q</a:t>
            </a:r>
            <a:r>
              <a:rPr lang="zh-CN" altLang="en-US"/>
              <a:t>点：</a:t>
            </a:r>
            <a:r>
              <a:rPr kumimoji="1" lang="en-US" altLang="zh-CN" b="1" i="1" dirty="0">
                <a:sym typeface="+mn-ea"/>
              </a:rPr>
              <a:t>T</a:t>
            </a:r>
            <a:r>
              <a:rPr kumimoji="1" lang="zh-CN" altLang="en-US" b="1" dirty="0">
                <a:sym typeface="+mn-ea"/>
              </a:rPr>
              <a:t>（℃）↑→</a:t>
            </a:r>
            <a:r>
              <a:rPr kumimoji="1" lang="en-US" altLang="zh-CN" b="1" i="1" dirty="0">
                <a:sym typeface="+mn-ea"/>
              </a:rPr>
              <a:t>I</a:t>
            </a:r>
            <a:r>
              <a:rPr kumimoji="1" lang="en-US" altLang="zh-CN" b="1" baseline="-25000" dirty="0">
                <a:sym typeface="+mn-ea"/>
              </a:rPr>
              <a:t>C1</a:t>
            </a:r>
            <a:r>
              <a:rPr kumimoji="1" lang="en-US" altLang="zh-CN" b="1" dirty="0">
                <a:sym typeface="+mn-ea"/>
              </a:rPr>
              <a:t>↑ </a:t>
            </a:r>
            <a:r>
              <a:rPr kumimoji="1" lang="en-US" altLang="zh-CN" b="1" i="1" dirty="0">
                <a:sym typeface="+mn-ea"/>
              </a:rPr>
              <a:t>I</a:t>
            </a:r>
            <a:r>
              <a:rPr kumimoji="1" lang="en-US" altLang="zh-CN" b="1" baseline="-25000" dirty="0">
                <a:sym typeface="+mn-ea"/>
              </a:rPr>
              <a:t>C2</a:t>
            </a:r>
            <a:r>
              <a:rPr kumimoji="1" lang="en-US" altLang="zh-CN" b="1" dirty="0">
                <a:sym typeface="+mn-ea"/>
              </a:rPr>
              <a:t>↑ →</a:t>
            </a:r>
            <a:r>
              <a:rPr kumimoji="1" lang="en-US" altLang="zh-CN" b="1" i="1" dirty="0">
                <a:sym typeface="+mn-ea"/>
              </a:rPr>
              <a:t>I</a:t>
            </a:r>
            <a:r>
              <a:rPr kumimoji="1" lang="en-US" altLang="zh-CN" b="1" baseline="-25000" dirty="0">
                <a:sym typeface="+mn-ea"/>
              </a:rPr>
              <a:t>C8</a:t>
            </a:r>
            <a:r>
              <a:rPr kumimoji="1" lang="en-US" altLang="zh-CN" b="1" dirty="0">
                <a:sym typeface="+mn-ea"/>
              </a:rPr>
              <a:t>↑ </a:t>
            </a:r>
            <a:r>
              <a:rPr kumimoji="1" lang="zh-CN" altLang="en-US" b="1" dirty="0">
                <a:sym typeface="+mn-ea"/>
              </a:rPr>
              <a:t>，</a:t>
            </a:r>
            <a:r>
              <a:rPr kumimoji="1" lang="en-US" altLang="zh-CN" b="1" i="1" dirty="0">
                <a:sym typeface="+mn-ea"/>
              </a:rPr>
              <a:t>I</a:t>
            </a:r>
            <a:r>
              <a:rPr kumimoji="1" lang="en-US" altLang="zh-CN" b="1" baseline="-25000" dirty="0">
                <a:sym typeface="+mn-ea"/>
              </a:rPr>
              <a:t>C9</a:t>
            </a:r>
            <a:r>
              <a:rPr kumimoji="1" lang="zh-CN" altLang="en-US" b="1" dirty="0">
                <a:sym typeface="+mn-ea"/>
              </a:rPr>
              <a:t>与</a:t>
            </a:r>
            <a:r>
              <a:rPr kumimoji="1" lang="en-US" altLang="zh-CN" b="1" i="1" dirty="0">
                <a:sym typeface="+mn-ea"/>
              </a:rPr>
              <a:t>I</a:t>
            </a:r>
            <a:r>
              <a:rPr kumimoji="1" lang="en-US" altLang="zh-CN" b="1" baseline="-25000" dirty="0">
                <a:sym typeface="+mn-ea"/>
              </a:rPr>
              <a:t>C8</a:t>
            </a:r>
            <a:r>
              <a:rPr kumimoji="1" lang="zh-CN" altLang="en-US" b="1" dirty="0">
                <a:sym typeface="+mn-ea"/>
              </a:rPr>
              <a:t>为镜像关系→</a:t>
            </a:r>
            <a:r>
              <a:rPr kumimoji="1" lang="en-US" altLang="zh-CN" b="1" i="1" dirty="0">
                <a:sym typeface="+mn-ea"/>
              </a:rPr>
              <a:t>I</a:t>
            </a:r>
            <a:r>
              <a:rPr kumimoji="1" lang="en-US" altLang="zh-CN" b="1" baseline="-25000" dirty="0">
                <a:sym typeface="+mn-ea"/>
              </a:rPr>
              <a:t>C9</a:t>
            </a:r>
            <a:r>
              <a:rPr kumimoji="1" lang="en-US" altLang="zh-CN" b="1" dirty="0">
                <a:sym typeface="+mn-ea"/>
              </a:rPr>
              <a:t>↑</a:t>
            </a:r>
            <a:r>
              <a:rPr kumimoji="1" lang="zh-CN" altLang="en-US" b="1" dirty="0">
                <a:sym typeface="+mn-ea"/>
              </a:rPr>
              <a:t>，因</a:t>
            </a:r>
            <a:r>
              <a:rPr kumimoji="1" lang="en-US" altLang="zh-CN" b="1" i="1" dirty="0">
                <a:sym typeface="+mn-ea"/>
              </a:rPr>
              <a:t>I</a:t>
            </a:r>
            <a:r>
              <a:rPr kumimoji="1" lang="en-US" altLang="zh-CN" b="1" baseline="-25000" dirty="0">
                <a:sym typeface="+mn-ea"/>
              </a:rPr>
              <a:t>C10</a:t>
            </a:r>
            <a:r>
              <a:rPr kumimoji="1" lang="zh-CN" altLang="en-US" b="1" dirty="0">
                <a:sym typeface="+mn-ea"/>
              </a:rPr>
              <a:t>不变→</a:t>
            </a:r>
            <a:r>
              <a:rPr kumimoji="1" lang="zh-CN" altLang="en-US" dirty="0">
                <a:sym typeface="+mn-ea"/>
              </a:rPr>
              <a:t> </a:t>
            </a:r>
            <a:r>
              <a:rPr kumimoji="1" lang="en-US" altLang="zh-CN" b="1" i="1" dirty="0">
                <a:sym typeface="+mn-ea"/>
              </a:rPr>
              <a:t>I</a:t>
            </a:r>
            <a:r>
              <a:rPr kumimoji="1" lang="en-US" altLang="zh-CN" b="1" baseline="-25000" dirty="0">
                <a:sym typeface="+mn-ea"/>
              </a:rPr>
              <a:t>B3</a:t>
            </a:r>
            <a:r>
              <a:rPr kumimoji="1" lang="en-US" altLang="zh-CN" b="1" dirty="0">
                <a:sym typeface="+mn-ea"/>
              </a:rPr>
              <a:t>↓ </a:t>
            </a:r>
            <a:r>
              <a:rPr kumimoji="1" lang="en-US" altLang="zh-CN" b="1" i="1" dirty="0">
                <a:sym typeface="+mn-ea"/>
              </a:rPr>
              <a:t>I</a:t>
            </a:r>
            <a:r>
              <a:rPr kumimoji="1" lang="en-US" altLang="zh-CN" b="1" baseline="-25000" dirty="0">
                <a:sym typeface="+mn-ea"/>
              </a:rPr>
              <a:t>B4</a:t>
            </a:r>
            <a:r>
              <a:rPr kumimoji="1" lang="en-US" altLang="zh-CN" b="1" dirty="0">
                <a:sym typeface="+mn-ea"/>
              </a:rPr>
              <a:t>↓ → </a:t>
            </a:r>
            <a:r>
              <a:rPr kumimoji="1" lang="en-US" altLang="zh-CN" b="1" i="1" dirty="0">
                <a:sym typeface="+mn-ea"/>
              </a:rPr>
              <a:t>I</a:t>
            </a:r>
            <a:r>
              <a:rPr kumimoji="1" lang="en-US" altLang="zh-CN" b="1" baseline="-25000" dirty="0">
                <a:sym typeface="+mn-ea"/>
              </a:rPr>
              <a:t>C3</a:t>
            </a:r>
            <a:r>
              <a:rPr kumimoji="1" lang="en-US" altLang="zh-CN" b="1" dirty="0">
                <a:sym typeface="+mn-ea"/>
              </a:rPr>
              <a:t> ↓ </a:t>
            </a:r>
            <a:r>
              <a:rPr kumimoji="1" lang="en-US" altLang="zh-CN" b="1" i="1" dirty="0">
                <a:sym typeface="+mn-ea"/>
              </a:rPr>
              <a:t>I</a:t>
            </a:r>
            <a:r>
              <a:rPr kumimoji="1" lang="en-US" altLang="zh-CN" b="1" baseline="-25000" dirty="0">
                <a:sym typeface="+mn-ea"/>
              </a:rPr>
              <a:t>C4</a:t>
            </a:r>
            <a:r>
              <a:rPr kumimoji="1" lang="en-US" altLang="zh-CN" b="1" dirty="0">
                <a:sym typeface="+mn-ea"/>
              </a:rPr>
              <a:t>↓→ </a:t>
            </a:r>
            <a:r>
              <a:rPr kumimoji="1" lang="en-US" altLang="zh-CN" b="1" i="1" dirty="0">
                <a:sym typeface="+mn-ea"/>
              </a:rPr>
              <a:t>I</a:t>
            </a:r>
            <a:r>
              <a:rPr kumimoji="1" lang="en-US" altLang="zh-CN" b="1" baseline="-25000" dirty="0">
                <a:sym typeface="+mn-ea"/>
              </a:rPr>
              <a:t>C1</a:t>
            </a:r>
            <a:r>
              <a:rPr kumimoji="1" lang="en-US" altLang="zh-CN" b="1" dirty="0">
                <a:sym typeface="+mn-ea"/>
              </a:rPr>
              <a:t>↓ </a:t>
            </a:r>
            <a:r>
              <a:rPr kumimoji="1" lang="en-US" altLang="zh-CN" b="1" i="1" dirty="0">
                <a:sym typeface="+mn-ea"/>
              </a:rPr>
              <a:t>I</a:t>
            </a:r>
            <a:r>
              <a:rPr kumimoji="1" lang="en-US" altLang="zh-CN" b="1" baseline="-25000" dirty="0">
                <a:sym typeface="+mn-ea"/>
              </a:rPr>
              <a:t>C2</a:t>
            </a:r>
            <a:r>
              <a:rPr kumimoji="1" lang="en-US" altLang="zh-CN" b="1" dirty="0">
                <a:sym typeface="+mn-ea"/>
              </a:rPr>
              <a:t>↓</a:t>
            </a:r>
            <a:r>
              <a:rPr kumimoji="1" lang="en-US" altLang="zh-CN" dirty="0">
                <a:sym typeface="+mn-ea"/>
              </a:rPr>
              <a:t> </a:t>
            </a:r>
            <a:endParaRPr kumimoji="1" lang="en-US" altLang="zh-CN" b="1" dirty="0">
              <a:sym typeface="+mn-ea"/>
            </a:endParaRPr>
          </a:p>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
        <p:nvSpPr>
          <p:cNvPr id="4" name="灯片编号占位符 3"/>
          <p:cNvSpPr>
            <a:spLocks noGrp="1"/>
          </p:cNvSpPr>
          <p:nvPr>
            <p:ph type="sldNum" sz="quarter" idx="5"/>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
        <p:nvSpPr>
          <p:cNvPr id="4" name="灯片编号占位符 3"/>
          <p:cNvSpPr>
            <a:spLocks noGrp="1"/>
          </p:cNvSpPr>
          <p:nvPr>
            <p:ph type="sldNum" sz="quarter" idx="5"/>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
        <p:nvSpPr>
          <p:cNvPr id="4" name="灯片编号占位符 3"/>
          <p:cNvSpPr>
            <a:spLocks noGrp="1"/>
          </p:cNvSpPr>
          <p:nvPr>
            <p:ph type="sldNum" sz="quarter" idx="5"/>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22530" name="幻灯片图像占位符 22529"/>
          <p:cNvSpPr>
            <a:spLocks noRot="1" noTextEdit="1"/>
          </p:cNvSpPr>
          <p:nvPr>
            <p:ph type="sldImg"/>
          </p:nvPr>
        </p:nvSpPr>
        <p:spPr/>
      </p:sp>
      <p:sp>
        <p:nvSpPr>
          <p:cNvPr id="22531" name="文本占位符 22530"/>
          <p:cNvSpPr>
            <a:spLocks noGrp="1"/>
          </p:cNvSpPr>
          <p:nvPr>
            <p:ph type="body" idx="1"/>
          </p:nvPr>
        </p:nvSpPr>
        <p:spPr>
          <a:xfrm>
            <a:off x="914400" y="4343400"/>
            <a:ext cx="5029200" cy="4114800"/>
          </a:xfrm>
        </p:spPr>
        <p:txBody>
          <a:bodyPr/>
          <a:p>
            <a:pPr lvl="0"/>
            <a:r>
              <a:rPr lang="zh-CN" sz="2400" dirty="0">
                <a:solidFill>
                  <a:srgbClr val="000000"/>
                </a:solidFill>
              </a:rPr>
              <a:t>稳压二极管的动态电阻为</a:t>
            </a:r>
            <a:r>
              <a:rPr lang="zh-CN" sz="2400" dirty="0">
                <a:solidFill>
                  <a:srgbClr val="000000"/>
                </a:solidFill>
                <a:sym typeface="+mn-ea"/>
              </a:rPr>
              <a:t>十几</a:t>
            </a:r>
            <a:r>
              <a:rPr lang="zh-CN" sz="2400" dirty="0">
                <a:solidFill>
                  <a:srgbClr val="000000"/>
                </a:solidFill>
              </a:rPr>
              <a:t>至</a:t>
            </a:r>
            <a:r>
              <a:rPr lang="zh-CN" sz="2400" dirty="0">
                <a:solidFill>
                  <a:srgbClr val="000000"/>
                </a:solidFill>
                <a:sym typeface="+mn-ea"/>
              </a:rPr>
              <a:t>几十欧姆</a:t>
            </a:r>
            <a:endParaRPr lang="zh-CN" sz="2400" dirty="0">
              <a:solidFill>
                <a:srgbClr val="000000"/>
              </a:solidFill>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nSpc>
                <a:spcPct val="110000"/>
              </a:lnSpc>
              <a:spcBef>
                <a:spcPct val="50000"/>
              </a:spcBef>
            </a:pPr>
            <a:r>
              <a:rPr lang="zh-CN" altLang="en-US" b="1">
                <a:latin typeface="宋体" panose="02010600030101010101" pitchFamily="2" charset="-122"/>
                <a:sym typeface="+mn-ea"/>
              </a:rPr>
              <a:t>由于</a:t>
            </a:r>
            <a:r>
              <a:rPr lang="en-US" altLang="zh-CN" b="1">
                <a:latin typeface="宋体" panose="02010600030101010101" pitchFamily="2" charset="-122"/>
                <a:sym typeface="+mn-ea"/>
              </a:rPr>
              <a:t>NPN</a:t>
            </a:r>
            <a:r>
              <a:rPr lang="zh-CN" altLang="en-US" b="1">
                <a:latin typeface="宋体" panose="02010600030101010101" pitchFamily="2" charset="-122"/>
                <a:sym typeface="+mn-ea"/>
              </a:rPr>
              <a:t>管集电极电位高于基极电位，</a:t>
            </a:r>
            <a:r>
              <a:rPr lang="en-US" altLang="zh-CN" b="1">
                <a:sym typeface="+mn-ea"/>
              </a:rPr>
              <a:t>PNP</a:t>
            </a:r>
            <a:r>
              <a:rPr lang="zh-CN" altLang="en-US" b="1">
                <a:latin typeface="宋体" panose="02010600030101010101" pitchFamily="2" charset="-122"/>
                <a:sym typeface="+mn-ea"/>
              </a:rPr>
              <a:t>管集电极电位低于基极电位，它们的组合使用可避免集电极电位的逐级升高。</a:t>
            </a:r>
            <a:endParaRPr lang="zh-CN" altLang="en-US" b="1">
              <a:latin typeface="宋体" panose="02010600030101010101" pitchFamily="2" charset="-122"/>
            </a:endParaRPr>
          </a:p>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a:fld id="{9A0DB2DC-4C9A-4742-B13C-FB6460FD3503}" type="slidenum">
              <a:rPr lang="zh-CN" altLang="en-US" sz="1200" dirty="0"/>
            </a:fld>
            <a:endParaRPr lang="zh-CN" altLang="en-US" sz="1200" dirty="0"/>
          </a:p>
        </p:txBody>
      </p:sp>
      <p:sp>
        <p:nvSpPr>
          <p:cNvPr id="25602" name="幻灯片图像占位符 25601"/>
          <p:cNvSpPr>
            <a:spLocks noGrp="1" noRot="1" noChangeAspect="1" noTextEdit="1"/>
          </p:cNvSpPr>
          <p:nvPr>
            <p:ph type="sldImg"/>
          </p:nvPr>
        </p:nvSpPr>
        <p:spPr/>
      </p:sp>
      <p:sp>
        <p:nvSpPr>
          <p:cNvPr id="25603" name="文本占位符 25602"/>
          <p:cNvSpPr>
            <a:spLocks noGrp="1"/>
          </p:cNvSpPr>
          <p:nvPr>
            <p:ph type="body" idx="1"/>
          </p:nvPr>
        </p:nvSpPr>
        <p:spPr>
          <a:xfrm>
            <a:off x="914400" y="4343400"/>
            <a:ext cx="5029200" cy="4114800"/>
          </a:xfrm>
        </p:spPr>
        <p:txBody>
          <a:bodyPr/>
          <a:lstStyle/>
          <a:p>
            <a:pPr lvl="0"/>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solidFill>
                  <a:srgbClr val="009900"/>
                </a:solidFill>
                <a:latin typeface="宋体" panose="02010600030101010101" pitchFamily="2" charset="-122"/>
                <a:sym typeface="+mn-ea"/>
              </a:rPr>
              <a:t>采用变压器耦合也可以隔除直流，传递一定频率的交流信号，</a:t>
            </a:r>
            <a:r>
              <a:rPr lang="zh-CN" altLang="en-US" b="1">
                <a:latin typeface="宋体" panose="02010600030101010101" pitchFamily="2" charset="-122"/>
                <a:sym typeface="+mn-ea"/>
              </a:rPr>
              <a:t>因此各放大级的</a:t>
            </a:r>
            <a:r>
              <a:rPr lang="en-US" altLang="zh-CN" b="1" i="1">
                <a:solidFill>
                  <a:srgbClr val="FF3300"/>
                </a:solidFill>
                <a:sym typeface="+mn-ea"/>
              </a:rPr>
              <a:t>Q</a:t>
            </a:r>
            <a:r>
              <a:rPr lang="zh-CN" altLang="en-US" b="1">
                <a:latin typeface="宋体" panose="02010600030101010101" pitchFamily="2" charset="-122"/>
                <a:sym typeface="+mn-ea"/>
              </a:rPr>
              <a:t>互相独立。</a:t>
            </a:r>
            <a:endParaRPr lang="zh-CN" altLang="en-US" b="1">
              <a:latin typeface="宋体" panose="02010600030101010101" pitchFamily="2" charset="-122"/>
              <a:sym typeface="+mn-ea"/>
            </a:endParaRPr>
          </a:p>
          <a:p>
            <a:r>
              <a:rPr lang="zh-CN" altLang="en-US" b="1">
                <a:latin typeface="宋体" panose="02010600030101010101" pitchFamily="2" charset="-122"/>
                <a:sym typeface="+mn-ea"/>
              </a:rPr>
              <a:t>变压器耦合的优点是可以实现输出级与负载的</a:t>
            </a:r>
            <a:r>
              <a:rPr lang="zh-CN" altLang="en-US" b="1">
                <a:solidFill>
                  <a:srgbClr val="009900"/>
                </a:solidFill>
                <a:latin typeface="宋体" panose="02010600030101010101" pitchFamily="2" charset="-122"/>
                <a:sym typeface="+mn-ea"/>
              </a:rPr>
              <a:t>阻抗匹配</a:t>
            </a:r>
            <a:r>
              <a:rPr lang="zh-CN" altLang="en-US" b="1">
                <a:latin typeface="宋体" panose="02010600030101010101" pitchFamily="2" charset="-122"/>
                <a:sym typeface="+mn-ea"/>
              </a:rPr>
              <a:t>，以获得有效的功率传输。</a:t>
            </a:r>
            <a:endParaRPr lang="zh-CN" altLang="en-US"/>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a:fld id="{9A0DB2DC-4C9A-4742-B13C-FB6460FD3503}" type="slidenum">
              <a:rPr lang="zh-CN" altLang="en-US" sz="1200" dirty="0"/>
            </a:fld>
            <a:endParaRPr lang="zh-CN" altLang="en-US" sz="1200" dirty="0"/>
          </a:p>
        </p:txBody>
      </p:sp>
      <p:sp>
        <p:nvSpPr>
          <p:cNvPr id="19458" name="幻灯片图像占位符 19457"/>
          <p:cNvSpPr>
            <a:spLocks noGrp="1" noRot="1" noChangeAspect="1" noTextEdit="1"/>
          </p:cNvSpPr>
          <p:nvPr>
            <p:ph type="sldImg"/>
          </p:nvPr>
        </p:nvSpPr>
        <p:spPr/>
      </p:sp>
      <p:sp>
        <p:nvSpPr>
          <p:cNvPr id="19459" name="文本占位符 19458"/>
          <p:cNvSpPr>
            <a:spLocks noGrp="1"/>
          </p:cNvSpPr>
          <p:nvPr>
            <p:ph type="body" idx="1"/>
          </p:nvPr>
        </p:nvSpPr>
        <p:spPr>
          <a:xfrm>
            <a:off x="914400" y="4343400"/>
            <a:ext cx="5029200" cy="4114800"/>
          </a:xfrm>
        </p:spPr>
        <p:txBody>
          <a:bodyPr/>
          <a:lstStyle/>
          <a:p>
            <a:pPr lvl="0"/>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0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0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00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1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0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2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2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2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0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3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39.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04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0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5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5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5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0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6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6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6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0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7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7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7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8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9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9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9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0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0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0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0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0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1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1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17.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1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59.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26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8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8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8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9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29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1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3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2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2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3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37.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3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5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5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3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6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6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3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7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7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8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89.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39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3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0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0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0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4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1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4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2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2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2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4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4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5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5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5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4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67.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6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4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8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8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48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8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8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9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9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0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19.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52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5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3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3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3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5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4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4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5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5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5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7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7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7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57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8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8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5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97.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59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5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0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1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1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6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2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6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3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3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3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6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4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49.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65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6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6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6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6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6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7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7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7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8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8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6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0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0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0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70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1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1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1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7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2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27.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2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3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4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4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7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5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5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5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7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6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6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6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79.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78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7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9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9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79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9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7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0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0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0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80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0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0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1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1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3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3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3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4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4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4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8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5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57.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5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6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7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7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87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8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8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8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8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9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9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9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8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0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09.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91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9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2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2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9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3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3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3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9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4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4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4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6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6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6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7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7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7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9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8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87.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7" name="页脚占位符 6"/>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8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hdr="0" ftr="0" dt="0"/>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8" name="页脚占位符 7"/>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4" name="页脚占位符 3"/>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3" name="页脚占位符 2"/>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6" name="页脚占位符 5"/>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Layouts/slideLayout99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5" name="页脚占位符 4"/>
          <p:cNvSpPr>
            <a:spLocks noGrp="1"/>
          </p:cNvSpPr>
          <p:nvPr>
            <p:ph type="ftr" sz="quarter" idx="11"/>
          </p:nvPr>
        </p:nvSpPr>
        <p:spPr/>
        <p:txBody>
          <a:bodyPr/>
          <a:lstStyle>
            <a:lvl1pPr>
              <a:defRPr>
                <a:latin typeface="Times New Roman" panose="02020603050405020304" pitchFamily="18" charset="0"/>
              </a:defRPr>
            </a:lvl1p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26.xml"/><Relationship Id="rId8" Type="http://schemas.openxmlformats.org/officeDocument/2006/relationships/slideLayout" Target="../slideLayouts/slideLayout125.xml"/><Relationship Id="rId7" Type="http://schemas.openxmlformats.org/officeDocument/2006/relationships/slideLayout" Target="../slideLayouts/slideLayout124.xml"/><Relationship Id="rId6" Type="http://schemas.openxmlformats.org/officeDocument/2006/relationships/slideLayout" Target="../slideLayouts/slideLayout123.xml"/><Relationship Id="rId5" Type="http://schemas.openxmlformats.org/officeDocument/2006/relationships/slideLayout" Target="../slideLayouts/slideLayout122.xml"/><Relationship Id="rId4" Type="http://schemas.openxmlformats.org/officeDocument/2006/relationships/slideLayout" Target="../slideLayouts/slideLayout121.xml"/><Relationship Id="rId3" Type="http://schemas.openxmlformats.org/officeDocument/2006/relationships/slideLayout" Target="../slideLayouts/slideLayout120.xml"/><Relationship Id="rId2" Type="http://schemas.openxmlformats.org/officeDocument/2006/relationships/slideLayout" Target="../slideLayouts/slideLayout119.xml"/><Relationship Id="rId14" Type="http://schemas.openxmlformats.org/officeDocument/2006/relationships/theme" Target="../theme/theme10.xml"/><Relationship Id="rId13" Type="http://schemas.openxmlformats.org/officeDocument/2006/relationships/slideLayout" Target="../slideLayouts/slideLayout130.xml"/><Relationship Id="rId12" Type="http://schemas.openxmlformats.org/officeDocument/2006/relationships/slideLayout" Target="../slideLayouts/slideLayout129.xml"/><Relationship Id="rId11" Type="http://schemas.openxmlformats.org/officeDocument/2006/relationships/slideLayout" Target="../slideLayouts/slideLayout128.xml"/><Relationship Id="rId10" Type="http://schemas.openxmlformats.org/officeDocument/2006/relationships/slideLayout" Target="../slideLayouts/slideLayout127.xml"/><Relationship Id="rId1" Type="http://schemas.openxmlformats.org/officeDocument/2006/relationships/slideLayout" Target="../slideLayouts/slideLayout118.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4" Type="http://schemas.openxmlformats.org/officeDocument/2006/relationships/theme" Target="../theme/theme11.xml"/><Relationship Id="rId13" Type="http://schemas.openxmlformats.org/officeDocument/2006/relationships/slideLayout" Target="../slideLayouts/slideLayout143.xml"/><Relationship Id="rId12" Type="http://schemas.openxmlformats.org/officeDocument/2006/relationships/slideLayout" Target="../slideLayouts/slideLayout142.xml"/><Relationship Id="rId11" Type="http://schemas.openxmlformats.org/officeDocument/2006/relationships/slideLayout" Target="../slideLayouts/slideLayout141.xml"/><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52.xml"/><Relationship Id="rId8" Type="http://schemas.openxmlformats.org/officeDocument/2006/relationships/slideLayout" Target="../slideLayouts/slideLayout151.xml"/><Relationship Id="rId7" Type="http://schemas.openxmlformats.org/officeDocument/2006/relationships/slideLayout" Target="../slideLayouts/slideLayout150.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4" Type="http://schemas.openxmlformats.org/officeDocument/2006/relationships/slideLayout" Target="../slideLayouts/slideLayout147.xml"/><Relationship Id="rId3" Type="http://schemas.openxmlformats.org/officeDocument/2006/relationships/slideLayout" Target="../slideLayouts/slideLayout146.xml"/><Relationship Id="rId2" Type="http://schemas.openxmlformats.org/officeDocument/2006/relationships/slideLayout" Target="../slideLayouts/slideLayout145.xml"/><Relationship Id="rId14" Type="http://schemas.openxmlformats.org/officeDocument/2006/relationships/theme" Target="../theme/theme12.xml"/><Relationship Id="rId13" Type="http://schemas.openxmlformats.org/officeDocument/2006/relationships/slideLayout" Target="../slideLayouts/slideLayout156.xml"/><Relationship Id="rId12" Type="http://schemas.openxmlformats.org/officeDocument/2006/relationships/slideLayout" Target="../slideLayouts/slideLayout155.xml"/><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 Type="http://schemas.openxmlformats.org/officeDocument/2006/relationships/slideLayout" Target="../slideLayouts/slideLayout144.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65.xml"/><Relationship Id="rId8" Type="http://schemas.openxmlformats.org/officeDocument/2006/relationships/slideLayout" Target="../slideLayouts/slideLayout164.xml"/><Relationship Id="rId7" Type="http://schemas.openxmlformats.org/officeDocument/2006/relationships/slideLayout" Target="../slideLayouts/slideLayout163.xml"/><Relationship Id="rId6" Type="http://schemas.openxmlformats.org/officeDocument/2006/relationships/slideLayout" Target="../slideLayouts/slideLayout162.xml"/><Relationship Id="rId5" Type="http://schemas.openxmlformats.org/officeDocument/2006/relationships/slideLayout" Target="../slideLayouts/slideLayout161.xml"/><Relationship Id="rId4" Type="http://schemas.openxmlformats.org/officeDocument/2006/relationships/slideLayout" Target="../slideLayouts/slideLayout160.xml"/><Relationship Id="rId3" Type="http://schemas.openxmlformats.org/officeDocument/2006/relationships/slideLayout" Target="../slideLayouts/slideLayout159.xml"/><Relationship Id="rId2" Type="http://schemas.openxmlformats.org/officeDocument/2006/relationships/slideLayout" Target="../slideLayouts/slideLayout158.xml"/><Relationship Id="rId14" Type="http://schemas.openxmlformats.org/officeDocument/2006/relationships/theme" Target="../theme/theme13.xml"/><Relationship Id="rId13" Type="http://schemas.openxmlformats.org/officeDocument/2006/relationships/slideLayout" Target="../slideLayouts/slideLayout169.xml"/><Relationship Id="rId12" Type="http://schemas.openxmlformats.org/officeDocument/2006/relationships/slideLayout" Target="../slideLayouts/slideLayout168.xml"/><Relationship Id="rId11" Type="http://schemas.openxmlformats.org/officeDocument/2006/relationships/slideLayout" Target="../slideLayouts/slideLayout167.xml"/><Relationship Id="rId10" Type="http://schemas.openxmlformats.org/officeDocument/2006/relationships/slideLayout" Target="../slideLayouts/slideLayout166.xml"/><Relationship Id="rId1" Type="http://schemas.openxmlformats.org/officeDocument/2006/relationships/slideLayout" Target="../slideLayouts/slideLayout157.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78.xml"/><Relationship Id="rId8" Type="http://schemas.openxmlformats.org/officeDocument/2006/relationships/slideLayout" Target="../slideLayouts/slideLayout177.xml"/><Relationship Id="rId7" Type="http://schemas.openxmlformats.org/officeDocument/2006/relationships/slideLayout" Target="../slideLayouts/slideLayout176.xml"/><Relationship Id="rId6" Type="http://schemas.openxmlformats.org/officeDocument/2006/relationships/slideLayout" Target="../slideLayouts/slideLayout175.xml"/><Relationship Id="rId5" Type="http://schemas.openxmlformats.org/officeDocument/2006/relationships/slideLayout" Target="../slideLayouts/slideLayout174.xml"/><Relationship Id="rId4" Type="http://schemas.openxmlformats.org/officeDocument/2006/relationships/slideLayout" Target="../slideLayouts/slideLayout173.xml"/><Relationship Id="rId3" Type="http://schemas.openxmlformats.org/officeDocument/2006/relationships/slideLayout" Target="../slideLayouts/slideLayout172.xml"/><Relationship Id="rId2" Type="http://schemas.openxmlformats.org/officeDocument/2006/relationships/slideLayout" Target="../slideLayouts/slideLayout171.xml"/><Relationship Id="rId14" Type="http://schemas.openxmlformats.org/officeDocument/2006/relationships/theme" Target="../theme/theme14.xml"/><Relationship Id="rId13" Type="http://schemas.openxmlformats.org/officeDocument/2006/relationships/slideLayout" Target="../slideLayouts/slideLayout182.xml"/><Relationship Id="rId12" Type="http://schemas.openxmlformats.org/officeDocument/2006/relationships/slideLayout" Target="../slideLayouts/slideLayout181.xml"/><Relationship Id="rId11" Type="http://schemas.openxmlformats.org/officeDocument/2006/relationships/slideLayout" Target="../slideLayouts/slideLayout180.xml"/><Relationship Id="rId10" Type="http://schemas.openxmlformats.org/officeDocument/2006/relationships/slideLayout" Target="../slideLayouts/slideLayout179.xml"/><Relationship Id="rId1" Type="http://schemas.openxmlformats.org/officeDocument/2006/relationships/slideLayout" Target="../slideLayouts/slideLayout170.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91.xml"/><Relationship Id="rId8" Type="http://schemas.openxmlformats.org/officeDocument/2006/relationships/slideLayout" Target="../slideLayouts/slideLayout190.xml"/><Relationship Id="rId7" Type="http://schemas.openxmlformats.org/officeDocument/2006/relationships/slideLayout" Target="../slideLayouts/slideLayout189.xml"/><Relationship Id="rId6" Type="http://schemas.openxmlformats.org/officeDocument/2006/relationships/slideLayout" Target="../slideLayouts/slideLayout188.xml"/><Relationship Id="rId5" Type="http://schemas.openxmlformats.org/officeDocument/2006/relationships/slideLayout" Target="../slideLayouts/slideLayout187.xml"/><Relationship Id="rId4" Type="http://schemas.openxmlformats.org/officeDocument/2006/relationships/slideLayout" Target="../slideLayouts/slideLayout186.xml"/><Relationship Id="rId3" Type="http://schemas.openxmlformats.org/officeDocument/2006/relationships/slideLayout" Target="../slideLayouts/slideLayout185.xml"/><Relationship Id="rId2" Type="http://schemas.openxmlformats.org/officeDocument/2006/relationships/slideLayout" Target="../slideLayouts/slideLayout184.xml"/><Relationship Id="rId14" Type="http://schemas.openxmlformats.org/officeDocument/2006/relationships/theme" Target="../theme/theme15.xml"/><Relationship Id="rId13" Type="http://schemas.openxmlformats.org/officeDocument/2006/relationships/slideLayout" Target="../slideLayouts/slideLayout195.xml"/><Relationship Id="rId12" Type="http://schemas.openxmlformats.org/officeDocument/2006/relationships/slideLayout" Target="../slideLayouts/slideLayout194.xml"/><Relationship Id="rId11" Type="http://schemas.openxmlformats.org/officeDocument/2006/relationships/slideLayout" Target="../slideLayouts/slideLayout193.xml"/><Relationship Id="rId10" Type="http://schemas.openxmlformats.org/officeDocument/2006/relationships/slideLayout" Target="../slideLayouts/slideLayout192.xml"/><Relationship Id="rId1" Type="http://schemas.openxmlformats.org/officeDocument/2006/relationships/slideLayout" Target="../slideLayouts/slideLayout183.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04.xml"/><Relationship Id="rId8" Type="http://schemas.openxmlformats.org/officeDocument/2006/relationships/slideLayout" Target="../slideLayouts/slideLayout203.xml"/><Relationship Id="rId7" Type="http://schemas.openxmlformats.org/officeDocument/2006/relationships/slideLayout" Target="../slideLayouts/slideLayout202.xml"/><Relationship Id="rId6" Type="http://schemas.openxmlformats.org/officeDocument/2006/relationships/slideLayout" Target="../slideLayouts/slideLayout201.xml"/><Relationship Id="rId5" Type="http://schemas.openxmlformats.org/officeDocument/2006/relationships/slideLayout" Target="../slideLayouts/slideLayout200.xml"/><Relationship Id="rId4" Type="http://schemas.openxmlformats.org/officeDocument/2006/relationships/slideLayout" Target="../slideLayouts/slideLayout199.xml"/><Relationship Id="rId3" Type="http://schemas.openxmlformats.org/officeDocument/2006/relationships/slideLayout" Target="../slideLayouts/slideLayout198.xml"/><Relationship Id="rId2" Type="http://schemas.openxmlformats.org/officeDocument/2006/relationships/slideLayout" Target="../slideLayouts/slideLayout197.xml"/><Relationship Id="rId14" Type="http://schemas.openxmlformats.org/officeDocument/2006/relationships/theme" Target="../theme/theme16.xml"/><Relationship Id="rId13" Type="http://schemas.openxmlformats.org/officeDocument/2006/relationships/slideLayout" Target="../slideLayouts/slideLayout208.xml"/><Relationship Id="rId12" Type="http://schemas.openxmlformats.org/officeDocument/2006/relationships/slideLayout" Target="../slideLayouts/slideLayout207.xml"/><Relationship Id="rId11" Type="http://schemas.openxmlformats.org/officeDocument/2006/relationships/slideLayout" Target="../slideLayouts/slideLayout206.xml"/><Relationship Id="rId10" Type="http://schemas.openxmlformats.org/officeDocument/2006/relationships/slideLayout" Target="../slideLayouts/slideLayout205.xml"/><Relationship Id="rId1" Type="http://schemas.openxmlformats.org/officeDocument/2006/relationships/slideLayout" Target="../slideLayouts/slideLayout19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17.xml"/><Relationship Id="rId8" Type="http://schemas.openxmlformats.org/officeDocument/2006/relationships/slideLayout" Target="../slideLayouts/slideLayout216.xml"/><Relationship Id="rId7" Type="http://schemas.openxmlformats.org/officeDocument/2006/relationships/slideLayout" Target="../slideLayouts/slideLayout215.xml"/><Relationship Id="rId6" Type="http://schemas.openxmlformats.org/officeDocument/2006/relationships/slideLayout" Target="../slideLayouts/slideLayout214.xml"/><Relationship Id="rId5" Type="http://schemas.openxmlformats.org/officeDocument/2006/relationships/slideLayout" Target="../slideLayouts/slideLayout213.xml"/><Relationship Id="rId4" Type="http://schemas.openxmlformats.org/officeDocument/2006/relationships/slideLayout" Target="../slideLayouts/slideLayout212.xml"/><Relationship Id="rId3" Type="http://schemas.openxmlformats.org/officeDocument/2006/relationships/slideLayout" Target="../slideLayouts/slideLayout211.xml"/><Relationship Id="rId2" Type="http://schemas.openxmlformats.org/officeDocument/2006/relationships/slideLayout" Target="../slideLayouts/slideLayout210.xml"/><Relationship Id="rId14" Type="http://schemas.openxmlformats.org/officeDocument/2006/relationships/theme" Target="../theme/theme17.xml"/><Relationship Id="rId13" Type="http://schemas.openxmlformats.org/officeDocument/2006/relationships/slideLayout" Target="../slideLayouts/slideLayout221.xml"/><Relationship Id="rId12" Type="http://schemas.openxmlformats.org/officeDocument/2006/relationships/slideLayout" Target="../slideLayouts/slideLayout220.xml"/><Relationship Id="rId11" Type="http://schemas.openxmlformats.org/officeDocument/2006/relationships/slideLayout" Target="../slideLayouts/slideLayout219.xml"/><Relationship Id="rId10" Type="http://schemas.openxmlformats.org/officeDocument/2006/relationships/slideLayout" Target="../slideLayouts/slideLayout218.xml"/><Relationship Id="rId1" Type="http://schemas.openxmlformats.org/officeDocument/2006/relationships/slideLayout" Target="../slideLayouts/slideLayout209.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30.xml"/><Relationship Id="rId8" Type="http://schemas.openxmlformats.org/officeDocument/2006/relationships/slideLayout" Target="../slideLayouts/slideLayout229.xml"/><Relationship Id="rId7" Type="http://schemas.openxmlformats.org/officeDocument/2006/relationships/slideLayout" Target="../slideLayouts/slideLayout228.xml"/><Relationship Id="rId6" Type="http://schemas.openxmlformats.org/officeDocument/2006/relationships/slideLayout" Target="../slideLayouts/slideLayout227.xml"/><Relationship Id="rId5" Type="http://schemas.openxmlformats.org/officeDocument/2006/relationships/slideLayout" Target="../slideLayouts/slideLayout226.xml"/><Relationship Id="rId4" Type="http://schemas.openxmlformats.org/officeDocument/2006/relationships/slideLayout" Target="../slideLayouts/slideLayout225.xml"/><Relationship Id="rId3" Type="http://schemas.openxmlformats.org/officeDocument/2006/relationships/slideLayout" Target="../slideLayouts/slideLayout224.xml"/><Relationship Id="rId2" Type="http://schemas.openxmlformats.org/officeDocument/2006/relationships/slideLayout" Target="../slideLayouts/slideLayout223.xml"/><Relationship Id="rId14" Type="http://schemas.openxmlformats.org/officeDocument/2006/relationships/theme" Target="../theme/theme18.xml"/><Relationship Id="rId13" Type="http://schemas.openxmlformats.org/officeDocument/2006/relationships/slideLayout" Target="../slideLayouts/slideLayout234.xml"/><Relationship Id="rId12" Type="http://schemas.openxmlformats.org/officeDocument/2006/relationships/slideLayout" Target="../slideLayouts/slideLayout233.xml"/><Relationship Id="rId11" Type="http://schemas.openxmlformats.org/officeDocument/2006/relationships/slideLayout" Target="../slideLayouts/slideLayout232.xml"/><Relationship Id="rId10" Type="http://schemas.openxmlformats.org/officeDocument/2006/relationships/slideLayout" Target="../slideLayouts/slideLayout231.xml"/><Relationship Id="rId1" Type="http://schemas.openxmlformats.org/officeDocument/2006/relationships/slideLayout" Target="../slideLayouts/slideLayout222.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43.xml"/><Relationship Id="rId8" Type="http://schemas.openxmlformats.org/officeDocument/2006/relationships/slideLayout" Target="../slideLayouts/slideLayout242.xml"/><Relationship Id="rId7" Type="http://schemas.openxmlformats.org/officeDocument/2006/relationships/slideLayout" Target="../slideLayouts/slideLayout241.xml"/><Relationship Id="rId6" Type="http://schemas.openxmlformats.org/officeDocument/2006/relationships/slideLayout" Target="../slideLayouts/slideLayout240.xml"/><Relationship Id="rId5" Type="http://schemas.openxmlformats.org/officeDocument/2006/relationships/slideLayout" Target="../slideLayouts/slideLayout239.xml"/><Relationship Id="rId4" Type="http://schemas.openxmlformats.org/officeDocument/2006/relationships/slideLayout" Target="../slideLayouts/slideLayout238.xml"/><Relationship Id="rId3" Type="http://schemas.openxmlformats.org/officeDocument/2006/relationships/slideLayout" Target="../slideLayouts/slideLayout237.xml"/><Relationship Id="rId2" Type="http://schemas.openxmlformats.org/officeDocument/2006/relationships/slideLayout" Target="../slideLayouts/slideLayout236.xml"/><Relationship Id="rId14" Type="http://schemas.openxmlformats.org/officeDocument/2006/relationships/theme" Target="../theme/theme19.xml"/><Relationship Id="rId13" Type="http://schemas.openxmlformats.org/officeDocument/2006/relationships/slideLayout" Target="../slideLayouts/slideLayout247.xml"/><Relationship Id="rId12" Type="http://schemas.openxmlformats.org/officeDocument/2006/relationships/slideLayout" Target="../slideLayouts/slideLayout246.xml"/><Relationship Id="rId11" Type="http://schemas.openxmlformats.org/officeDocument/2006/relationships/slideLayout" Target="../slideLayouts/slideLayout245.xml"/><Relationship Id="rId10" Type="http://schemas.openxmlformats.org/officeDocument/2006/relationships/slideLayout" Target="../slideLayouts/slideLayout244.xml"/><Relationship Id="rId1" Type="http://schemas.openxmlformats.org/officeDocument/2006/relationships/slideLayout" Target="../slideLayouts/slideLayout235.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56.xml"/><Relationship Id="rId8" Type="http://schemas.openxmlformats.org/officeDocument/2006/relationships/slideLayout" Target="../slideLayouts/slideLayout255.xml"/><Relationship Id="rId7" Type="http://schemas.openxmlformats.org/officeDocument/2006/relationships/slideLayout" Target="../slideLayouts/slideLayout254.xml"/><Relationship Id="rId6" Type="http://schemas.openxmlformats.org/officeDocument/2006/relationships/slideLayout" Target="../slideLayouts/slideLayout253.xml"/><Relationship Id="rId5" Type="http://schemas.openxmlformats.org/officeDocument/2006/relationships/slideLayout" Target="../slideLayouts/slideLayout252.xml"/><Relationship Id="rId4" Type="http://schemas.openxmlformats.org/officeDocument/2006/relationships/slideLayout" Target="../slideLayouts/slideLayout251.xml"/><Relationship Id="rId3" Type="http://schemas.openxmlformats.org/officeDocument/2006/relationships/slideLayout" Target="../slideLayouts/slideLayout250.xml"/><Relationship Id="rId2" Type="http://schemas.openxmlformats.org/officeDocument/2006/relationships/slideLayout" Target="../slideLayouts/slideLayout249.xml"/><Relationship Id="rId14" Type="http://schemas.openxmlformats.org/officeDocument/2006/relationships/theme" Target="../theme/theme20.xml"/><Relationship Id="rId13" Type="http://schemas.openxmlformats.org/officeDocument/2006/relationships/slideLayout" Target="../slideLayouts/slideLayout260.xml"/><Relationship Id="rId12" Type="http://schemas.openxmlformats.org/officeDocument/2006/relationships/slideLayout" Target="../slideLayouts/slideLayout259.xml"/><Relationship Id="rId11" Type="http://schemas.openxmlformats.org/officeDocument/2006/relationships/slideLayout" Target="../slideLayouts/slideLayout258.xml"/><Relationship Id="rId10" Type="http://schemas.openxmlformats.org/officeDocument/2006/relationships/slideLayout" Target="../slideLayouts/slideLayout257.xml"/><Relationship Id="rId1" Type="http://schemas.openxmlformats.org/officeDocument/2006/relationships/slideLayout" Target="../slideLayouts/slideLayout248.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69.xml"/><Relationship Id="rId8" Type="http://schemas.openxmlformats.org/officeDocument/2006/relationships/slideLayout" Target="../slideLayouts/slideLayout268.xml"/><Relationship Id="rId7" Type="http://schemas.openxmlformats.org/officeDocument/2006/relationships/slideLayout" Target="../slideLayouts/slideLayout267.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4" Type="http://schemas.openxmlformats.org/officeDocument/2006/relationships/slideLayout" Target="../slideLayouts/slideLayout264.xml"/><Relationship Id="rId3" Type="http://schemas.openxmlformats.org/officeDocument/2006/relationships/slideLayout" Target="../slideLayouts/slideLayout263.xml"/><Relationship Id="rId2" Type="http://schemas.openxmlformats.org/officeDocument/2006/relationships/slideLayout" Target="../slideLayouts/slideLayout262.xml"/><Relationship Id="rId14" Type="http://schemas.openxmlformats.org/officeDocument/2006/relationships/theme" Target="../theme/theme21.xml"/><Relationship Id="rId13" Type="http://schemas.openxmlformats.org/officeDocument/2006/relationships/slideLayout" Target="../slideLayouts/slideLayout273.xml"/><Relationship Id="rId12" Type="http://schemas.openxmlformats.org/officeDocument/2006/relationships/slideLayout" Target="../slideLayouts/slideLayout272.xml"/><Relationship Id="rId11" Type="http://schemas.openxmlformats.org/officeDocument/2006/relationships/slideLayout" Target="../slideLayouts/slideLayout271.xml"/><Relationship Id="rId10" Type="http://schemas.openxmlformats.org/officeDocument/2006/relationships/slideLayout" Target="../slideLayouts/slideLayout270.xml"/><Relationship Id="rId1" Type="http://schemas.openxmlformats.org/officeDocument/2006/relationships/slideLayout" Target="../slideLayouts/slideLayout26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82.xml"/><Relationship Id="rId8" Type="http://schemas.openxmlformats.org/officeDocument/2006/relationships/slideLayout" Target="../slideLayouts/slideLayout281.xml"/><Relationship Id="rId7" Type="http://schemas.openxmlformats.org/officeDocument/2006/relationships/slideLayout" Target="../slideLayouts/slideLayout280.xml"/><Relationship Id="rId6" Type="http://schemas.openxmlformats.org/officeDocument/2006/relationships/slideLayout" Target="../slideLayouts/slideLayout279.xml"/><Relationship Id="rId5" Type="http://schemas.openxmlformats.org/officeDocument/2006/relationships/slideLayout" Target="../slideLayouts/slideLayout278.xml"/><Relationship Id="rId4" Type="http://schemas.openxmlformats.org/officeDocument/2006/relationships/slideLayout" Target="../slideLayouts/slideLayout277.xml"/><Relationship Id="rId3" Type="http://schemas.openxmlformats.org/officeDocument/2006/relationships/slideLayout" Target="../slideLayouts/slideLayout276.xml"/><Relationship Id="rId2" Type="http://schemas.openxmlformats.org/officeDocument/2006/relationships/slideLayout" Target="../slideLayouts/slideLayout275.xml"/><Relationship Id="rId14" Type="http://schemas.openxmlformats.org/officeDocument/2006/relationships/theme" Target="../theme/theme22.xml"/><Relationship Id="rId13" Type="http://schemas.openxmlformats.org/officeDocument/2006/relationships/slideLayout" Target="../slideLayouts/slideLayout286.xml"/><Relationship Id="rId12" Type="http://schemas.openxmlformats.org/officeDocument/2006/relationships/slideLayout" Target="../slideLayouts/slideLayout285.xml"/><Relationship Id="rId11" Type="http://schemas.openxmlformats.org/officeDocument/2006/relationships/slideLayout" Target="../slideLayouts/slideLayout284.xml"/><Relationship Id="rId10" Type="http://schemas.openxmlformats.org/officeDocument/2006/relationships/slideLayout" Target="../slideLayouts/slideLayout283.xml"/><Relationship Id="rId1" Type="http://schemas.openxmlformats.org/officeDocument/2006/relationships/slideLayout" Target="../slideLayouts/slideLayout274.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95.xml"/><Relationship Id="rId8" Type="http://schemas.openxmlformats.org/officeDocument/2006/relationships/slideLayout" Target="../slideLayouts/slideLayout294.xml"/><Relationship Id="rId7" Type="http://schemas.openxmlformats.org/officeDocument/2006/relationships/slideLayout" Target="../slideLayouts/slideLayout293.xml"/><Relationship Id="rId6" Type="http://schemas.openxmlformats.org/officeDocument/2006/relationships/slideLayout" Target="../slideLayouts/slideLayout292.xml"/><Relationship Id="rId5" Type="http://schemas.openxmlformats.org/officeDocument/2006/relationships/slideLayout" Target="../slideLayouts/slideLayout291.xml"/><Relationship Id="rId4" Type="http://schemas.openxmlformats.org/officeDocument/2006/relationships/slideLayout" Target="../slideLayouts/slideLayout290.xml"/><Relationship Id="rId3" Type="http://schemas.openxmlformats.org/officeDocument/2006/relationships/slideLayout" Target="../slideLayouts/slideLayout289.xml"/><Relationship Id="rId2" Type="http://schemas.openxmlformats.org/officeDocument/2006/relationships/slideLayout" Target="../slideLayouts/slideLayout288.xml"/><Relationship Id="rId14" Type="http://schemas.openxmlformats.org/officeDocument/2006/relationships/theme" Target="../theme/theme23.xml"/><Relationship Id="rId13" Type="http://schemas.openxmlformats.org/officeDocument/2006/relationships/slideLayout" Target="../slideLayouts/slideLayout299.xml"/><Relationship Id="rId12" Type="http://schemas.openxmlformats.org/officeDocument/2006/relationships/slideLayout" Target="../slideLayouts/slideLayout298.xml"/><Relationship Id="rId11" Type="http://schemas.openxmlformats.org/officeDocument/2006/relationships/slideLayout" Target="../slideLayouts/slideLayout297.xml"/><Relationship Id="rId10" Type="http://schemas.openxmlformats.org/officeDocument/2006/relationships/slideLayout" Target="../slideLayouts/slideLayout296.xml"/><Relationship Id="rId1" Type="http://schemas.openxmlformats.org/officeDocument/2006/relationships/slideLayout" Target="../slideLayouts/slideLayout287.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308.xml"/><Relationship Id="rId8" Type="http://schemas.openxmlformats.org/officeDocument/2006/relationships/slideLayout" Target="../slideLayouts/slideLayout307.xml"/><Relationship Id="rId7" Type="http://schemas.openxmlformats.org/officeDocument/2006/relationships/slideLayout" Target="../slideLayouts/slideLayout306.xml"/><Relationship Id="rId6" Type="http://schemas.openxmlformats.org/officeDocument/2006/relationships/slideLayout" Target="../slideLayouts/slideLayout305.xml"/><Relationship Id="rId5" Type="http://schemas.openxmlformats.org/officeDocument/2006/relationships/slideLayout" Target="../slideLayouts/slideLayout304.xml"/><Relationship Id="rId4" Type="http://schemas.openxmlformats.org/officeDocument/2006/relationships/slideLayout" Target="../slideLayouts/slideLayout303.xml"/><Relationship Id="rId3" Type="http://schemas.openxmlformats.org/officeDocument/2006/relationships/slideLayout" Target="../slideLayouts/slideLayout302.xml"/><Relationship Id="rId2" Type="http://schemas.openxmlformats.org/officeDocument/2006/relationships/slideLayout" Target="../slideLayouts/slideLayout301.xml"/><Relationship Id="rId14" Type="http://schemas.openxmlformats.org/officeDocument/2006/relationships/theme" Target="../theme/theme24.xml"/><Relationship Id="rId13" Type="http://schemas.openxmlformats.org/officeDocument/2006/relationships/slideLayout" Target="../slideLayouts/slideLayout312.xml"/><Relationship Id="rId12" Type="http://schemas.openxmlformats.org/officeDocument/2006/relationships/slideLayout" Target="../slideLayouts/slideLayout311.xml"/><Relationship Id="rId11" Type="http://schemas.openxmlformats.org/officeDocument/2006/relationships/slideLayout" Target="../slideLayouts/slideLayout310.xml"/><Relationship Id="rId10" Type="http://schemas.openxmlformats.org/officeDocument/2006/relationships/slideLayout" Target="../slideLayouts/slideLayout309.xml"/><Relationship Id="rId1" Type="http://schemas.openxmlformats.org/officeDocument/2006/relationships/slideLayout" Target="../slideLayouts/slideLayout300.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321.xml"/><Relationship Id="rId8" Type="http://schemas.openxmlformats.org/officeDocument/2006/relationships/slideLayout" Target="../slideLayouts/slideLayout320.xml"/><Relationship Id="rId7" Type="http://schemas.openxmlformats.org/officeDocument/2006/relationships/slideLayout" Target="../slideLayouts/slideLayout319.xml"/><Relationship Id="rId6" Type="http://schemas.openxmlformats.org/officeDocument/2006/relationships/slideLayout" Target="../slideLayouts/slideLayout318.xml"/><Relationship Id="rId5" Type="http://schemas.openxmlformats.org/officeDocument/2006/relationships/slideLayout" Target="../slideLayouts/slideLayout317.xml"/><Relationship Id="rId4" Type="http://schemas.openxmlformats.org/officeDocument/2006/relationships/slideLayout" Target="../slideLayouts/slideLayout316.xml"/><Relationship Id="rId3" Type="http://schemas.openxmlformats.org/officeDocument/2006/relationships/slideLayout" Target="../slideLayouts/slideLayout315.xml"/><Relationship Id="rId2" Type="http://schemas.openxmlformats.org/officeDocument/2006/relationships/slideLayout" Target="../slideLayouts/slideLayout314.xml"/><Relationship Id="rId14" Type="http://schemas.openxmlformats.org/officeDocument/2006/relationships/theme" Target="../theme/theme25.xml"/><Relationship Id="rId13" Type="http://schemas.openxmlformats.org/officeDocument/2006/relationships/slideLayout" Target="../slideLayouts/slideLayout325.xml"/><Relationship Id="rId12" Type="http://schemas.openxmlformats.org/officeDocument/2006/relationships/slideLayout" Target="../slideLayouts/slideLayout324.xml"/><Relationship Id="rId11" Type="http://schemas.openxmlformats.org/officeDocument/2006/relationships/slideLayout" Target="../slideLayouts/slideLayout323.xml"/><Relationship Id="rId10" Type="http://schemas.openxmlformats.org/officeDocument/2006/relationships/slideLayout" Target="../slideLayouts/slideLayout322.xml"/><Relationship Id="rId1" Type="http://schemas.openxmlformats.org/officeDocument/2006/relationships/slideLayout" Target="../slideLayouts/slideLayout313.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334.xml"/><Relationship Id="rId8" Type="http://schemas.openxmlformats.org/officeDocument/2006/relationships/slideLayout" Target="../slideLayouts/slideLayout333.xml"/><Relationship Id="rId7" Type="http://schemas.openxmlformats.org/officeDocument/2006/relationships/slideLayout" Target="../slideLayouts/slideLayout332.xml"/><Relationship Id="rId6" Type="http://schemas.openxmlformats.org/officeDocument/2006/relationships/slideLayout" Target="../slideLayouts/slideLayout331.xml"/><Relationship Id="rId5" Type="http://schemas.openxmlformats.org/officeDocument/2006/relationships/slideLayout" Target="../slideLayouts/slideLayout330.xml"/><Relationship Id="rId4" Type="http://schemas.openxmlformats.org/officeDocument/2006/relationships/slideLayout" Target="../slideLayouts/slideLayout329.xml"/><Relationship Id="rId3" Type="http://schemas.openxmlformats.org/officeDocument/2006/relationships/slideLayout" Target="../slideLayouts/slideLayout328.xml"/><Relationship Id="rId2" Type="http://schemas.openxmlformats.org/officeDocument/2006/relationships/slideLayout" Target="../slideLayouts/slideLayout327.xml"/><Relationship Id="rId14" Type="http://schemas.openxmlformats.org/officeDocument/2006/relationships/theme" Target="../theme/theme26.xml"/><Relationship Id="rId13" Type="http://schemas.openxmlformats.org/officeDocument/2006/relationships/slideLayout" Target="../slideLayouts/slideLayout338.xml"/><Relationship Id="rId12" Type="http://schemas.openxmlformats.org/officeDocument/2006/relationships/slideLayout" Target="../slideLayouts/slideLayout337.xml"/><Relationship Id="rId11" Type="http://schemas.openxmlformats.org/officeDocument/2006/relationships/slideLayout" Target="../slideLayouts/slideLayout336.xml"/><Relationship Id="rId10" Type="http://schemas.openxmlformats.org/officeDocument/2006/relationships/slideLayout" Target="../slideLayouts/slideLayout335.xml"/><Relationship Id="rId1" Type="http://schemas.openxmlformats.org/officeDocument/2006/relationships/slideLayout" Target="../slideLayouts/slideLayout326.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347.xml"/><Relationship Id="rId8" Type="http://schemas.openxmlformats.org/officeDocument/2006/relationships/slideLayout" Target="../slideLayouts/slideLayout346.xml"/><Relationship Id="rId7" Type="http://schemas.openxmlformats.org/officeDocument/2006/relationships/slideLayout" Target="../slideLayouts/slideLayout345.xml"/><Relationship Id="rId6" Type="http://schemas.openxmlformats.org/officeDocument/2006/relationships/slideLayout" Target="../slideLayouts/slideLayout344.xml"/><Relationship Id="rId5" Type="http://schemas.openxmlformats.org/officeDocument/2006/relationships/slideLayout" Target="../slideLayouts/slideLayout343.xml"/><Relationship Id="rId4" Type="http://schemas.openxmlformats.org/officeDocument/2006/relationships/slideLayout" Target="../slideLayouts/slideLayout342.xml"/><Relationship Id="rId3" Type="http://schemas.openxmlformats.org/officeDocument/2006/relationships/slideLayout" Target="../slideLayouts/slideLayout341.xml"/><Relationship Id="rId2" Type="http://schemas.openxmlformats.org/officeDocument/2006/relationships/slideLayout" Target="../slideLayouts/slideLayout340.xml"/><Relationship Id="rId14" Type="http://schemas.openxmlformats.org/officeDocument/2006/relationships/theme" Target="../theme/theme27.xml"/><Relationship Id="rId13" Type="http://schemas.openxmlformats.org/officeDocument/2006/relationships/slideLayout" Target="../slideLayouts/slideLayout351.xml"/><Relationship Id="rId12" Type="http://schemas.openxmlformats.org/officeDocument/2006/relationships/slideLayout" Target="../slideLayouts/slideLayout350.xml"/><Relationship Id="rId11" Type="http://schemas.openxmlformats.org/officeDocument/2006/relationships/slideLayout" Target="../slideLayouts/slideLayout349.xml"/><Relationship Id="rId10" Type="http://schemas.openxmlformats.org/officeDocument/2006/relationships/slideLayout" Target="../slideLayouts/slideLayout348.xml"/><Relationship Id="rId1" Type="http://schemas.openxmlformats.org/officeDocument/2006/relationships/slideLayout" Target="../slideLayouts/slideLayout339.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360.xml"/><Relationship Id="rId8" Type="http://schemas.openxmlformats.org/officeDocument/2006/relationships/slideLayout" Target="../slideLayouts/slideLayout359.xml"/><Relationship Id="rId7" Type="http://schemas.openxmlformats.org/officeDocument/2006/relationships/slideLayout" Target="../slideLayouts/slideLayout358.xml"/><Relationship Id="rId6" Type="http://schemas.openxmlformats.org/officeDocument/2006/relationships/slideLayout" Target="../slideLayouts/slideLayout357.xml"/><Relationship Id="rId5" Type="http://schemas.openxmlformats.org/officeDocument/2006/relationships/slideLayout" Target="../slideLayouts/slideLayout356.xml"/><Relationship Id="rId4" Type="http://schemas.openxmlformats.org/officeDocument/2006/relationships/slideLayout" Target="../slideLayouts/slideLayout355.xml"/><Relationship Id="rId3" Type="http://schemas.openxmlformats.org/officeDocument/2006/relationships/slideLayout" Target="../slideLayouts/slideLayout354.xml"/><Relationship Id="rId2" Type="http://schemas.openxmlformats.org/officeDocument/2006/relationships/slideLayout" Target="../slideLayouts/slideLayout353.xml"/><Relationship Id="rId14" Type="http://schemas.openxmlformats.org/officeDocument/2006/relationships/theme" Target="../theme/theme28.xml"/><Relationship Id="rId13" Type="http://schemas.openxmlformats.org/officeDocument/2006/relationships/slideLayout" Target="../slideLayouts/slideLayout364.xml"/><Relationship Id="rId12" Type="http://schemas.openxmlformats.org/officeDocument/2006/relationships/slideLayout" Target="../slideLayouts/slideLayout363.xml"/><Relationship Id="rId11" Type="http://schemas.openxmlformats.org/officeDocument/2006/relationships/slideLayout" Target="../slideLayouts/slideLayout362.xml"/><Relationship Id="rId10" Type="http://schemas.openxmlformats.org/officeDocument/2006/relationships/slideLayout" Target="../slideLayouts/slideLayout361.xml"/><Relationship Id="rId1" Type="http://schemas.openxmlformats.org/officeDocument/2006/relationships/slideLayout" Target="../slideLayouts/slideLayout352.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373.xml"/><Relationship Id="rId8" Type="http://schemas.openxmlformats.org/officeDocument/2006/relationships/slideLayout" Target="../slideLayouts/slideLayout372.xml"/><Relationship Id="rId7" Type="http://schemas.openxmlformats.org/officeDocument/2006/relationships/slideLayout" Target="../slideLayouts/slideLayout371.xml"/><Relationship Id="rId6" Type="http://schemas.openxmlformats.org/officeDocument/2006/relationships/slideLayout" Target="../slideLayouts/slideLayout370.xml"/><Relationship Id="rId5" Type="http://schemas.openxmlformats.org/officeDocument/2006/relationships/slideLayout" Target="../slideLayouts/slideLayout369.xml"/><Relationship Id="rId4" Type="http://schemas.openxmlformats.org/officeDocument/2006/relationships/slideLayout" Target="../slideLayouts/slideLayout368.xml"/><Relationship Id="rId3" Type="http://schemas.openxmlformats.org/officeDocument/2006/relationships/slideLayout" Target="../slideLayouts/slideLayout367.xml"/><Relationship Id="rId2" Type="http://schemas.openxmlformats.org/officeDocument/2006/relationships/slideLayout" Target="../slideLayouts/slideLayout366.xml"/><Relationship Id="rId14" Type="http://schemas.openxmlformats.org/officeDocument/2006/relationships/theme" Target="../theme/theme29.xml"/><Relationship Id="rId13" Type="http://schemas.openxmlformats.org/officeDocument/2006/relationships/slideLayout" Target="../slideLayouts/slideLayout377.xml"/><Relationship Id="rId12" Type="http://schemas.openxmlformats.org/officeDocument/2006/relationships/slideLayout" Target="../slideLayouts/slideLayout376.xml"/><Relationship Id="rId11" Type="http://schemas.openxmlformats.org/officeDocument/2006/relationships/slideLayout" Target="../slideLayouts/slideLayout375.xml"/><Relationship Id="rId10" Type="http://schemas.openxmlformats.org/officeDocument/2006/relationships/slideLayout" Target="../slideLayouts/slideLayout374.xml"/><Relationship Id="rId1" Type="http://schemas.openxmlformats.org/officeDocument/2006/relationships/slideLayout" Target="../slideLayouts/slideLayout36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4" Type="http://schemas.openxmlformats.org/officeDocument/2006/relationships/theme" Target="../theme/theme3.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386.xml"/><Relationship Id="rId8" Type="http://schemas.openxmlformats.org/officeDocument/2006/relationships/slideLayout" Target="../slideLayouts/slideLayout385.xml"/><Relationship Id="rId7" Type="http://schemas.openxmlformats.org/officeDocument/2006/relationships/slideLayout" Target="../slideLayouts/slideLayout384.xml"/><Relationship Id="rId6" Type="http://schemas.openxmlformats.org/officeDocument/2006/relationships/slideLayout" Target="../slideLayouts/slideLayout383.xml"/><Relationship Id="rId5" Type="http://schemas.openxmlformats.org/officeDocument/2006/relationships/slideLayout" Target="../slideLayouts/slideLayout382.xml"/><Relationship Id="rId4" Type="http://schemas.openxmlformats.org/officeDocument/2006/relationships/slideLayout" Target="../slideLayouts/slideLayout381.xml"/><Relationship Id="rId3" Type="http://schemas.openxmlformats.org/officeDocument/2006/relationships/slideLayout" Target="../slideLayouts/slideLayout380.xml"/><Relationship Id="rId2" Type="http://schemas.openxmlformats.org/officeDocument/2006/relationships/slideLayout" Target="../slideLayouts/slideLayout379.xml"/><Relationship Id="rId14" Type="http://schemas.openxmlformats.org/officeDocument/2006/relationships/theme" Target="../theme/theme30.xml"/><Relationship Id="rId13" Type="http://schemas.openxmlformats.org/officeDocument/2006/relationships/slideLayout" Target="../slideLayouts/slideLayout390.xml"/><Relationship Id="rId12" Type="http://schemas.openxmlformats.org/officeDocument/2006/relationships/slideLayout" Target="../slideLayouts/slideLayout389.xml"/><Relationship Id="rId11" Type="http://schemas.openxmlformats.org/officeDocument/2006/relationships/slideLayout" Target="../slideLayouts/slideLayout388.xml"/><Relationship Id="rId10" Type="http://schemas.openxmlformats.org/officeDocument/2006/relationships/slideLayout" Target="../slideLayouts/slideLayout387.xml"/><Relationship Id="rId1" Type="http://schemas.openxmlformats.org/officeDocument/2006/relationships/slideLayout" Target="../slideLayouts/slideLayout378.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99.xml"/><Relationship Id="rId8" Type="http://schemas.openxmlformats.org/officeDocument/2006/relationships/slideLayout" Target="../slideLayouts/slideLayout398.xml"/><Relationship Id="rId7" Type="http://schemas.openxmlformats.org/officeDocument/2006/relationships/slideLayout" Target="../slideLayouts/slideLayout397.xml"/><Relationship Id="rId6" Type="http://schemas.openxmlformats.org/officeDocument/2006/relationships/slideLayout" Target="../slideLayouts/slideLayout396.xml"/><Relationship Id="rId5" Type="http://schemas.openxmlformats.org/officeDocument/2006/relationships/slideLayout" Target="../slideLayouts/slideLayout395.xml"/><Relationship Id="rId4" Type="http://schemas.openxmlformats.org/officeDocument/2006/relationships/slideLayout" Target="../slideLayouts/slideLayout394.xml"/><Relationship Id="rId3" Type="http://schemas.openxmlformats.org/officeDocument/2006/relationships/slideLayout" Target="../slideLayouts/slideLayout393.xml"/><Relationship Id="rId2" Type="http://schemas.openxmlformats.org/officeDocument/2006/relationships/slideLayout" Target="../slideLayouts/slideLayout392.xml"/><Relationship Id="rId14" Type="http://schemas.openxmlformats.org/officeDocument/2006/relationships/theme" Target="../theme/theme31.xml"/><Relationship Id="rId13" Type="http://schemas.openxmlformats.org/officeDocument/2006/relationships/slideLayout" Target="../slideLayouts/slideLayout403.xml"/><Relationship Id="rId12" Type="http://schemas.openxmlformats.org/officeDocument/2006/relationships/slideLayout" Target="../slideLayouts/slideLayout402.xml"/><Relationship Id="rId11" Type="http://schemas.openxmlformats.org/officeDocument/2006/relationships/slideLayout" Target="../slideLayouts/slideLayout401.xml"/><Relationship Id="rId10" Type="http://schemas.openxmlformats.org/officeDocument/2006/relationships/slideLayout" Target="../slideLayouts/slideLayout400.xml"/><Relationship Id="rId1" Type="http://schemas.openxmlformats.org/officeDocument/2006/relationships/slideLayout" Target="../slideLayouts/slideLayout39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412.xml"/><Relationship Id="rId8" Type="http://schemas.openxmlformats.org/officeDocument/2006/relationships/slideLayout" Target="../slideLayouts/slideLayout411.xml"/><Relationship Id="rId7" Type="http://schemas.openxmlformats.org/officeDocument/2006/relationships/slideLayout" Target="../slideLayouts/slideLayout410.xml"/><Relationship Id="rId6" Type="http://schemas.openxmlformats.org/officeDocument/2006/relationships/slideLayout" Target="../slideLayouts/slideLayout409.xml"/><Relationship Id="rId5" Type="http://schemas.openxmlformats.org/officeDocument/2006/relationships/slideLayout" Target="../slideLayouts/slideLayout408.xml"/><Relationship Id="rId4" Type="http://schemas.openxmlformats.org/officeDocument/2006/relationships/slideLayout" Target="../slideLayouts/slideLayout407.xml"/><Relationship Id="rId3" Type="http://schemas.openxmlformats.org/officeDocument/2006/relationships/slideLayout" Target="../slideLayouts/slideLayout406.xml"/><Relationship Id="rId2" Type="http://schemas.openxmlformats.org/officeDocument/2006/relationships/slideLayout" Target="../slideLayouts/slideLayout405.xml"/><Relationship Id="rId14" Type="http://schemas.openxmlformats.org/officeDocument/2006/relationships/theme" Target="../theme/theme32.xml"/><Relationship Id="rId13" Type="http://schemas.openxmlformats.org/officeDocument/2006/relationships/slideLayout" Target="../slideLayouts/slideLayout416.xml"/><Relationship Id="rId12" Type="http://schemas.openxmlformats.org/officeDocument/2006/relationships/slideLayout" Target="../slideLayouts/slideLayout415.xml"/><Relationship Id="rId11" Type="http://schemas.openxmlformats.org/officeDocument/2006/relationships/slideLayout" Target="../slideLayouts/slideLayout414.xml"/><Relationship Id="rId10" Type="http://schemas.openxmlformats.org/officeDocument/2006/relationships/slideLayout" Target="../slideLayouts/slideLayout413.xml"/><Relationship Id="rId1" Type="http://schemas.openxmlformats.org/officeDocument/2006/relationships/slideLayout" Target="../slideLayouts/slideLayout404.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425.xml"/><Relationship Id="rId8" Type="http://schemas.openxmlformats.org/officeDocument/2006/relationships/slideLayout" Target="../slideLayouts/slideLayout424.xml"/><Relationship Id="rId7" Type="http://schemas.openxmlformats.org/officeDocument/2006/relationships/slideLayout" Target="../slideLayouts/slideLayout423.xml"/><Relationship Id="rId6" Type="http://schemas.openxmlformats.org/officeDocument/2006/relationships/slideLayout" Target="../slideLayouts/slideLayout422.xml"/><Relationship Id="rId5" Type="http://schemas.openxmlformats.org/officeDocument/2006/relationships/slideLayout" Target="../slideLayouts/slideLayout421.xml"/><Relationship Id="rId4" Type="http://schemas.openxmlformats.org/officeDocument/2006/relationships/slideLayout" Target="../slideLayouts/slideLayout420.xml"/><Relationship Id="rId3" Type="http://schemas.openxmlformats.org/officeDocument/2006/relationships/slideLayout" Target="../slideLayouts/slideLayout419.xml"/><Relationship Id="rId2" Type="http://schemas.openxmlformats.org/officeDocument/2006/relationships/slideLayout" Target="../slideLayouts/slideLayout418.xml"/><Relationship Id="rId14" Type="http://schemas.openxmlformats.org/officeDocument/2006/relationships/theme" Target="../theme/theme33.xml"/><Relationship Id="rId13" Type="http://schemas.openxmlformats.org/officeDocument/2006/relationships/slideLayout" Target="../slideLayouts/slideLayout429.xml"/><Relationship Id="rId12" Type="http://schemas.openxmlformats.org/officeDocument/2006/relationships/slideLayout" Target="../slideLayouts/slideLayout428.xml"/><Relationship Id="rId11" Type="http://schemas.openxmlformats.org/officeDocument/2006/relationships/slideLayout" Target="../slideLayouts/slideLayout427.xml"/><Relationship Id="rId10" Type="http://schemas.openxmlformats.org/officeDocument/2006/relationships/slideLayout" Target="../slideLayouts/slideLayout426.xml"/><Relationship Id="rId1" Type="http://schemas.openxmlformats.org/officeDocument/2006/relationships/slideLayout" Target="../slideLayouts/slideLayout417.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438.xml"/><Relationship Id="rId8" Type="http://schemas.openxmlformats.org/officeDocument/2006/relationships/slideLayout" Target="../slideLayouts/slideLayout437.xml"/><Relationship Id="rId7" Type="http://schemas.openxmlformats.org/officeDocument/2006/relationships/slideLayout" Target="../slideLayouts/slideLayout436.xml"/><Relationship Id="rId6" Type="http://schemas.openxmlformats.org/officeDocument/2006/relationships/slideLayout" Target="../slideLayouts/slideLayout435.xml"/><Relationship Id="rId5" Type="http://schemas.openxmlformats.org/officeDocument/2006/relationships/slideLayout" Target="../slideLayouts/slideLayout434.xml"/><Relationship Id="rId4" Type="http://schemas.openxmlformats.org/officeDocument/2006/relationships/slideLayout" Target="../slideLayouts/slideLayout433.xml"/><Relationship Id="rId3" Type="http://schemas.openxmlformats.org/officeDocument/2006/relationships/slideLayout" Target="../slideLayouts/slideLayout432.xml"/><Relationship Id="rId2" Type="http://schemas.openxmlformats.org/officeDocument/2006/relationships/slideLayout" Target="../slideLayouts/slideLayout431.xml"/><Relationship Id="rId14" Type="http://schemas.openxmlformats.org/officeDocument/2006/relationships/theme" Target="../theme/theme34.xml"/><Relationship Id="rId13" Type="http://schemas.openxmlformats.org/officeDocument/2006/relationships/slideLayout" Target="../slideLayouts/slideLayout442.xml"/><Relationship Id="rId12" Type="http://schemas.openxmlformats.org/officeDocument/2006/relationships/slideLayout" Target="../slideLayouts/slideLayout441.xml"/><Relationship Id="rId11" Type="http://schemas.openxmlformats.org/officeDocument/2006/relationships/slideLayout" Target="../slideLayouts/slideLayout440.xml"/><Relationship Id="rId10" Type="http://schemas.openxmlformats.org/officeDocument/2006/relationships/slideLayout" Target="../slideLayouts/slideLayout439.xml"/><Relationship Id="rId1" Type="http://schemas.openxmlformats.org/officeDocument/2006/relationships/slideLayout" Target="../slideLayouts/slideLayout430.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451.xml"/><Relationship Id="rId8" Type="http://schemas.openxmlformats.org/officeDocument/2006/relationships/slideLayout" Target="../slideLayouts/slideLayout450.xml"/><Relationship Id="rId7" Type="http://schemas.openxmlformats.org/officeDocument/2006/relationships/slideLayout" Target="../slideLayouts/slideLayout449.xml"/><Relationship Id="rId6" Type="http://schemas.openxmlformats.org/officeDocument/2006/relationships/slideLayout" Target="../slideLayouts/slideLayout448.xml"/><Relationship Id="rId5" Type="http://schemas.openxmlformats.org/officeDocument/2006/relationships/slideLayout" Target="../slideLayouts/slideLayout447.xml"/><Relationship Id="rId4" Type="http://schemas.openxmlformats.org/officeDocument/2006/relationships/slideLayout" Target="../slideLayouts/slideLayout446.xml"/><Relationship Id="rId3" Type="http://schemas.openxmlformats.org/officeDocument/2006/relationships/slideLayout" Target="../slideLayouts/slideLayout445.xml"/><Relationship Id="rId2" Type="http://schemas.openxmlformats.org/officeDocument/2006/relationships/slideLayout" Target="../slideLayouts/slideLayout444.xml"/><Relationship Id="rId14" Type="http://schemas.openxmlformats.org/officeDocument/2006/relationships/theme" Target="../theme/theme35.xml"/><Relationship Id="rId13" Type="http://schemas.openxmlformats.org/officeDocument/2006/relationships/slideLayout" Target="../slideLayouts/slideLayout455.xml"/><Relationship Id="rId12" Type="http://schemas.openxmlformats.org/officeDocument/2006/relationships/slideLayout" Target="../slideLayouts/slideLayout454.xml"/><Relationship Id="rId11" Type="http://schemas.openxmlformats.org/officeDocument/2006/relationships/slideLayout" Target="../slideLayouts/slideLayout453.xml"/><Relationship Id="rId10" Type="http://schemas.openxmlformats.org/officeDocument/2006/relationships/slideLayout" Target="../slideLayouts/slideLayout452.xml"/><Relationship Id="rId1" Type="http://schemas.openxmlformats.org/officeDocument/2006/relationships/slideLayout" Target="../slideLayouts/slideLayout443.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464.xml"/><Relationship Id="rId8" Type="http://schemas.openxmlformats.org/officeDocument/2006/relationships/slideLayout" Target="../slideLayouts/slideLayout463.xml"/><Relationship Id="rId7" Type="http://schemas.openxmlformats.org/officeDocument/2006/relationships/slideLayout" Target="../slideLayouts/slideLayout462.xml"/><Relationship Id="rId6" Type="http://schemas.openxmlformats.org/officeDocument/2006/relationships/slideLayout" Target="../slideLayouts/slideLayout461.xml"/><Relationship Id="rId5" Type="http://schemas.openxmlformats.org/officeDocument/2006/relationships/slideLayout" Target="../slideLayouts/slideLayout460.xml"/><Relationship Id="rId4" Type="http://schemas.openxmlformats.org/officeDocument/2006/relationships/slideLayout" Target="../slideLayouts/slideLayout459.xml"/><Relationship Id="rId3" Type="http://schemas.openxmlformats.org/officeDocument/2006/relationships/slideLayout" Target="../slideLayouts/slideLayout458.xml"/><Relationship Id="rId2" Type="http://schemas.openxmlformats.org/officeDocument/2006/relationships/slideLayout" Target="../slideLayouts/slideLayout457.xml"/><Relationship Id="rId14" Type="http://schemas.openxmlformats.org/officeDocument/2006/relationships/theme" Target="../theme/theme36.xml"/><Relationship Id="rId13" Type="http://schemas.openxmlformats.org/officeDocument/2006/relationships/slideLayout" Target="../slideLayouts/slideLayout468.xml"/><Relationship Id="rId12" Type="http://schemas.openxmlformats.org/officeDocument/2006/relationships/slideLayout" Target="../slideLayouts/slideLayout467.xml"/><Relationship Id="rId11" Type="http://schemas.openxmlformats.org/officeDocument/2006/relationships/slideLayout" Target="../slideLayouts/slideLayout466.xml"/><Relationship Id="rId10" Type="http://schemas.openxmlformats.org/officeDocument/2006/relationships/slideLayout" Target="../slideLayouts/slideLayout465.xml"/><Relationship Id="rId1" Type="http://schemas.openxmlformats.org/officeDocument/2006/relationships/slideLayout" Target="../slideLayouts/slideLayout456.xml"/></Relationships>
</file>

<file path=ppt/slideMasters/_rels/slideMaster37.xml.rels><?xml version="1.0" encoding="UTF-8" standalone="yes"?>
<Relationships xmlns="http://schemas.openxmlformats.org/package/2006/relationships"><Relationship Id="rId9" Type="http://schemas.openxmlformats.org/officeDocument/2006/relationships/slideLayout" Target="../slideLayouts/slideLayout477.xml"/><Relationship Id="rId8" Type="http://schemas.openxmlformats.org/officeDocument/2006/relationships/slideLayout" Target="../slideLayouts/slideLayout476.xml"/><Relationship Id="rId7" Type="http://schemas.openxmlformats.org/officeDocument/2006/relationships/slideLayout" Target="../slideLayouts/slideLayout475.xml"/><Relationship Id="rId6" Type="http://schemas.openxmlformats.org/officeDocument/2006/relationships/slideLayout" Target="../slideLayouts/slideLayout474.xml"/><Relationship Id="rId5" Type="http://schemas.openxmlformats.org/officeDocument/2006/relationships/slideLayout" Target="../slideLayouts/slideLayout473.xml"/><Relationship Id="rId4" Type="http://schemas.openxmlformats.org/officeDocument/2006/relationships/slideLayout" Target="../slideLayouts/slideLayout472.xml"/><Relationship Id="rId3" Type="http://schemas.openxmlformats.org/officeDocument/2006/relationships/slideLayout" Target="../slideLayouts/slideLayout471.xml"/><Relationship Id="rId2" Type="http://schemas.openxmlformats.org/officeDocument/2006/relationships/slideLayout" Target="../slideLayouts/slideLayout470.xml"/><Relationship Id="rId14" Type="http://schemas.openxmlformats.org/officeDocument/2006/relationships/theme" Target="../theme/theme37.xml"/><Relationship Id="rId13" Type="http://schemas.openxmlformats.org/officeDocument/2006/relationships/slideLayout" Target="../slideLayouts/slideLayout481.xml"/><Relationship Id="rId12" Type="http://schemas.openxmlformats.org/officeDocument/2006/relationships/slideLayout" Target="../slideLayouts/slideLayout480.xml"/><Relationship Id="rId11" Type="http://schemas.openxmlformats.org/officeDocument/2006/relationships/slideLayout" Target="../slideLayouts/slideLayout479.xml"/><Relationship Id="rId10" Type="http://schemas.openxmlformats.org/officeDocument/2006/relationships/slideLayout" Target="../slideLayouts/slideLayout478.xml"/><Relationship Id="rId1" Type="http://schemas.openxmlformats.org/officeDocument/2006/relationships/slideLayout" Target="../slideLayouts/slideLayout469.xml"/></Relationships>
</file>

<file path=ppt/slideMasters/_rels/slideMaster38.xml.rels><?xml version="1.0" encoding="UTF-8" standalone="yes"?>
<Relationships xmlns="http://schemas.openxmlformats.org/package/2006/relationships"><Relationship Id="rId9" Type="http://schemas.openxmlformats.org/officeDocument/2006/relationships/slideLayout" Target="../slideLayouts/slideLayout490.xml"/><Relationship Id="rId8" Type="http://schemas.openxmlformats.org/officeDocument/2006/relationships/slideLayout" Target="../slideLayouts/slideLayout489.xml"/><Relationship Id="rId7" Type="http://schemas.openxmlformats.org/officeDocument/2006/relationships/slideLayout" Target="../slideLayouts/slideLayout488.xml"/><Relationship Id="rId6" Type="http://schemas.openxmlformats.org/officeDocument/2006/relationships/slideLayout" Target="../slideLayouts/slideLayout487.xml"/><Relationship Id="rId5" Type="http://schemas.openxmlformats.org/officeDocument/2006/relationships/slideLayout" Target="../slideLayouts/slideLayout486.xml"/><Relationship Id="rId4" Type="http://schemas.openxmlformats.org/officeDocument/2006/relationships/slideLayout" Target="../slideLayouts/slideLayout485.xml"/><Relationship Id="rId3" Type="http://schemas.openxmlformats.org/officeDocument/2006/relationships/slideLayout" Target="../slideLayouts/slideLayout484.xml"/><Relationship Id="rId2" Type="http://schemas.openxmlformats.org/officeDocument/2006/relationships/slideLayout" Target="../slideLayouts/slideLayout483.xml"/><Relationship Id="rId14" Type="http://schemas.openxmlformats.org/officeDocument/2006/relationships/theme" Target="../theme/theme38.xml"/><Relationship Id="rId13" Type="http://schemas.openxmlformats.org/officeDocument/2006/relationships/slideLayout" Target="../slideLayouts/slideLayout494.xml"/><Relationship Id="rId12" Type="http://schemas.openxmlformats.org/officeDocument/2006/relationships/slideLayout" Target="../slideLayouts/slideLayout493.xml"/><Relationship Id="rId11" Type="http://schemas.openxmlformats.org/officeDocument/2006/relationships/slideLayout" Target="../slideLayouts/slideLayout492.xml"/><Relationship Id="rId10" Type="http://schemas.openxmlformats.org/officeDocument/2006/relationships/slideLayout" Target="../slideLayouts/slideLayout491.xml"/><Relationship Id="rId1" Type="http://schemas.openxmlformats.org/officeDocument/2006/relationships/slideLayout" Target="../slideLayouts/slideLayout482.xml"/></Relationships>
</file>

<file path=ppt/slideMasters/_rels/slideMaster39.xml.rels><?xml version="1.0" encoding="UTF-8" standalone="yes"?>
<Relationships xmlns="http://schemas.openxmlformats.org/package/2006/relationships"><Relationship Id="rId9" Type="http://schemas.openxmlformats.org/officeDocument/2006/relationships/slideLayout" Target="../slideLayouts/slideLayout503.xml"/><Relationship Id="rId8" Type="http://schemas.openxmlformats.org/officeDocument/2006/relationships/slideLayout" Target="../slideLayouts/slideLayout502.xml"/><Relationship Id="rId7" Type="http://schemas.openxmlformats.org/officeDocument/2006/relationships/slideLayout" Target="../slideLayouts/slideLayout501.xml"/><Relationship Id="rId6" Type="http://schemas.openxmlformats.org/officeDocument/2006/relationships/slideLayout" Target="../slideLayouts/slideLayout500.xml"/><Relationship Id="rId5" Type="http://schemas.openxmlformats.org/officeDocument/2006/relationships/slideLayout" Target="../slideLayouts/slideLayout499.xml"/><Relationship Id="rId4" Type="http://schemas.openxmlformats.org/officeDocument/2006/relationships/slideLayout" Target="../slideLayouts/slideLayout498.xml"/><Relationship Id="rId3" Type="http://schemas.openxmlformats.org/officeDocument/2006/relationships/slideLayout" Target="../slideLayouts/slideLayout497.xml"/><Relationship Id="rId2" Type="http://schemas.openxmlformats.org/officeDocument/2006/relationships/slideLayout" Target="../slideLayouts/slideLayout496.xml"/><Relationship Id="rId14" Type="http://schemas.openxmlformats.org/officeDocument/2006/relationships/theme" Target="../theme/theme39.xml"/><Relationship Id="rId13" Type="http://schemas.openxmlformats.org/officeDocument/2006/relationships/slideLayout" Target="../slideLayouts/slideLayout507.xml"/><Relationship Id="rId12" Type="http://schemas.openxmlformats.org/officeDocument/2006/relationships/slideLayout" Target="../slideLayouts/slideLayout506.xml"/><Relationship Id="rId11" Type="http://schemas.openxmlformats.org/officeDocument/2006/relationships/slideLayout" Target="../slideLayouts/slideLayout505.xml"/><Relationship Id="rId10" Type="http://schemas.openxmlformats.org/officeDocument/2006/relationships/slideLayout" Target="../slideLayouts/slideLayout504.xml"/><Relationship Id="rId1" Type="http://schemas.openxmlformats.org/officeDocument/2006/relationships/slideLayout" Target="../slideLayouts/slideLayout49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4" Type="http://schemas.openxmlformats.org/officeDocument/2006/relationships/theme" Target="../theme/theme4.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40.xml.rels><?xml version="1.0" encoding="UTF-8" standalone="yes"?>
<Relationships xmlns="http://schemas.openxmlformats.org/package/2006/relationships"><Relationship Id="rId9" Type="http://schemas.openxmlformats.org/officeDocument/2006/relationships/slideLayout" Target="../slideLayouts/slideLayout516.xml"/><Relationship Id="rId8" Type="http://schemas.openxmlformats.org/officeDocument/2006/relationships/slideLayout" Target="../slideLayouts/slideLayout515.xml"/><Relationship Id="rId7" Type="http://schemas.openxmlformats.org/officeDocument/2006/relationships/slideLayout" Target="../slideLayouts/slideLayout514.xml"/><Relationship Id="rId6" Type="http://schemas.openxmlformats.org/officeDocument/2006/relationships/slideLayout" Target="../slideLayouts/slideLayout513.xml"/><Relationship Id="rId5" Type="http://schemas.openxmlformats.org/officeDocument/2006/relationships/slideLayout" Target="../slideLayouts/slideLayout512.xml"/><Relationship Id="rId4" Type="http://schemas.openxmlformats.org/officeDocument/2006/relationships/slideLayout" Target="../slideLayouts/slideLayout511.xml"/><Relationship Id="rId3" Type="http://schemas.openxmlformats.org/officeDocument/2006/relationships/slideLayout" Target="../slideLayouts/slideLayout510.xml"/><Relationship Id="rId2" Type="http://schemas.openxmlformats.org/officeDocument/2006/relationships/slideLayout" Target="../slideLayouts/slideLayout509.xml"/><Relationship Id="rId14" Type="http://schemas.openxmlformats.org/officeDocument/2006/relationships/theme" Target="../theme/theme40.xml"/><Relationship Id="rId13" Type="http://schemas.openxmlformats.org/officeDocument/2006/relationships/slideLayout" Target="../slideLayouts/slideLayout520.xml"/><Relationship Id="rId12" Type="http://schemas.openxmlformats.org/officeDocument/2006/relationships/slideLayout" Target="../slideLayouts/slideLayout519.xml"/><Relationship Id="rId11" Type="http://schemas.openxmlformats.org/officeDocument/2006/relationships/slideLayout" Target="../slideLayouts/slideLayout518.xml"/><Relationship Id="rId10" Type="http://schemas.openxmlformats.org/officeDocument/2006/relationships/slideLayout" Target="../slideLayouts/slideLayout517.xml"/><Relationship Id="rId1" Type="http://schemas.openxmlformats.org/officeDocument/2006/relationships/slideLayout" Target="../slideLayouts/slideLayout508.xml"/></Relationships>
</file>

<file path=ppt/slideMasters/_rels/slideMaster41.xml.rels><?xml version="1.0" encoding="UTF-8" standalone="yes"?>
<Relationships xmlns="http://schemas.openxmlformats.org/package/2006/relationships"><Relationship Id="rId9" Type="http://schemas.openxmlformats.org/officeDocument/2006/relationships/slideLayout" Target="../slideLayouts/slideLayout529.xml"/><Relationship Id="rId8" Type="http://schemas.openxmlformats.org/officeDocument/2006/relationships/slideLayout" Target="../slideLayouts/slideLayout528.xml"/><Relationship Id="rId7" Type="http://schemas.openxmlformats.org/officeDocument/2006/relationships/slideLayout" Target="../slideLayouts/slideLayout527.xml"/><Relationship Id="rId6" Type="http://schemas.openxmlformats.org/officeDocument/2006/relationships/slideLayout" Target="../slideLayouts/slideLayout526.xml"/><Relationship Id="rId5" Type="http://schemas.openxmlformats.org/officeDocument/2006/relationships/slideLayout" Target="../slideLayouts/slideLayout525.xml"/><Relationship Id="rId4" Type="http://schemas.openxmlformats.org/officeDocument/2006/relationships/slideLayout" Target="../slideLayouts/slideLayout524.xml"/><Relationship Id="rId3" Type="http://schemas.openxmlformats.org/officeDocument/2006/relationships/slideLayout" Target="../slideLayouts/slideLayout523.xml"/><Relationship Id="rId2" Type="http://schemas.openxmlformats.org/officeDocument/2006/relationships/slideLayout" Target="../slideLayouts/slideLayout522.xml"/><Relationship Id="rId14" Type="http://schemas.openxmlformats.org/officeDocument/2006/relationships/theme" Target="../theme/theme41.xml"/><Relationship Id="rId13" Type="http://schemas.openxmlformats.org/officeDocument/2006/relationships/slideLayout" Target="../slideLayouts/slideLayout533.xml"/><Relationship Id="rId12" Type="http://schemas.openxmlformats.org/officeDocument/2006/relationships/slideLayout" Target="../slideLayouts/slideLayout532.xml"/><Relationship Id="rId11" Type="http://schemas.openxmlformats.org/officeDocument/2006/relationships/slideLayout" Target="../slideLayouts/slideLayout531.xml"/><Relationship Id="rId10" Type="http://schemas.openxmlformats.org/officeDocument/2006/relationships/slideLayout" Target="../slideLayouts/slideLayout530.xml"/><Relationship Id="rId1" Type="http://schemas.openxmlformats.org/officeDocument/2006/relationships/slideLayout" Target="../slideLayouts/slideLayout521.xml"/></Relationships>
</file>

<file path=ppt/slideMasters/_rels/slideMaster42.xml.rels><?xml version="1.0" encoding="UTF-8" standalone="yes"?>
<Relationships xmlns="http://schemas.openxmlformats.org/package/2006/relationships"><Relationship Id="rId9" Type="http://schemas.openxmlformats.org/officeDocument/2006/relationships/slideLayout" Target="../slideLayouts/slideLayout542.xml"/><Relationship Id="rId8" Type="http://schemas.openxmlformats.org/officeDocument/2006/relationships/slideLayout" Target="../slideLayouts/slideLayout541.xml"/><Relationship Id="rId7" Type="http://schemas.openxmlformats.org/officeDocument/2006/relationships/slideLayout" Target="../slideLayouts/slideLayout540.xml"/><Relationship Id="rId6" Type="http://schemas.openxmlformats.org/officeDocument/2006/relationships/slideLayout" Target="../slideLayouts/slideLayout539.xml"/><Relationship Id="rId5" Type="http://schemas.openxmlformats.org/officeDocument/2006/relationships/slideLayout" Target="../slideLayouts/slideLayout538.xml"/><Relationship Id="rId4" Type="http://schemas.openxmlformats.org/officeDocument/2006/relationships/slideLayout" Target="../slideLayouts/slideLayout537.xml"/><Relationship Id="rId3" Type="http://schemas.openxmlformats.org/officeDocument/2006/relationships/slideLayout" Target="../slideLayouts/slideLayout536.xml"/><Relationship Id="rId2" Type="http://schemas.openxmlformats.org/officeDocument/2006/relationships/slideLayout" Target="../slideLayouts/slideLayout535.xml"/><Relationship Id="rId14" Type="http://schemas.openxmlformats.org/officeDocument/2006/relationships/theme" Target="../theme/theme42.xml"/><Relationship Id="rId13" Type="http://schemas.openxmlformats.org/officeDocument/2006/relationships/slideLayout" Target="../slideLayouts/slideLayout546.xml"/><Relationship Id="rId12" Type="http://schemas.openxmlformats.org/officeDocument/2006/relationships/slideLayout" Target="../slideLayouts/slideLayout545.xml"/><Relationship Id="rId11" Type="http://schemas.openxmlformats.org/officeDocument/2006/relationships/slideLayout" Target="../slideLayouts/slideLayout544.xml"/><Relationship Id="rId10" Type="http://schemas.openxmlformats.org/officeDocument/2006/relationships/slideLayout" Target="../slideLayouts/slideLayout543.xml"/><Relationship Id="rId1" Type="http://schemas.openxmlformats.org/officeDocument/2006/relationships/slideLayout" Target="../slideLayouts/slideLayout534.xml"/></Relationships>
</file>

<file path=ppt/slideMasters/_rels/slideMaster43.xml.rels><?xml version="1.0" encoding="UTF-8" standalone="yes"?>
<Relationships xmlns="http://schemas.openxmlformats.org/package/2006/relationships"><Relationship Id="rId9" Type="http://schemas.openxmlformats.org/officeDocument/2006/relationships/slideLayout" Target="../slideLayouts/slideLayout555.xml"/><Relationship Id="rId8" Type="http://schemas.openxmlformats.org/officeDocument/2006/relationships/slideLayout" Target="../slideLayouts/slideLayout554.xml"/><Relationship Id="rId7" Type="http://schemas.openxmlformats.org/officeDocument/2006/relationships/slideLayout" Target="../slideLayouts/slideLayout553.xml"/><Relationship Id="rId6" Type="http://schemas.openxmlformats.org/officeDocument/2006/relationships/slideLayout" Target="../slideLayouts/slideLayout552.xml"/><Relationship Id="rId5" Type="http://schemas.openxmlformats.org/officeDocument/2006/relationships/slideLayout" Target="../slideLayouts/slideLayout551.xml"/><Relationship Id="rId4" Type="http://schemas.openxmlformats.org/officeDocument/2006/relationships/slideLayout" Target="../slideLayouts/slideLayout550.xml"/><Relationship Id="rId3" Type="http://schemas.openxmlformats.org/officeDocument/2006/relationships/slideLayout" Target="../slideLayouts/slideLayout549.xml"/><Relationship Id="rId2" Type="http://schemas.openxmlformats.org/officeDocument/2006/relationships/slideLayout" Target="../slideLayouts/slideLayout548.xml"/><Relationship Id="rId14" Type="http://schemas.openxmlformats.org/officeDocument/2006/relationships/theme" Target="../theme/theme43.xml"/><Relationship Id="rId13" Type="http://schemas.openxmlformats.org/officeDocument/2006/relationships/slideLayout" Target="../slideLayouts/slideLayout559.xml"/><Relationship Id="rId12" Type="http://schemas.openxmlformats.org/officeDocument/2006/relationships/slideLayout" Target="../slideLayouts/slideLayout558.xml"/><Relationship Id="rId11" Type="http://schemas.openxmlformats.org/officeDocument/2006/relationships/slideLayout" Target="../slideLayouts/slideLayout557.xml"/><Relationship Id="rId10" Type="http://schemas.openxmlformats.org/officeDocument/2006/relationships/slideLayout" Target="../slideLayouts/slideLayout556.xml"/><Relationship Id="rId1" Type="http://schemas.openxmlformats.org/officeDocument/2006/relationships/slideLayout" Target="../slideLayouts/slideLayout547.xml"/></Relationships>
</file>

<file path=ppt/slideMasters/_rels/slideMaster44.xml.rels><?xml version="1.0" encoding="UTF-8" standalone="yes"?>
<Relationships xmlns="http://schemas.openxmlformats.org/package/2006/relationships"><Relationship Id="rId9" Type="http://schemas.openxmlformats.org/officeDocument/2006/relationships/slideLayout" Target="../slideLayouts/slideLayout568.xml"/><Relationship Id="rId8" Type="http://schemas.openxmlformats.org/officeDocument/2006/relationships/slideLayout" Target="../slideLayouts/slideLayout567.xml"/><Relationship Id="rId7" Type="http://schemas.openxmlformats.org/officeDocument/2006/relationships/slideLayout" Target="../slideLayouts/slideLayout566.xml"/><Relationship Id="rId6" Type="http://schemas.openxmlformats.org/officeDocument/2006/relationships/slideLayout" Target="../slideLayouts/slideLayout565.xml"/><Relationship Id="rId5" Type="http://schemas.openxmlformats.org/officeDocument/2006/relationships/slideLayout" Target="../slideLayouts/slideLayout564.xml"/><Relationship Id="rId4" Type="http://schemas.openxmlformats.org/officeDocument/2006/relationships/slideLayout" Target="../slideLayouts/slideLayout563.xml"/><Relationship Id="rId3" Type="http://schemas.openxmlformats.org/officeDocument/2006/relationships/slideLayout" Target="../slideLayouts/slideLayout562.xml"/><Relationship Id="rId2" Type="http://schemas.openxmlformats.org/officeDocument/2006/relationships/slideLayout" Target="../slideLayouts/slideLayout561.xml"/><Relationship Id="rId14" Type="http://schemas.openxmlformats.org/officeDocument/2006/relationships/theme" Target="../theme/theme44.xml"/><Relationship Id="rId13" Type="http://schemas.openxmlformats.org/officeDocument/2006/relationships/slideLayout" Target="../slideLayouts/slideLayout572.xml"/><Relationship Id="rId12" Type="http://schemas.openxmlformats.org/officeDocument/2006/relationships/slideLayout" Target="../slideLayouts/slideLayout571.xml"/><Relationship Id="rId11" Type="http://schemas.openxmlformats.org/officeDocument/2006/relationships/slideLayout" Target="../slideLayouts/slideLayout570.xml"/><Relationship Id="rId10" Type="http://schemas.openxmlformats.org/officeDocument/2006/relationships/slideLayout" Target="../slideLayouts/slideLayout569.xml"/><Relationship Id="rId1" Type="http://schemas.openxmlformats.org/officeDocument/2006/relationships/slideLayout" Target="../slideLayouts/slideLayout560.xml"/></Relationships>
</file>

<file path=ppt/slideMasters/_rels/slideMaster45.xml.rels><?xml version="1.0" encoding="UTF-8" standalone="yes"?>
<Relationships xmlns="http://schemas.openxmlformats.org/package/2006/relationships"><Relationship Id="rId9" Type="http://schemas.openxmlformats.org/officeDocument/2006/relationships/slideLayout" Target="../slideLayouts/slideLayout581.xml"/><Relationship Id="rId8" Type="http://schemas.openxmlformats.org/officeDocument/2006/relationships/slideLayout" Target="../slideLayouts/slideLayout580.xml"/><Relationship Id="rId7" Type="http://schemas.openxmlformats.org/officeDocument/2006/relationships/slideLayout" Target="../slideLayouts/slideLayout579.xml"/><Relationship Id="rId6" Type="http://schemas.openxmlformats.org/officeDocument/2006/relationships/slideLayout" Target="../slideLayouts/slideLayout578.xml"/><Relationship Id="rId5" Type="http://schemas.openxmlformats.org/officeDocument/2006/relationships/slideLayout" Target="../slideLayouts/slideLayout577.xml"/><Relationship Id="rId4" Type="http://schemas.openxmlformats.org/officeDocument/2006/relationships/slideLayout" Target="../slideLayouts/slideLayout576.xml"/><Relationship Id="rId3" Type="http://schemas.openxmlformats.org/officeDocument/2006/relationships/slideLayout" Target="../slideLayouts/slideLayout575.xml"/><Relationship Id="rId2" Type="http://schemas.openxmlformats.org/officeDocument/2006/relationships/slideLayout" Target="../slideLayouts/slideLayout574.xml"/><Relationship Id="rId14" Type="http://schemas.openxmlformats.org/officeDocument/2006/relationships/theme" Target="../theme/theme45.xml"/><Relationship Id="rId13" Type="http://schemas.openxmlformats.org/officeDocument/2006/relationships/slideLayout" Target="../slideLayouts/slideLayout585.xml"/><Relationship Id="rId12" Type="http://schemas.openxmlformats.org/officeDocument/2006/relationships/slideLayout" Target="../slideLayouts/slideLayout584.xml"/><Relationship Id="rId11" Type="http://schemas.openxmlformats.org/officeDocument/2006/relationships/slideLayout" Target="../slideLayouts/slideLayout583.xml"/><Relationship Id="rId10" Type="http://schemas.openxmlformats.org/officeDocument/2006/relationships/slideLayout" Target="../slideLayouts/slideLayout582.xml"/><Relationship Id="rId1" Type="http://schemas.openxmlformats.org/officeDocument/2006/relationships/slideLayout" Target="../slideLayouts/slideLayout573.xml"/></Relationships>
</file>

<file path=ppt/slideMasters/_rels/slideMaster46.xml.rels><?xml version="1.0" encoding="UTF-8" standalone="yes"?>
<Relationships xmlns="http://schemas.openxmlformats.org/package/2006/relationships"><Relationship Id="rId9" Type="http://schemas.openxmlformats.org/officeDocument/2006/relationships/slideLayout" Target="../slideLayouts/slideLayout594.xml"/><Relationship Id="rId8" Type="http://schemas.openxmlformats.org/officeDocument/2006/relationships/slideLayout" Target="../slideLayouts/slideLayout593.xml"/><Relationship Id="rId7" Type="http://schemas.openxmlformats.org/officeDocument/2006/relationships/slideLayout" Target="../slideLayouts/slideLayout592.xml"/><Relationship Id="rId6" Type="http://schemas.openxmlformats.org/officeDocument/2006/relationships/slideLayout" Target="../slideLayouts/slideLayout591.xml"/><Relationship Id="rId5" Type="http://schemas.openxmlformats.org/officeDocument/2006/relationships/slideLayout" Target="../slideLayouts/slideLayout590.xml"/><Relationship Id="rId4" Type="http://schemas.openxmlformats.org/officeDocument/2006/relationships/slideLayout" Target="../slideLayouts/slideLayout589.xml"/><Relationship Id="rId3" Type="http://schemas.openxmlformats.org/officeDocument/2006/relationships/slideLayout" Target="../slideLayouts/slideLayout588.xml"/><Relationship Id="rId2" Type="http://schemas.openxmlformats.org/officeDocument/2006/relationships/slideLayout" Target="../slideLayouts/slideLayout587.xml"/><Relationship Id="rId14" Type="http://schemas.openxmlformats.org/officeDocument/2006/relationships/theme" Target="../theme/theme46.xml"/><Relationship Id="rId13" Type="http://schemas.openxmlformats.org/officeDocument/2006/relationships/slideLayout" Target="../slideLayouts/slideLayout598.xml"/><Relationship Id="rId12" Type="http://schemas.openxmlformats.org/officeDocument/2006/relationships/slideLayout" Target="../slideLayouts/slideLayout597.xml"/><Relationship Id="rId11" Type="http://schemas.openxmlformats.org/officeDocument/2006/relationships/slideLayout" Target="../slideLayouts/slideLayout596.xml"/><Relationship Id="rId10" Type="http://schemas.openxmlformats.org/officeDocument/2006/relationships/slideLayout" Target="../slideLayouts/slideLayout595.xml"/><Relationship Id="rId1" Type="http://schemas.openxmlformats.org/officeDocument/2006/relationships/slideLayout" Target="../slideLayouts/slideLayout586.xml"/></Relationships>
</file>

<file path=ppt/slideMasters/_rels/slideMaster47.xml.rels><?xml version="1.0" encoding="UTF-8" standalone="yes"?>
<Relationships xmlns="http://schemas.openxmlformats.org/package/2006/relationships"><Relationship Id="rId9" Type="http://schemas.openxmlformats.org/officeDocument/2006/relationships/slideLayout" Target="../slideLayouts/slideLayout607.xml"/><Relationship Id="rId8" Type="http://schemas.openxmlformats.org/officeDocument/2006/relationships/slideLayout" Target="../slideLayouts/slideLayout606.xml"/><Relationship Id="rId7" Type="http://schemas.openxmlformats.org/officeDocument/2006/relationships/slideLayout" Target="../slideLayouts/slideLayout605.xml"/><Relationship Id="rId6" Type="http://schemas.openxmlformats.org/officeDocument/2006/relationships/slideLayout" Target="../slideLayouts/slideLayout604.xml"/><Relationship Id="rId5" Type="http://schemas.openxmlformats.org/officeDocument/2006/relationships/slideLayout" Target="../slideLayouts/slideLayout603.xml"/><Relationship Id="rId4" Type="http://schemas.openxmlformats.org/officeDocument/2006/relationships/slideLayout" Target="../slideLayouts/slideLayout602.xml"/><Relationship Id="rId3" Type="http://schemas.openxmlformats.org/officeDocument/2006/relationships/slideLayout" Target="../slideLayouts/slideLayout601.xml"/><Relationship Id="rId2" Type="http://schemas.openxmlformats.org/officeDocument/2006/relationships/slideLayout" Target="../slideLayouts/slideLayout600.xml"/><Relationship Id="rId14" Type="http://schemas.openxmlformats.org/officeDocument/2006/relationships/theme" Target="../theme/theme47.xml"/><Relationship Id="rId13" Type="http://schemas.openxmlformats.org/officeDocument/2006/relationships/slideLayout" Target="../slideLayouts/slideLayout611.xml"/><Relationship Id="rId12" Type="http://schemas.openxmlformats.org/officeDocument/2006/relationships/slideLayout" Target="../slideLayouts/slideLayout610.xml"/><Relationship Id="rId11" Type="http://schemas.openxmlformats.org/officeDocument/2006/relationships/slideLayout" Target="../slideLayouts/slideLayout609.xml"/><Relationship Id="rId10" Type="http://schemas.openxmlformats.org/officeDocument/2006/relationships/slideLayout" Target="../slideLayouts/slideLayout608.xml"/><Relationship Id="rId1" Type="http://schemas.openxmlformats.org/officeDocument/2006/relationships/slideLayout" Target="../slideLayouts/slideLayout599.xml"/></Relationships>
</file>

<file path=ppt/slideMasters/_rels/slideMaster48.xml.rels><?xml version="1.0" encoding="UTF-8" standalone="yes"?>
<Relationships xmlns="http://schemas.openxmlformats.org/package/2006/relationships"><Relationship Id="rId9" Type="http://schemas.openxmlformats.org/officeDocument/2006/relationships/slideLayout" Target="../slideLayouts/slideLayout620.xml"/><Relationship Id="rId8" Type="http://schemas.openxmlformats.org/officeDocument/2006/relationships/slideLayout" Target="../slideLayouts/slideLayout619.xml"/><Relationship Id="rId7" Type="http://schemas.openxmlformats.org/officeDocument/2006/relationships/slideLayout" Target="../slideLayouts/slideLayout618.xml"/><Relationship Id="rId6" Type="http://schemas.openxmlformats.org/officeDocument/2006/relationships/slideLayout" Target="../slideLayouts/slideLayout617.xml"/><Relationship Id="rId5" Type="http://schemas.openxmlformats.org/officeDocument/2006/relationships/slideLayout" Target="../slideLayouts/slideLayout616.xml"/><Relationship Id="rId4" Type="http://schemas.openxmlformats.org/officeDocument/2006/relationships/slideLayout" Target="../slideLayouts/slideLayout615.xml"/><Relationship Id="rId3" Type="http://schemas.openxmlformats.org/officeDocument/2006/relationships/slideLayout" Target="../slideLayouts/slideLayout614.xml"/><Relationship Id="rId2" Type="http://schemas.openxmlformats.org/officeDocument/2006/relationships/slideLayout" Target="../slideLayouts/slideLayout613.xml"/><Relationship Id="rId14" Type="http://schemas.openxmlformats.org/officeDocument/2006/relationships/theme" Target="../theme/theme48.xml"/><Relationship Id="rId13" Type="http://schemas.openxmlformats.org/officeDocument/2006/relationships/slideLayout" Target="../slideLayouts/slideLayout624.xml"/><Relationship Id="rId12" Type="http://schemas.openxmlformats.org/officeDocument/2006/relationships/slideLayout" Target="../slideLayouts/slideLayout623.xml"/><Relationship Id="rId11" Type="http://schemas.openxmlformats.org/officeDocument/2006/relationships/slideLayout" Target="../slideLayouts/slideLayout622.xml"/><Relationship Id="rId10" Type="http://schemas.openxmlformats.org/officeDocument/2006/relationships/slideLayout" Target="../slideLayouts/slideLayout621.xml"/><Relationship Id="rId1" Type="http://schemas.openxmlformats.org/officeDocument/2006/relationships/slideLayout" Target="../slideLayouts/slideLayout612.xml"/></Relationships>
</file>

<file path=ppt/slideMasters/_rels/slideMaster49.xml.rels><?xml version="1.0" encoding="UTF-8" standalone="yes"?>
<Relationships xmlns="http://schemas.openxmlformats.org/package/2006/relationships"><Relationship Id="rId9" Type="http://schemas.openxmlformats.org/officeDocument/2006/relationships/slideLayout" Target="../slideLayouts/slideLayout633.xml"/><Relationship Id="rId8" Type="http://schemas.openxmlformats.org/officeDocument/2006/relationships/slideLayout" Target="../slideLayouts/slideLayout632.xml"/><Relationship Id="rId7" Type="http://schemas.openxmlformats.org/officeDocument/2006/relationships/slideLayout" Target="../slideLayouts/slideLayout631.xml"/><Relationship Id="rId6" Type="http://schemas.openxmlformats.org/officeDocument/2006/relationships/slideLayout" Target="../slideLayouts/slideLayout630.xml"/><Relationship Id="rId5" Type="http://schemas.openxmlformats.org/officeDocument/2006/relationships/slideLayout" Target="../slideLayouts/slideLayout629.xml"/><Relationship Id="rId4" Type="http://schemas.openxmlformats.org/officeDocument/2006/relationships/slideLayout" Target="../slideLayouts/slideLayout628.xml"/><Relationship Id="rId3" Type="http://schemas.openxmlformats.org/officeDocument/2006/relationships/slideLayout" Target="../slideLayouts/slideLayout627.xml"/><Relationship Id="rId2" Type="http://schemas.openxmlformats.org/officeDocument/2006/relationships/slideLayout" Target="../slideLayouts/slideLayout626.xml"/><Relationship Id="rId14" Type="http://schemas.openxmlformats.org/officeDocument/2006/relationships/theme" Target="../theme/theme49.xml"/><Relationship Id="rId13" Type="http://schemas.openxmlformats.org/officeDocument/2006/relationships/slideLayout" Target="../slideLayouts/slideLayout637.xml"/><Relationship Id="rId12" Type="http://schemas.openxmlformats.org/officeDocument/2006/relationships/slideLayout" Target="../slideLayouts/slideLayout636.xml"/><Relationship Id="rId11" Type="http://schemas.openxmlformats.org/officeDocument/2006/relationships/slideLayout" Target="../slideLayouts/slideLayout635.xml"/><Relationship Id="rId10" Type="http://schemas.openxmlformats.org/officeDocument/2006/relationships/slideLayout" Target="../slideLayouts/slideLayout634.xml"/><Relationship Id="rId1" Type="http://schemas.openxmlformats.org/officeDocument/2006/relationships/slideLayout" Target="../slideLayouts/slideLayout62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4" Type="http://schemas.openxmlformats.org/officeDocument/2006/relationships/theme" Target="../theme/theme5.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_rels/slideMaster50.xml.rels><?xml version="1.0" encoding="UTF-8" standalone="yes"?>
<Relationships xmlns="http://schemas.openxmlformats.org/package/2006/relationships"><Relationship Id="rId9" Type="http://schemas.openxmlformats.org/officeDocument/2006/relationships/slideLayout" Target="../slideLayouts/slideLayout646.xml"/><Relationship Id="rId8" Type="http://schemas.openxmlformats.org/officeDocument/2006/relationships/slideLayout" Target="../slideLayouts/slideLayout645.xml"/><Relationship Id="rId7" Type="http://schemas.openxmlformats.org/officeDocument/2006/relationships/slideLayout" Target="../slideLayouts/slideLayout644.xml"/><Relationship Id="rId6" Type="http://schemas.openxmlformats.org/officeDocument/2006/relationships/slideLayout" Target="../slideLayouts/slideLayout643.xml"/><Relationship Id="rId5" Type="http://schemas.openxmlformats.org/officeDocument/2006/relationships/slideLayout" Target="../slideLayouts/slideLayout642.xml"/><Relationship Id="rId4" Type="http://schemas.openxmlformats.org/officeDocument/2006/relationships/slideLayout" Target="../slideLayouts/slideLayout641.xml"/><Relationship Id="rId3" Type="http://schemas.openxmlformats.org/officeDocument/2006/relationships/slideLayout" Target="../slideLayouts/slideLayout640.xml"/><Relationship Id="rId2" Type="http://schemas.openxmlformats.org/officeDocument/2006/relationships/slideLayout" Target="../slideLayouts/slideLayout639.xml"/><Relationship Id="rId14" Type="http://schemas.openxmlformats.org/officeDocument/2006/relationships/theme" Target="../theme/theme50.xml"/><Relationship Id="rId13" Type="http://schemas.openxmlformats.org/officeDocument/2006/relationships/slideLayout" Target="../slideLayouts/slideLayout650.xml"/><Relationship Id="rId12" Type="http://schemas.openxmlformats.org/officeDocument/2006/relationships/slideLayout" Target="../slideLayouts/slideLayout649.xml"/><Relationship Id="rId11" Type="http://schemas.openxmlformats.org/officeDocument/2006/relationships/slideLayout" Target="../slideLayouts/slideLayout648.xml"/><Relationship Id="rId10" Type="http://schemas.openxmlformats.org/officeDocument/2006/relationships/slideLayout" Target="../slideLayouts/slideLayout647.xml"/><Relationship Id="rId1" Type="http://schemas.openxmlformats.org/officeDocument/2006/relationships/slideLayout" Target="../slideLayouts/slideLayout638.xml"/></Relationships>
</file>

<file path=ppt/slideMasters/_rels/slideMaster51.xml.rels><?xml version="1.0" encoding="UTF-8" standalone="yes"?>
<Relationships xmlns="http://schemas.openxmlformats.org/package/2006/relationships"><Relationship Id="rId9" Type="http://schemas.openxmlformats.org/officeDocument/2006/relationships/slideLayout" Target="../slideLayouts/slideLayout659.xml"/><Relationship Id="rId8" Type="http://schemas.openxmlformats.org/officeDocument/2006/relationships/slideLayout" Target="../slideLayouts/slideLayout658.xml"/><Relationship Id="rId7" Type="http://schemas.openxmlformats.org/officeDocument/2006/relationships/slideLayout" Target="../slideLayouts/slideLayout657.xml"/><Relationship Id="rId6" Type="http://schemas.openxmlformats.org/officeDocument/2006/relationships/slideLayout" Target="../slideLayouts/slideLayout656.xml"/><Relationship Id="rId5" Type="http://schemas.openxmlformats.org/officeDocument/2006/relationships/slideLayout" Target="../slideLayouts/slideLayout655.xml"/><Relationship Id="rId4" Type="http://schemas.openxmlformats.org/officeDocument/2006/relationships/slideLayout" Target="../slideLayouts/slideLayout654.xml"/><Relationship Id="rId3" Type="http://schemas.openxmlformats.org/officeDocument/2006/relationships/slideLayout" Target="../slideLayouts/slideLayout653.xml"/><Relationship Id="rId2" Type="http://schemas.openxmlformats.org/officeDocument/2006/relationships/slideLayout" Target="../slideLayouts/slideLayout652.xml"/><Relationship Id="rId14" Type="http://schemas.openxmlformats.org/officeDocument/2006/relationships/theme" Target="../theme/theme51.xml"/><Relationship Id="rId13" Type="http://schemas.openxmlformats.org/officeDocument/2006/relationships/slideLayout" Target="../slideLayouts/slideLayout663.xml"/><Relationship Id="rId12" Type="http://schemas.openxmlformats.org/officeDocument/2006/relationships/slideLayout" Target="../slideLayouts/slideLayout662.xml"/><Relationship Id="rId11" Type="http://schemas.openxmlformats.org/officeDocument/2006/relationships/slideLayout" Target="../slideLayouts/slideLayout661.xml"/><Relationship Id="rId10" Type="http://schemas.openxmlformats.org/officeDocument/2006/relationships/slideLayout" Target="../slideLayouts/slideLayout660.xml"/><Relationship Id="rId1" Type="http://schemas.openxmlformats.org/officeDocument/2006/relationships/slideLayout" Target="../slideLayouts/slideLayout651.xml"/></Relationships>
</file>

<file path=ppt/slideMasters/_rels/slideMaster52.xml.rels><?xml version="1.0" encoding="UTF-8" standalone="yes"?>
<Relationships xmlns="http://schemas.openxmlformats.org/package/2006/relationships"><Relationship Id="rId9" Type="http://schemas.openxmlformats.org/officeDocument/2006/relationships/slideLayout" Target="../slideLayouts/slideLayout672.xml"/><Relationship Id="rId8" Type="http://schemas.openxmlformats.org/officeDocument/2006/relationships/slideLayout" Target="../slideLayouts/slideLayout671.xml"/><Relationship Id="rId7" Type="http://schemas.openxmlformats.org/officeDocument/2006/relationships/slideLayout" Target="../slideLayouts/slideLayout670.xml"/><Relationship Id="rId6" Type="http://schemas.openxmlformats.org/officeDocument/2006/relationships/slideLayout" Target="../slideLayouts/slideLayout669.xml"/><Relationship Id="rId5" Type="http://schemas.openxmlformats.org/officeDocument/2006/relationships/slideLayout" Target="../slideLayouts/slideLayout668.xml"/><Relationship Id="rId4" Type="http://schemas.openxmlformats.org/officeDocument/2006/relationships/slideLayout" Target="../slideLayouts/slideLayout667.xml"/><Relationship Id="rId3" Type="http://schemas.openxmlformats.org/officeDocument/2006/relationships/slideLayout" Target="../slideLayouts/slideLayout666.xml"/><Relationship Id="rId2" Type="http://schemas.openxmlformats.org/officeDocument/2006/relationships/slideLayout" Target="../slideLayouts/slideLayout665.xml"/><Relationship Id="rId14" Type="http://schemas.openxmlformats.org/officeDocument/2006/relationships/theme" Target="../theme/theme52.xml"/><Relationship Id="rId13" Type="http://schemas.openxmlformats.org/officeDocument/2006/relationships/slideLayout" Target="../slideLayouts/slideLayout676.xml"/><Relationship Id="rId12" Type="http://schemas.openxmlformats.org/officeDocument/2006/relationships/slideLayout" Target="../slideLayouts/slideLayout675.xml"/><Relationship Id="rId11" Type="http://schemas.openxmlformats.org/officeDocument/2006/relationships/slideLayout" Target="../slideLayouts/slideLayout674.xml"/><Relationship Id="rId10" Type="http://schemas.openxmlformats.org/officeDocument/2006/relationships/slideLayout" Target="../slideLayouts/slideLayout673.xml"/><Relationship Id="rId1" Type="http://schemas.openxmlformats.org/officeDocument/2006/relationships/slideLayout" Target="../slideLayouts/slideLayout664.xml"/></Relationships>
</file>

<file path=ppt/slideMasters/_rels/slideMaster53.xml.rels><?xml version="1.0" encoding="UTF-8" standalone="yes"?>
<Relationships xmlns="http://schemas.openxmlformats.org/package/2006/relationships"><Relationship Id="rId9" Type="http://schemas.openxmlformats.org/officeDocument/2006/relationships/slideLayout" Target="../slideLayouts/slideLayout685.xml"/><Relationship Id="rId8" Type="http://schemas.openxmlformats.org/officeDocument/2006/relationships/slideLayout" Target="../slideLayouts/slideLayout684.xml"/><Relationship Id="rId7" Type="http://schemas.openxmlformats.org/officeDocument/2006/relationships/slideLayout" Target="../slideLayouts/slideLayout683.xml"/><Relationship Id="rId6" Type="http://schemas.openxmlformats.org/officeDocument/2006/relationships/slideLayout" Target="../slideLayouts/slideLayout682.xml"/><Relationship Id="rId5" Type="http://schemas.openxmlformats.org/officeDocument/2006/relationships/slideLayout" Target="../slideLayouts/slideLayout681.xml"/><Relationship Id="rId4" Type="http://schemas.openxmlformats.org/officeDocument/2006/relationships/slideLayout" Target="../slideLayouts/slideLayout680.xml"/><Relationship Id="rId3" Type="http://schemas.openxmlformats.org/officeDocument/2006/relationships/slideLayout" Target="../slideLayouts/slideLayout679.xml"/><Relationship Id="rId2" Type="http://schemas.openxmlformats.org/officeDocument/2006/relationships/slideLayout" Target="../slideLayouts/slideLayout678.xml"/><Relationship Id="rId14" Type="http://schemas.openxmlformats.org/officeDocument/2006/relationships/theme" Target="../theme/theme53.xml"/><Relationship Id="rId13" Type="http://schemas.openxmlformats.org/officeDocument/2006/relationships/slideLayout" Target="../slideLayouts/slideLayout689.xml"/><Relationship Id="rId12" Type="http://schemas.openxmlformats.org/officeDocument/2006/relationships/slideLayout" Target="../slideLayouts/slideLayout688.xml"/><Relationship Id="rId11" Type="http://schemas.openxmlformats.org/officeDocument/2006/relationships/slideLayout" Target="../slideLayouts/slideLayout687.xml"/><Relationship Id="rId10" Type="http://schemas.openxmlformats.org/officeDocument/2006/relationships/slideLayout" Target="../slideLayouts/slideLayout686.xml"/><Relationship Id="rId1" Type="http://schemas.openxmlformats.org/officeDocument/2006/relationships/slideLayout" Target="../slideLayouts/slideLayout677.xml"/></Relationships>
</file>

<file path=ppt/slideMasters/_rels/slideMaster54.xml.rels><?xml version="1.0" encoding="UTF-8" standalone="yes"?>
<Relationships xmlns="http://schemas.openxmlformats.org/package/2006/relationships"><Relationship Id="rId9" Type="http://schemas.openxmlformats.org/officeDocument/2006/relationships/slideLayout" Target="../slideLayouts/slideLayout698.xml"/><Relationship Id="rId8" Type="http://schemas.openxmlformats.org/officeDocument/2006/relationships/slideLayout" Target="../slideLayouts/slideLayout697.xml"/><Relationship Id="rId7" Type="http://schemas.openxmlformats.org/officeDocument/2006/relationships/slideLayout" Target="../slideLayouts/slideLayout696.xml"/><Relationship Id="rId6" Type="http://schemas.openxmlformats.org/officeDocument/2006/relationships/slideLayout" Target="../slideLayouts/slideLayout695.xml"/><Relationship Id="rId5" Type="http://schemas.openxmlformats.org/officeDocument/2006/relationships/slideLayout" Target="../slideLayouts/slideLayout694.xml"/><Relationship Id="rId4" Type="http://schemas.openxmlformats.org/officeDocument/2006/relationships/slideLayout" Target="../slideLayouts/slideLayout693.xml"/><Relationship Id="rId3" Type="http://schemas.openxmlformats.org/officeDocument/2006/relationships/slideLayout" Target="../slideLayouts/slideLayout692.xml"/><Relationship Id="rId2" Type="http://schemas.openxmlformats.org/officeDocument/2006/relationships/slideLayout" Target="../slideLayouts/slideLayout691.xml"/><Relationship Id="rId14" Type="http://schemas.openxmlformats.org/officeDocument/2006/relationships/theme" Target="../theme/theme54.xml"/><Relationship Id="rId13" Type="http://schemas.openxmlformats.org/officeDocument/2006/relationships/slideLayout" Target="../slideLayouts/slideLayout702.xml"/><Relationship Id="rId12" Type="http://schemas.openxmlformats.org/officeDocument/2006/relationships/slideLayout" Target="../slideLayouts/slideLayout701.xml"/><Relationship Id="rId11" Type="http://schemas.openxmlformats.org/officeDocument/2006/relationships/slideLayout" Target="../slideLayouts/slideLayout700.xml"/><Relationship Id="rId10" Type="http://schemas.openxmlformats.org/officeDocument/2006/relationships/slideLayout" Target="../slideLayouts/slideLayout699.xml"/><Relationship Id="rId1" Type="http://schemas.openxmlformats.org/officeDocument/2006/relationships/slideLayout" Target="../slideLayouts/slideLayout690.xml"/></Relationships>
</file>

<file path=ppt/slideMasters/_rels/slideMaster55.xml.rels><?xml version="1.0" encoding="UTF-8" standalone="yes"?>
<Relationships xmlns="http://schemas.openxmlformats.org/package/2006/relationships"><Relationship Id="rId9" Type="http://schemas.openxmlformats.org/officeDocument/2006/relationships/slideLayout" Target="../slideLayouts/slideLayout711.xml"/><Relationship Id="rId8" Type="http://schemas.openxmlformats.org/officeDocument/2006/relationships/slideLayout" Target="../slideLayouts/slideLayout710.xml"/><Relationship Id="rId7" Type="http://schemas.openxmlformats.org/officeDocument/2006/relationships/slideLayout" Target="../slideLayouts/slideLayout709.xml"/><Relationship Id="rId6" Type="http://schemas.openxmlformats.org/officeDocument/2006/relationships/slideLayout" Target="../slideLayouts/slideLayout708.xml"/><Relationship Id="rId5" Type="http://schemas.openxmlformats.org/officeDocument/2006/relationships/slideLayout" Target="../slideLayouts/slideLayout707.xml"/><Relationship Id="rId4" Type="http://schemas.openxmlformats.org/officeDocument/2006/relationships/slideLayout" Target="../slideLayouts/slideLayout706.xml"/><Relationship Id="rId3" Type="http://schemas.openxmlformats.org/officeDocument/2006/relationships/slideLayout" Target="../slideLayouts/slideLayout705.xml"/><Relationship Id="rId2" Type="http://schemas.openxmlformats.org/officeDocument/2006/relationships/slideLayout" Target="../slideLayouts/slideLayout704.xml"/><Relationship Id="rId14" Type="http://schemas.openxmlformats.org/officeDocument/2006/relationships/theme" Target="../theme/theme55.xml"/><Relationship Id="rId13" Type="http://schemas.openxmlformats.org/officeDocument/2006/relationships/slideLayout" Target="../slideLayouts/slideLayout715.xml"/><Relationship Id="rId12" Type="http://schemas.openxmlformats.org/officeDocument/2006/relationships/slideLayout" Target="../slideLayouts/slideLayout714.xml"/><Relationship Id="rId11" Type="http://schemas.openxmlformats.org/officeDocument/2006/relationships/slideLayout" Target="../slideLayouts/slideLayout713.xml"/><Relationship Id="rId10" Type="http://schemas.openxmlformats.org/officeDocument/2006/relationships/slideLayout" Target="../slideLayouts/slideLayout712.xml"/><Relationship Id="rId1" Type="http://schemas.openxmlformats.org/officeDocument/2006/relationships/slideLayout" Target="../slideLayouts/slideLayout703.xml"/></Relationships>
</file>

<file path=ppt/slideMasters/_rels/slideMaster56.xml.rels><?xml version="1.0" encoding="UTF-8" standalone="yes"?>
<Relationships xmlns="http://schemas.openxmlformats.org/package/2006/relationships"><Relationship Id="rId9" Type="http://schemas.openxmlformats.org/officeDocument/2006/relationships/slideLayout" Target="../slideLayouts/slideLayout724.xml"/><Relationship Id="rId8" Type="http://schemas.openxmlformats.org/officeDocument/2006/relationships/slideLayout" Target="../slideLayouts/slideLayout723.xml"/><Relationship Id="rId7" Type="http://schemas.openxmlformats.org/officeDocument/2006/relationships/slideLayout" Target="../slideLayouts/slideLayout722.xml"/><Relationship Id="rId6" Type="http://schemas.openxmlformats.org/officeDocument/2006/relationships/slideLayout" Target="../slideLayouts/slideLayout721.xml"/><Relationship Id="rId5" Type="http://schemas.openxmlformats.org/officeDocument/2006/relationships/slideLayout" Target="../slideLayouts/slideLayout720.xml"/><Relationship Id="rId4" Type="http://schemas.openxmlformats.org/officeDocument/2006/relationships/slideLayout" Target="../slideLayouts/slideLayout719.xml"/><Relationship Id="rId3" Type="http://schemas.openxmlformats.org/officeDocument/2006/relationships/slideLayout" Target="../slideLayouts/slideLayout718.xml"/><Relationship Id="rId2" Type="http://schemas.openxmlformats.org/officeDocument/2006/relationships/slideLayout" Target="../slideLayouts/slideLayout717.xml"/><Relationship Id="rId14" Type="http://schemas.openxmlformats.org/officeDocument/2006/relationships/theme" Target="../theme/theme56.xml"/><Relationship Id="rId13" Type="http://schemas.openxmlformats.org/officeDocument/2006/relationships/slideLayout" Target="../slideLayouts/slideLayout728.xml"/><Relationship Id="rId12" Type="http://schemas.openxmlformats.org/officeDocument/2006/relationships/slideLayout" Target="../slideLayouts/slideLayout727.xml"/><Relationship Id="rId11" Type="http://schemas.openxmlformats.org/officeDocument/2006/relationships/slideLayout" Target="../slideLayouts/slideLayout726.xml"/><Relationship Id="rId10" Type="http://schemas.openxmlformats.org/officeDocument/2006/relationships/slideLayout" Target="../slideLayouts/slideLayout725.xml"/><Relationship Id="rId1" Type="http://schemas.openxmlformats.org/officeDocument/2006/relationships/slideLayout" Target="../slideLayouts/slideLayout716.xml"/></Relationships>
</file>

<file path=ppt/slideMasters/_rels/slideMaster57.xml.rels><?xml version="1.0" encoding="UTF-8" standalone="yes"?>
<Relationships xmlns="http://schemas.openxmlformats.org/package/2006/relationships"><Relationship Id="rId9" Type="http://schemas.openxmlformats.org/officeDocument/2006/relationships/slideLayout" Target="../slideLayouts/slideLayout737.xml"/><Relationship Id="rId8" Type="http://schemas.openxmlformats.org/officeDocument/2006/relationships/slideLayout" Target="../slideLayouts/slideLayout736.xml"/><Relationship Id="rId7" Type="http://schemas.openxmlformats.org/officeDocument/2006/relationships/slideLayout" Target="../slideLayouts/slideLayout735.xml"/><Relationship Id="rId6" Type="http://schemas.openxmlformats.org/officeDocument/2006/relationships/slideLayout" Target="../slideLayouts/slideLayout734.xml"/><Relationship Id="rId5" Type="http://schemas.openxmlformats.org/officeDocument/2006/relationships/slideLayout" Target="../slideLayouts/slideLayout733.xml"/><Relationship Id="rId4" Type="http://schemas.openxmlformats.org/officeDocument/2006/relationships/slideLayout" Target="../slideLayouts/slideLayout732.xml"/><Relationship Id="rId3" Type="http://schemas.openxmlformats.org/officeDocument/2006/relationships/slideLayout" Target="../slideLayouts/slideLayout731.xml"/><Relationship Id="rId2" Type="http://schemas.openxmlformats.org/officeDocument/2006/relationships/slideLayout" Target="../slideLayouts/slideLayout730.xml"/><Relationship Id="rId14" Type="http://schemas.openxmlformats.org/officeDocument/2006/relationships/theme" Target="../theme/theme57.xml"/><Relationship Id="rId13" Type="http://schemas.openxmlformats.org/officeDocument/2006/relationships/slideLayout" Target="../slideLayouts/slideLayout741.xml"/><Relationship Id="rId12" Type="http://schemas.openxmlformats.org/officeDocument/2006/relationships/slideLayout" Target="../slideLayouts/slideLayout740.xml"/><Relationship Id="rId11" Type="http://schemas.openxmlformats.org/officeDocument/2006/relationships/slideLayout" Target="../slideLayouts/slideLayout739.xml"/><Relationship Id="rId10" Type="http://schemas.openxmlformats.org/officeDocument/2006/relationships/slideLayout" Target="../slideLayouts/slideLayout738.xml"/><Relationship Id="rId1" Type="http://schemas.openxmlformats.org/officeDocument/2006/relationships/slideLayout" Target="../slideLayouts/slideLayout729.xml"/></Relationships>
</file>

<file path=ppt/slideMasters/_rels/slideMaster58.xml.rels><?xml version="1.0" encoding="UTF-8" standalone="yes"?>
<Relationships xmlns="http://schemas.openxmlformats.org/package/2006/relationships"><Relationship Id="rId9" Type="http://schemas.openxmlformats.org/officeDocument/2006/relationships/slideLayout" Target="../slideLayouts/slideLayout750.xml"/><Relationship Id="rId8" Type="http://schemas.openxmlformats.org/officeDocument/2006/relationships/slideLayout" Target="../slideLayouts/slideLayout749.xml"/><Relationship Id="rId7" Type="http://schemas.openxmlformats.org/officeDocument/2006/relationships/slideLayout" Target="../slideLayouts/slideLayout748.xml"/><Relationship Id="rId6" Type="http://schemas.openxmlformats.org/officeDocument/2006/relationships/slideLayout" Target="../slideLayouts/slideLayout747.xml"/><Relationship Id="rId5" Type="http://schemas.openxmlformats.org/officeDocument/2006/relationships/slideLayout" Target="../slideLayouts/slideLayout746.xml"/><Relationship Id="rId4" Type="http://schemas.openxmlformats.org/officeDocument/2006/relationships/slideLayout" Target="../slideLayouts/slideLayout745.xml"/><Relationship Id="rId3" Type="http://schemas.openxmlformats.org/officeDocument/2006/relationships/slideLayout" Target="../slideLayouts/slideLayout744.xml"/><Relationship Id="rId2" Type="http://schemas.openxmlformats.org/officeDocument/2006/relationships/slideLayout" Target="../slideLayouts/slideLayout743.xml"/><Relationship Id="rId14" Type="http://schemas.openxmlformats.org/officeDocument/2006/relationships/theme" Target="../theme/theme58.xml"/><Relationship Id="rId13" Type="http://schemas.openxmlformats.org/officeDocument/2006/relationships/slideLayout" Target="../slideLayouts/slideLayout754.xml"/><Relationship Id="rId12" Type="http://schemas.openxmlformats.org/officeDocument/2006/relationships/slideLayout" Target="../slideLayouts/slideLayout753.xml"/><Relationship Id="rId11" Type="http://schemas.openxmlformats.org/officeDocument/2006/relationships/slideLayout" Target="../slideLayouts/slideLayout752.xml"/><Relationship Id="rId10" Type="http://schemas.openxmlformats.org/officeDocument/2006/relationships/slideLayout" Target="../slideLayouts/slideLayout751.xml"/><Relationship Id="rId1" Type="http://schemas.openxmlformats.org/officeDocument/2006/relationships/slideLayout" Target="../slideLayouts/slideLayout742.xml"/></Relationships>
</file>

<file path=ppt/slideMasters/_rels/slideMaster59.xml.rels><?xml version="1.0" encoding="UTF-8" standalone="yes"?>
<Relationships xmlns="http://schemas.openxmlformats.org/package/2006/relationships"><Relationship Id="rId9" Type="http://schemas.openxmlformats.org/officeDocument/2006/relationships/slideLayout" Target="../slideLayouts/slideLayout763.xml"/><Relationship Id="rId8" Type="http://schemas.openxmlformats.org/officeDocument/2006/relationships/slideLayout" Target="../slideLayouts/slideLayout762.xml"/><Relationship Id="rId7" Type="http://schemas.openxmlformats.org/officeDocument/2006/relationships/slideLayout" Target="../slideLayouts/slideLayout761.xml"/><Relationship Id="rId6" Type="http://schemas.openxmlformats.org/officeDocument/2006/relationships/slideLayout" Target="../slideLayouts/slideLayout760.xml"/><Relationship Id="rId5" Type="http://schemas.openxmlformats.org/officeDocument/2006/relationships/slideLayout" Target="../slideLayouts/slideLayout759.xml"/><Relationship Id="rId4" Type="http://schemas.openxmlformats.org/officeDocument/2006/relationships/slideLayout" Target="../slideLayouts/slideLayout758.xml"/><Relationship Id="rId3" Type="http://schemas.openxmlformats.org/officeDocument/2006/relationships/slideLayout" Target="../slideLayouts/slideLayout757.xml"/><Relationship Id="rId2" Type="http://schemas.openxmlformats.org/officeDocument/2006/relationships/slideLayout" Target="../slideLayouts/slideLayout756.xml"/><Relationship Id="rId14" Type="http://schemas.openxmlformats.org/officeDocument/2006/relationships/theme" Target="../theme/theme59.xml"/><Relationship Id="rId13" Type="http://schemas.openxmlformats.org/officeDocument/2006/relationships/slideLayout" Target="../slideLayouts/slideLayout767.xml"/><Relationship Id="rId12" Type="http://schemas.openxmlformats.org/officeDocument/2006/relationships/slideLayout" Target="../slideLayouts/slideLayout766.xml"/><Relationship Id="rId11" Type="http://schemas.openxmlformats.org/officeDocument/2006/relationships/slideLayout" Target="../slideLayouts/slideLayout765.xml"/><Relationship Id="rId10" Type="http://schemas.openxmlformats.org/officeDocument/2006/relationships/slideLayout" Target="../slideLayouts/slideLayout764.xml"/><Relationship Id="rId1" Type="http://schemas.openxmlformats.org/officeDocument/2006/relationships/slideLayout" Target="../slideLayouts/slideLayout75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4.xml"/><Relationship Id="rId8" Type="http://schemas.openxmlformats.org/officeDocument/2006/relationships/slideLayout" Target="../slideLayouts/slideLayout73.xml"/><Relationship Id="rId7" Type="http://schemas.openxmlformats.org/officeDocument/2006/relationships/slideLayout" Target="../slideLayouts/slideLayout72.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 Id="rId3" Type="http://schemas.openxmlformats.org/officeDocument/2006/relationships/slideLayout" Target="../slideLayouts/slideLayout68.xml"/><Relationship Id="rId2" Type="http://schemas.openxmlformats.org/officeDocument/2006/relationships/slideLayout" Target="../slideLayouts/slideLayout67.xml"/><Relationship Id="rId14" Type="http://schemas.openxmlformats.org/officeDocument/2006/relationships/theme" Target="../theme/theme6.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 Type="http://schemas.openxmlformats.org/officeDocument/2006/relationships/slideLayout" Target="../slideLayouts/slideLayout66.xml"/></Relationships>
</file>

<file path=ppt/slideMasters/_rels/slideMaster60.xml.rels><?xml version="1.0" encoding="UTF-8" standalone="yes"?>
<Relationships xmlns="http://schemas.openxmlformats.org/package/2006/relationships"><Relationship Id="rId9" Type="http://schemas.openxmlformats.org/officeDocument/2006/relationships/slideLayout" Target="../slideLayouts/slideLayout776.xml"/><Relationship Id="rId8" Type="http://schemas.openxmlformats.org/officeDocument/2006/relationships/slideLayout" Target="../slideLayouts/slideLayout775.xml"/><Relationship Id="rId7" Type="http://schemas.openxmlformats.org/officeDocument/2006/relationships/slideLayout" Target="../slideLayouts/slideLayout774.xml"/><Relationship Id="rId6" Type="http://schemas.openxmlformats.org/officeDocument/2006/relationships/slideLayout" Target="../slideLayouts/slideLayout773.xml"/><Relationship Id="rId5" Type="http://schemas.openxmlformats.org/officeDocument/2006/relationships/slideLayout" Target="../slideLayouts/slideLayout772.xml"/><Relationship Id="rId4" Type="http://schemas.openxmlformats.org/officeDocument/2006/relationships/slideLayout" Target="../slideLayouts/slideLayout771.xml"/><Relationship Id="rId3" Type="http://schemas.openxmlformats.org/officeDocument/2006/relationships/slideLayout" Target="../slideLayouts/slideLayout770.xml"/><Relationship Id="rId2" Type="http://schemas.openxmlformats.org/officeDocument/2006/relationships/slideLayout" Target="../slideLayouts/slideLayout769.xml"/><Relationship Id="rId14" Type="http://schemas.openxmlformats.org/officeDocument/2006/relationships/theme" Target="../theme/theme60.xml"/><Relationship Id="rId13" Type="http://schemas.openxmlformats.org/officeDocument/2006/relationships/slideLayout" Target="../slideLayouts/slideLayout780.xml"/><Relationship Id="rId12" Type="http://schemas.openxmlformats.org/officeDocument/2006/relationships/slideLayout" Target="../slideLayouts/slideLayout779.xml"/><Relationship Id="rId11" Type="http://schemas.openxmlformats.org/officeDocument/2006/relationships/slideLayout" Target="../slideLayouts/slideLayout778.xml"/><Relationship Id="rId10" Type="http://schemas.openxmlformats.org/officeDocument/2006/relationships/slideLayout" Target="../slideLayouts/slideLayout777.xml"/><Relationship Id="rId1" Type="http://schemas.openxmlformats.org/officeDocument/2006/relationships/slideLayout" Target="../slideLayouts/slideLayout768.xml"/></Relationships>
</file>

<file path=ppt/slideMasters/_rels/slideMaster61.xml.rels><?xml version="1.0" encoding="UTF-8" standalone="yes"?>
<Relationships xmlns="http://schemas.openxmlformats.org/package/2006/relationships"><Relationship Id="rId9" Type="http://schemas.openxmlformats.org/officeDocument/2006/relationships/slideLayout" Target="../slideLayouts/slideLayout789.xml"/><Relationship Id="rId8" Type="http://schemas.openxmlformats.org/officeDocument/2006/relationships/slideLayout" Target="../slideLayouts/slideLayout788.xml"/><Relationship Id="rId7" Type="http://schemas.openxmlformats.org/officeDocument/2006/relationships/slideLayout" Target="../slideLayouts/slideLayout787.xml"/><Relationship Id="rId6" Type="http://schemas.openxmlformats.org/officeDocument/2006/relationships/slideLayout" Target="../slideLayouts/slideLayout786.xml"/><Relationship Id="rId5" Type="http://schemas.openxmlformats.org/officeDocument/2006/relationships/slideLayout" Target="../slideLayouts/slideLayout785.xml"/><Relationship Id="rId4" Type="http://schemas.openxmlformats.org/officeDocument/2006/relationships/slideLayout" Target="../slideLayouts/slideLayout784.xml"/><Relationship Id="rId3" Type="http://schemas.openxmlformats.org/officeDocument/2006/relationships/slideLayout" Target="../slideLayouts/slideLayout783.xml"/><Relationship Id="rId2" Type="http://schemas.openxmlformats.org/officeDocument/2006/relationships/slideLayout" Target="../slideLayouts/slideLayout782.xml"/><Relationship Id="rId14" Type="http://schemas.openxmlformats.org/officeDocument/2006/relationships/theme" Target="../theme/theme61.xml"/><Relationship Id="rId13" Type="http://schemas.openxmlformats.org/officeDocument/2006/relationships/slideLayout" Target="../slideLayouts/slideLayout793.xml"/><Relationship Id="rId12" Type="http://schemas.openxmlformats.org/officeDocument/2006/relationships/slideLayout" Target="../slideLayouts/slideLayout792.xml"/><Relationship Id="rId11" Type="http://schemas.openxmlformats.org/officeDocument/2006/relationships/slideLayout" Target="../slideLayouts/slideLayout791.xml"/><Relationship Id="rId10" Type="http://schemas.openxmlformats.org/officeDocument/2006/relationships/slideLayout" Target="../slideLayouts/slideLayout790.xml"/><Relationship Id="rId1" Type="http://schemas.openxmlformats.org/officeDocument/2006/relationships/slideLayout" Target="../slideLayouts/slideLayout781.xml"/></Relationships>
</file>

<file path=ppt/slideMasters/_rels/slideMaster62.xml.rels><?xml version="1.0" encoding="UTF-8" standalone="yes"?>
<Relationships xmlns="http://schemas.openxmlformats.org/package/2006/relationships"><Relationship Id="rId9" Type="http://schemas.openxmlformats.org/officeDocument/2006/relationships/slideLayout" Target="../slideLayouts/slideLayout802.xml"/><Relationship Id="rId8" Type="http://schemas.openxmlformats.org/officeDocument/2006/relationships/slideLayout" Target="../slideLayouts/slideLayout801.xml"/><Relationship Id="rId7" Type="http://schemas.openxmlformats.org/officeDocument/2006/relationships/slideLayout" Target="../slideLayouts/slideLayout800.xml"/><Relationship Id="rId6" Type="http://schemas.openxmlformats.org/officeDocument/2006/relationships/slideLayout" Target="../slideLayouts/slideLayout799.xml"/><Relationship Id="rId5" Type="http://schemas.openxmlformats.org/officeDocument/2006/relationships/slideLayout" Target="../slideLayouts/slideLayout798.xml"/><Relationship Id="rId4" Type="http://schemas.openxmlformats.org/officeDocument/2006/relationships/slideLayout" Target="../slideLayouts/slideLayout797.xml"/><Relationship Id="rId3" Type="http://schemas.openxmlformats.org/officeDocument/2006/relationships/slideLayout" Target="../slideLayouts/slideLayout796.xml"/><Relationship Id="rId2" Type="http://schemas.openxmlformats.org/officeDocument/2006/relationships/slideLayout" Target="../slideLayouts/slideLayout795.xml"/><Relationship Id="rId14" Type="http://schemas.openxmlformats.org/officeDocument/2006/relationships/theme" Target="../theme/theme62.xml"/><Relationship Id="rId13" Type="http://schemas.openxmlformats.org/officeDocument/2006/relationships/slideLayout" Target="../slideLayouts/slideLayout806.xml"/><Relationship Id="rId12" Type="http://schemas.openxmlformats.org/officeDocument/2006/relationships/slideLayout" Target="../slideLayouts/slideLayout805.xml"/><Relationship Id="rId11" Type="http://schemas.openxmlformats.org/officeDocument/2006/relationships/slideLayout" Target="../slideLayouts/slideLayout804.xml"/><Relationship Id="rId10" Type="http://schemas.openxmlformats.org/officeDocument/2006/relationships/slideLayout" Target="../slideLayouts/slideLayout803.xml"/><Relationship Id="rId1" Type="http://schemas.openxmlformats.org/officeDocument/2006/relationships/slideLayout" Target="../slideLayouts/slideLayout794.xml"/></Relationships>
</file>

<file path=ppt/slideMasters/_rels/slideMaster63.xml.rels><?xml version="1.0" encoding="UTF-8" standalone="yes"?>
<Relationships xmlns="http://schemas.openxmlformats.org/package/2006/relationships"><Relationship Id="rId9" Type="http://schemas.openxmlformats.org/officeDocument/2006/relationships/slideLayout" Target="../slideLayouts/slideLayout815.xml"/><Relationship Id="rId8" Type="http://schemas.openxmlformats.org/officeDocument/2006/relationships/slideLayout" Target="../slideLayouts/slideLayout814.xml"/><Relationship Id="rId7" Type="http://schemas.openxmlformats.org/officeDocument/2006/relationships/slideLayout" Target="../slideLayouts/slideLayout813.xml"/><Relationship Id="rId6" Type="http://schemas.openxmlformats.org/officeDocument/2006/relationships/slideLayout" Target="../slideLayouts/slideLayout812.xml"/><Relationship Id="rId5" Type="http://schemas.openxmlformats.org/officeDocument/2006/relationships/slideLayout" Target="../slideLayouts/slideLayout811.xml"/><Relationship Id="rId4" Type="http://schemas.openxmlformats.org/officeDocument/2006/relationships/slideLayout" Target="../slideLayouts/slideLayout810.xml"/><Relationship Id="rId3" Type="http://schemas.openxmlformats.org/officeDocument/2006/relationships/slideLayout" Target="../slideLayouts/slideLayout809.xml"/><Relationship Id="rId2" Type="http://schemas.openxmlformats.org/officeDocument/2006/relationships/slideLayout" Target="../slideLayouts/slideLayout808.xml"/><Relationship Id="rId14" Type="http://schemas.openxmlformats.org/officeDocument/2006/relationships/theme" Target="../theme/theme63.xml"/><Relationship Id="rId13" Type="http://schemas.openxmlformats.org/officeDocument/2006/relationships/slideLayout" Target="../slideLayouts/slideLayout819.xml"/><Relationship Id="rId12" Type="http://schemas.openxmlformats.org/officeDocument/2006/relationships/slideLayout" Target="../slideLayouts/slideLayout818.xml"/><Relationship Id="rId11" Type="http://schemas.openxmlformats.org/officeDocument/2006/relationships/slideLayout" Target="../slideLayouts/slideLayout817.xml"/><Relationship Id="rId10" Type="http://schemas.openxmlformats.org/officeDocument/2006/relationships/slideLayout" Target="../slideLayouts/slideLayout816.xml"/><Relationship Id="rId1" Type="http://schemas.openxmlformats.org/officeDocument/2006/relationships/slideLayout" Target="../slideLayouts/slideLayout807.xml"/></Relationships>
</file>

<file path=ppt/slideMasters/_rels/slideMaster64.xml.rels><?xml version="1.0" encoding="UTF-8" standalone="yes"?>
<Relationships xmlns="http://schemas.openxmlformats.org/package/2006/relationships"><Relationship Id="rId9" Type="http://schemas.openxmlformats.org/officeDocument/2006/relationships/slideLayout" Target="../slideLayouts/slideLayout828.xml"/><Relationship Id="rId8" Type="http://schemas.openxmlformats.org/officeDocument/2006/relationships/slideLayout" Target="../slideLayouts/slideLayout827.xml"/><Relationship Id="rId7" Type="http://schemas.openxmlformats.org/officeDocument/2006/relationships/slideLayout" Target="../slideLayouts/slideLayout826.xml"/><Relationship Id="rId6" Type="http://schemas.openxmlformats.org/officeDocument/2006/relationships/slideLayout" Target="../slideLayouts/slideLayout825.xml"/><Relationship Id="rId5" Type="http://schemas.openxmlformats.org/officeDocument/2006/relationships/slideLayout" Target="../slideLayouts/slideLayout824.xml"/><Relationship Id="rId4" Type="http://schemas.openxmlformats.org/officeDocument/2006/relationships/slideLayout" Target="../slideLayouts/slideLayout823.xml"/><Relationship Id="rId3" Type="http://schemas.openxmlformats.org/officeDocument/2006/relationships/slideLayout" Target="../slideLayouts/slideLayout822.xml"/><Relationship Id="rId2" Type="http://schemas.openxmlformats.org/officeDocument/2006/relationships/slideLayout" Target="../slideLayouts/slideLayout821.xml"/><Relationship Id="rId14" Type="http://schemas.openxmlformats.org/officeDocument/2006/relationships/theme" Target="../theme/theme64.xml"/><Relationship Id="rId13" Type="http://schemas.openxmlformats.org/officeDocument/2006/relationships/slideLayout" Target="../slideLayouts/slideLayout832.xml"/><Relationship Id="rId12" Type="http://schemas.openxmlformats.org/officeDocument/2006/relationships/slideLayout" Target="../slideLayouts/slideLayout831.xml"/><Relationship Id="rId11" Type="http://schemas.openxmlformats.org/officeDocument/2006/relationships/slideLayout" Target="../slideLayouts/slideLayout830.xml"/><Relationship Id="rId10" Type="http://schemas.openxmlformats.org/officeDocument/2006/relationships/slideLayout" Target="../slideLayouts/slideLayout829.xml"/><Relationship Id="rId1" Type="http://schemas.openxmlformats.org/officeDocument/2006/relationships/slideLayout" Target="../slideLayouts/slideLayout820.xml"/></Relationships>
</file>

<file path=ppt/slideMasters/_rels/slideMaster65.xml.rels><?xml version="1.0" encoding="UTF-8" standalone="yes"?>
<Relationships xmlns="http://schemas.openxmlformats.org/package/2006/relationships"><Relationship Id="rId9" Type="http://schemas.openxmlformats.org/officeDocument/2006/relationships/slideLayout" Target="../slideLayouts/slideLayout841.xml"/><Relationship Id="rId8" Type="http://schemas.openxmlformats.org/officeDocument/2006/relationships/slideLayout" Target="../slideLayouts/slideLayout840.xml"/><Relationship Id="rId7" Type="http://schemas.openxmlformats.org/officeDocument/2006/relationships/slideLayout" Target="../slideLayouts/slideLayout839.xml"/><Relationship Id="rId6" Type="http://schemas.openxmlformats.org/officeDocument/2006/relationships/slideLayout" Target="../slideLayouts/slideLayout838.xml"/><Relationship Id="rId5" Type="http://schemas.openxmlformats.org/officeDocument/2006/relationships/slideLayout" Target="../slideLayouts/slideLayout837.xml"/><Relationship Id="rId4" Type="http://schemas.openxmlformats.org/officeDocument/2006/relationships/slideLayout" Target="../slideLayouts/slideLayout836.xml"/><Relationship Id="rId3" Type="http://schemas.openxmlformats.org/officeDocument/2006/relationships/slideLayout" Target="../slideLayouts/slideLayout835.xml"/><Relationship Id="rId2" Type="http://schemas.openxmlformats.org/officeDocument/2006/relationships/slideLayout" Target="../slideLayouts/slideLayout834.xml"/><Relationship Id="rId14" Type="http://schemas.openxmlformats.org/officeDocument/2006/relationships/theme" Target="../theme/theme65.xml"/><Relationship Id="rId13" Type="http://schemas.openxmlformats.org/officeDocument/2006/relationships/slideLayout" Target="../slideLayouts/slideLayout845.xml"/><Relationship Id="rId12" Type="http://schemas.openxmlformats.org/officeDocument/2006/relationships/slideLayout" Target="../slideLayouts/slideLayout844.xml"/><Relationship Id="rId11" Type="http://schemas.openxmlformats.org/officeDocument/2006/relationships/slideLayout" Target="../slideLayouts/slideLayout843.xml"/><Relationship Id="rId10" Type="http://schemas.openxmlformats.org/officeDocument/2006/relationships/slideLayout" Target="../slideLayouts/slideLayout842.xml"/><Relationship Id="rId1" Type="http://schemas.openxmlformats.org/officeDocument/2006/relationships/slideLayout" Target="../slideLayouts/slideLayout833.xml"/></Relationships>
</file>

<file path=ppt/slideMasters/_rels/slideMaster66.xml.rels><?xml version="1.0" encoding="UTF-8" standalone="yes"?>
<Relationships xmlns="http://schemas.openxmlformats.org/package/2006/relationships"><Relationship Id="rId9" Type="http://schemas.openxmlformats.org/officeDocument/2006/relationships/slideLayout" Target="../slideLayouts/slideLayout854.xml"/><Relationship Id="rId8" Type="http://schemas.openxmlformats.org/officeDocument/2006/relationships/slideLayout" Target="../slideLayouts/slideLayout853.xml"/><Relationship Id="rId7" Type="http://schemas.openxmlformats.org/officeDocument/2006/relationships/slideLayout" Target="../slideLayouts/slideLayout852.xml"/><Relationship Id="rId6" Type="http://schemas.openxmlformats.org/officeDocument/2006/relationships/slideLayout" Target="../slideLayouts/slideLayout851.xml"/><Relationship Id="rId5" Type="http://schemas.openxmlformats.org/officeDocument/2006/relationships/slideLayout" Target="../slideLayouts/slideLayout850.xml"/><Relationship Id="rId4" Type="http://schemas.openxmlformats.org/officeDocument/2006/relationships/slideLayout" Target="../slideLayouts/slideLayout849.xml"/><Relationship Id="rId3" Type="http://schemas.openxmlformats.org/officeDocument/2006/relationships/slideLayout" Target="../slideLayouts/slideLayout848.xml"/><Relationship Id="rId2" Type="http://schemas.openxmlformats.org/officeDocument/2006/relationships/slideLayout" Target="../slideLayouts/slideLayout847.xml"/><Relationship Id="rId14" Type="http://schemas.openxmlformats.org/officeDocument/2006/relationships/theme" Target="../theme/theme66.xml"/><Relationship Id="rId13" Type="http://schemas.openxmlformats.org/officeDocument/2006/relationships/slideLayout" Target="../slideLayouts/slideLayout858.xml"/><Relationship Id="rId12" Type="http://schemas.openxmlformats.org/officeDocument/2006/relationships/slideLayout" Target="../slideLayouts/slideLayout857.xml"/><Relationship Id="rId11" Type="http://schemas.openxmlformats.org/officeDocument/2006/relationships/slideLayout" Target="../slideLayouts/slideLayout856.xml"/><Relationship Id="rId10" Type="http://schemas.openxmlformats.org/officeDocument/2006/relationships/slideLayout" Target="../slideLayouts/slideLayout855.xml"/><Relationship Id="rId1" Type="http://schemas.openxmlformats.org/officeDocument/2006/relationships/slideLayout" Target="../slideLayouts/slideLayout846.xml"/></Relationships>
</file>

<file path=ppt/slideMasters/_rels/slideMaster67.xml.rels><?xml version="1.0" encoding="UTF-8" standalone="yes"?>
<Relationships xmlns="http://schemas.openxmlformats.org/package/2006/relationships"><Relationship Id="rId9" Type="http://schemas.openxmlformats.org/officeDocument/2006/relationships/slideLayout" Target="../slideLayouts/slideLayout867.xml"/><Relationship Id="rId8" Type="http://schemas.openxmlformats.org/officeDocument/2006/relationships/slideLayout" Target="../slideLayouts/slideLayout866.xml"/><Relationship Id="rId7" Type="http://schemas.openxmlformats.org/officeDocument/2006/relationships/slideLayout" Target="../slideLayouts/slideLayout865.xml"/><Relationship Id="rId6" Type="http://schemas.openxmlformats.org/officeDocument/2006/relationships/slideLayout" Target="../slideLayouts/slideLayout864.xml"/><Relationship Id="rId5" Type="http://schemas.openxmlformats.org/officeDocument/2006/relationships/slideLayout" Target="../slideLayouts/slideLayout863.xml"/><Relationship Id="rId4" Type="http://schemas.openxmlformats.org/officeDocument/2006/relationships/slideLayout" Target="../slideLayouts/slideLayout862.xml"/><Relationship Id="rId3" Type="http://schemas.openxmlformats.org/officeDocument/2006/relationships/slideLayout" Target="../slideLayouts/slideLayout861.xml"/><Relationship Id="rId2" Type="http://schemas.openxmlformats.org/officeDocument/2006/relationships/slideLayout" Target="../slideLayouts/slideLayout860.xml"/><Relationship Id="rId14" Type="http://schemas.openxmlformats.org/officeDocument/2006/relationships/theme" Target="../theme/theme67.xml"/><Relationship Id="rId13" Type="http://schemas.openxmlformats.org/officeDocument/2006/relationships/slideLayout" Target="../slideLayouts/slideLayout871.xml"/><Relationship Id="rId12" Type="http://schemas.openxmlformats.org/officeDocument/2006/relationships/slideLayout" Target="../slideLayouts/slideLayout870.xml"/><Relationship Id="rId11" Type="http://schemas.openxmlformats.org/officeDocument/2006/relationships/slideLayout" Target="../slideLayouts/slideLayout869.xml"/><Relationship Id="rId10" Type="http://schemas.openxmlformats.org/officeDocument/2006/relationships/slideLayout" Target="../slideLayouts/slideLayout868.xml"/><Relationship Id="rId1" Type="http://schemas.openxmlformats.org/officeDocument/2006/relationships/slideLayout" Target="../slideLayouts/slideLayout859.xml"/></Relationships>
</file>

<file path=ppt/slideMasters/_rels/slideMaster68.xml.rels><?xml version="1.0" encoding="UTF-8" standalone="yes"?>
<Relationships xmlns="http://schemas.openxmlformats.org/package/2006/relationships"><Relationship Id="rId9" Type="http://schemas.openxmlformats.org/officeDocument/2006/relationships/slideLayout" Target="../slideLayouts/slideLayout880.xml"/><Relationship Id="rId8" Type="http://schemas.openxmlformats.org/officeDocument/2006/relationships/slideLayout" Target="../slideLayouts/slideLayout879.xml"/><Relationship Id="rId7" Type="http://schemas.openxmlformats.org/officeDocument/2006/relationships/slideLayout" Target="../slideLayouts/slideLayout878.xml"/><Relationship Id="rId6" Type="http://schemas.openxmlformats.org/officeDocument/2006/relationships/slideLayout" Target="../slideLayouts/slideLayout877.xml"/><Relationship Id="rId5" Type="http://schemas.openxmlformats.org/officeDocument/2006/relationships/slideLayout" Target="../slideLayouts/slideLayout876.xml"/><Relationship Id="rId4" Type="http://schemas.openxmlformats.org/officeDocument/2006/relationships/slideLayout" Target="../slideLayouts/slideLayout875.xml"/><Relationship Id="rId3" Type="http://schemas.openxmlformats.org/officeDocument/2006/relationships/slideLayout" Target="../slideLayouts/slideLayout874.xml"/><Relationship Id="rId2" Type="http://schemas.openxmlformats.org/officeDocument/2006/relationships/slideLayout" Target="../slideLayouts/slideLayout873.xml"/><Relationship Id="rId14" Type="http://schemas.openxmlformats.org/officeDocument/2006/relationships/theme" Target="../theme/theme68.xml"/><Relationship Id="rId13" Type="http://schemas.openxmlformats.org/officeDocument/2006/relationships/slideLayout" Target="../slideLayouts/slideLayout884.xml"/><Relationship Id="rId12" Type="http://schemas.openxmlformats.org/officeDocument/2006/relationships/slideLayout" Target="../slideLayouts/slideLayout883.xml"/><Relationship Id="rId11" Type="http://schemas.openxmlformats.org/officeDocument/2006/relationships/slideLayout" Target="../slideLayouts/slideLayout882.xml"/><Relationship Id="rId10" Type="http://schemas.openxmlformats.org/officeDocument/2006/relationships/slideLayout" Target="../slideLayouts/slideLayout881.xml"/><Relationship Id="rId1" Type="http://schemas.openxmlformats.org/officeDocument/2006/relationships/slideLayout" Target="../slideLayouts/slideLayout872.xml"/></Relationships>
</file>

<file path=ppt/slideMasters/_rels/slideMaster69.xml.rels><?xml version="1.0" encoding="UTF-8" standalone="yes"?>
<Relationships xmlns="http://schemas.openxmlformats.org/package/2006/relationships"><Relationship Id="rId9" Type="http://schemas.openxmlformats.org/officeDocument/2006/relationships/slideLayout" Target="../slideLayouts/slideLayout893.xml"/><Relationship Id="rId8" Type="http://schemas.openxmlformats.org/officeDocument/2006/relationships/slideLayout" Target="../slideLayouts/slideLayout892.xml"/><Relationship Id="rId7" Type="http://schemas.openxmlformats.org/officeDocument/2006/relationships/slideLayout" Target="../slideLayouts/slideLayout891.xml"/><Relationship Id="rId6" Type="http://schemas.openxmlformats.org/officeDocument/2006/relationships/slideLayout" Target="../slideLayouts/slideLayout890.xml"/><Relationship Id="rId5" Type="http://schemas.openxmlformats.org/officeDocument/2006/relationships/slideLayout" Target="../slideLayouts/slideLayout889.xml"/><Relationship Id="rId4" Type="http://schemas.openxmlformats.org/officeDocument/2006/relationships/slideLayout" Target="../slideLayouts/slideLayout888.xml"/><Relationship Id="rId3" Type="http://schemas.openxmlformats.org/officeDocument/2006/relationships/slideLayout" Target="../slideLayouts/slideLayout887.xml"/><Relationship Id="rId2" Type="http://schemas.openxmlformats.org/officeDocument/2006/relationships/slideLayout" Target="../slideLayouts/slideLayout886.xml"/><Relationship Id="rId14" Type="http://schemas.openxmlformats.org/officeDocument/2006/relationships/theme" Target="../theme/theme69.xml"/><Relationship Id="rId13" Type="http://schemas.openxmlformats.org/officeDocument/2006/relationships/slideLayout" Target="../slideLayouts/slideLayout897.xml"/><Relationship Id="rId12" Type="http://schemas.openxmlformats.org/officeDocument/2006/relationships/slideLayout" Target="../slideLayouts/slideLayout896.xml"/><Relationship Id="rId11" Type="http://schemas.openxmlformats.org/officeDocument/2006/relationships/slideLayout" Target="../slideLayouts/slideLayout895.xml"/><Relationship Id="rId10" Type="http://schemas.openxmlformats.org/officeDocument/2006/relationships/slideLayout" Target="../slideLayouts/slideLayout894.xml"/><Relationship Id="rId1" Type="http://schemas.openxmlformats.org/officeDocument/2006/relationships/slideLayout" Target="../slideLayouts/slideLayout885.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7.xml"/><Relationship Id="rId8" Type="http://schemas.openxmlformats.org/officeDocument/2006/relationships/slideLayout" Target="../slideLayouts/slideLayout86.xml"/><Relationship Id="rId7" Type="http://schemas.openxmlformats.org/officeDocument/2006/relationships/slideLayout" Target="../slideLayouts/slideLayout85.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 Id="rId3" Type="http://schemas.openxmlformats.org/officeDocument/2006/relationships/slideLayout" Target="../slideLayouts/slideLayout81.xml"/><Relationship Id="rId2" Type="http://schemas.openxmlformats.org/officeDocument/2006/relationships/slideLayout" Target="../slideLayouts/slideLayout80.xml"/><Relationship Id="rId14" Type="http://schemas.openxmlformats.org/officeDocument/2006/relationships/theme" Target="../theme/theme7.xml"/><Relationship Id="rId13" Type="http://schemas.openxmlformats.org/officeDocument/2006/relationships/slideLayout" Target="../slideLayouts/slideLayout91.xml"/><Relationship Id="rId12" Type="http://schemas.openxmlformats.org/officeDocument/2006/relationships/slideLayout" Target="../slideLayouts/slideLayout90.xml"/><Relationship Id="rId11" Type="http://schemas.openxmlformats.org/officeDocument/2006/relationships/slideLayout" Target="../slideLayouts/slideLayout89.xml"/><Relationship Id="rId10" Type="http://schemas.openxmlformats.org/officeDocument/2006/relationships/slideLayout" Target="../slideLayouts/slideLayout88.xml"/><Relationship Id="rId1" Type="http://schemas.openxmlformats.org/officeDocument/2006/relationships/slideLayout" Target="../slideLayouts/slideLayout79.xml"/></Relationships>
</file>

<file path=ppt/slideMasters/_rels/slideMaster70.xml.rels><?xml version="1.0" encoding="UTF-8" standalone="yes"?>
<Relationships xmlns="http://schemas.openxmlformats.org/package/2006/relationships"><Relationship Id="rId9" Type="http://schemas.openxmlformats.org/officeDocument/2006/relationships/slideLayout" Target="../slideLayouts/slideLayout906.xml"/><Relationship Id="rId8" Type="http://schemas.openxmlformats.org/officeDocument/2006/relationships/slideLayout" Target="../slideLayouts/slideLayout905.xml"/><Relationship Id="rId7" Type="http://schemas.openxmlformats.org/officeDocument/2006/relationships/slideLayout" Target="../slideLayouts/slideLayout904.xml"/><Relationship Id="rId6" Type="http://schemas.openxmlformats.org/officeDocument/2006/relationships/slideLayout" Target="../slideLayouts/slideLayout903.xml"/><Relationship Id="rId5" Type="http://schemas.openxmlformats.org/officeDocument/2006/relationships/slideLayout" Target="../slideLayouts/slideLayout902.xml"/><Relationship Id="rId4" Type="http://schemas.openxmlformats.org/officeDocument/2006/relationships/slideLayout" Target="../slideLayouts/slideLayout901.xml"/><Relationship Id="rId3" Type="http://schemas.openxmlformats.org/officeDocument/2006/relationships/slideLayout" Target="../slideLayouts/slideLayout900.xml"/><Relationship Id="rId2" Type="http://schemas.openxmlformats.org/officeDocument/2006/relationships/slideLayout" Target="../slideLayouts/slideLayout899.xml"/><Relationship Id="rId14" Type="http://schemas.openxmlformats.org/officeDocument/2006/relationships/theme" Target="../theme/theme70.xml"/><Relationship Id="rId13" Type="http://schemas.openxmlformats.org/officeDocument/2006/relationships/slideLayout" Target="../slideLayouts/slideLayout910.xml"/><Relationship Id="rId12" Type="http://schemas.openxmlformats.org/officeDocument/2006/relationships/slideLayout" Target="../slideLayouts/slideLayout909.xml"/><Relationship Id="rId11" Type="http://schemas.openxmlformats.org/officeDocument/2006/relationships/slideLayout" Target="../slideLayouts/slideLayout908.xml"/><Relationship Id="rId10" Type="http://schemas.openxmlformats.org/officeDocument/2006/relationships/slideLayout" Target="../slideLayouts/slideLayout907.xml"/><Relationship Id="rId1" Type="http://schemas.openxmlformats.org/officeDocument/2006/relationships/slideLayout" Target="../slideLayouts/slideLayout898.xml"/></Relationships>
</file>

<file path=ppt/slideMasters/_rels/slideMaster71.xml.rels><?xml version="1.0" encoding="UTF-8" standalone="yes"?>
<Relationships xmlns="http://schemas.openxmlformats.org/package/2006/relationships"><Relationship Id="rId9" Type="http://schemas.openxmlformats.org/officeDocument/2006/relationships/slideLayout" Target="../slideLayouts/slideLayout919.xml"/><Relationship Id="rId8" Type="http://schemas.openxmlformats.org/officeDocument/2006/relationships/slideLayout" Target="../slideLayouts/slideLayout918.xml"/><Relationship Id="rId7" Type="http://schemas.openxmlformats.org/officeDocument/2006/relationships/slideLayout" Target="../slideLayouts/slideLayout917.xml"/><Relationship Id="rId6" Type="http://schemas.openxmlformats.org/officeDocument/2006/relationships/slideLayout" Target="../slideLayouts/slideLayout916.xml"/><Relationship Id="rId5" Type="http://schemas.openxmlformats.org/officeDocument/2006/relationships/slideLayout" Target="../slideLayouts/slideLayout915.xml"/><Relationship Id="rId4" Type="http://schemas.openxmlformats.org/officeDocument/2006/relationships/slideLayout" Target="../slideLayouts/slideLayout914.xml"/><Relationship Id="rId3" Type="http://schemas.openxmlformats.org/officeDocument/2006/relationships/slideLayout" Target="../slideLayouts/slideLayout913.xml"/><Relationship Id="rId2" Type="http://schemas.openxmlformats.org/officeDocument/2006/relationships/slideLayout" Target="../slideLayouts/slideLayout912.xml"/><Relationship Id="rId14" Type="http://schemas.openxmlformats.org/officeDocument/2006/relationships/theme" Target="../theme/theme71.xml"/><Relationship Id="rId13" Type="http://schemas.openxmlformats.org/officeDocument/2006/relationships/slideLayout" Target="../slideLayouts/slideLayout923.xml"/><Relationship Id="rId12" Type="http://schemas.openxmlformats.org/officeDocument/2006/relationships/slideLayout" Target="../slideLayouts/slideLayout922.xml"/><Relationship Id="rId11" Type="http://schemas.openxmlformats.org/officeDocument/2006/relationships/slideLayout" Target="../slideLayouts/slideLayout921.xml"/><Relationship Id="rId10" Type="http://schemas.openxmlformats.org/officeDocument/2006/relationships/slideLayout" Target="../slideLayouts/slideLayout920.xml"/><Relationship Id="rId1" Type="http://schemas.openxmlformats.org/officeDocument/2006/relationships/slideLayout" Target="../slideLayouts/slideLayout911.xml"/></Relationships>
</file>

<file path=ppt/slideMasters/_rels/slideMaster72.xml.rels><?xml version="1.0" encoding="UTF-8" standalone="yes"?>
<Relationships xmlns="http://schemas.openxmlformats.org/package/2006/relationships"><Relationship Id="rId9" Type="http://schemas.openxmlformats.org/officeDocument/2006/relationships/slideLayout" Target="../slideLayouts/slideLayout932.xml"/><Relationship Id="rId8" Type="http://schemas.openxmlformats.org/officeDocument/2006/relationships/slideLayout" Target="../slideLayouts/slideLayout931.xml"/><Relationship Id="rId7" Type="http://schemas.openxmlformats.org/officeDocument/2006/relationships/slideLayout" Target="../slideLayouts/slideLayout930.xml"/><Relationship Id="rId6" Type="http://schemas.openxmlformats.org/officeDocument/2006/relationships/slideLayout" Target="../slideLayouts/slideLayout929.xml"/><Relationship Id="rId5" Type="http://schemas.openxmlformats.org/officeDocument/2006/relationships/slideLayout" Target="../slideLayouts/slideLayout928.xml"/><Relationship Id="rId4" Type="http://schemas.openxmlformats.org/officeDocument/2006/relationships/slideLayout" Target="../slideLayouts/slideLayout927.xml"/><Relationship Id="rId3" Type="http://schemas.openxmlformats.org/officeDocument/2006/relationships/slideLayout" Target="../slideLayouts/slideLayout926.xml"/><Relationship Id="rId2" Type="http://schemas.openxmlformats.org/officeDocument/2006/relationships/slideLayout" Target="../slideLayouts/slideLayout925.xml"/><Relationship Id="rId14" Type="http://schemas.openxmlformats.org/officeDocument/2006/relationships/theme" Target="../theme/theme72.xml"/><Relationship Id="rId13" Type="http://schemas.openxmlformats.org/officeDocument/2006/relationships/slideLayout" Target="../slideLayouts/slideLayout936.xml"/><Relationship Id="rId12" Type="http://schemas.openxmlformats.org/officeDocument/2006/relationships/slideLayout" Target="../slideLayouts/slideLayout935.xml"/><Relationship Id="rId11" Type="http://schemas.openxmlformats.org/officeDocument/2006/relationships/slideLayout" Target="../slideLayouts/slideLayout934.xml"/><Relationship Id="rId10" Type="http://schemas.openxmlformats.org/officeDocument/2006/relationships/slideLayout" Target="../slideLayouts/slideLayout933.xml"/><Relationship Id="rId1" Type="http://schemas.openxmlformats.org/officeDocument/2006/relationships/slideLayout" Target="../slideLayouts/slideLayout924.xml"/></Relationships>
</file>

<file path=ppt/slideMasters/_rels/slideMaster73.xml.rels><?xml version="1.0" encoding="UTF-8" standalone="yes"?>
<Relationships xmlns="http://schemas.openxmlformats.org/package/2006/relationships"><Relationship Id="rId9" Type="http://schemas.openxmlformats.org/officeDocument/2006/relationships/slideLayout" Target="../slideLayouts/slideLayout945.xml"/><Relationship Id="rId8" Type="http://schemas.openxmlformats.org/officeDocument/2006/relationships/slideLayout" Target="../slideLayouts/slideLayout944.xml"/><Relationship Id="rId7" Type="http://schemas.openxmlformats.org/officeDocument/2006/relationships/slideLayout" Target="../slideLayouts/slideLayout943.xml"/><Relationship Id="rId6" Type="http://schemas.openxmlformats.org/officeDocument/2006/relationships/slideLayout" Target="../slideLayouts/slideLayout942.xml"/><Relationship Id="rId5" Type="http://schemas.openxmlformats.org/officeDocument/2006/relationships/slideLayout" Target="../slideLayouts/slideLayout941.xml"/><Relationship Id="rId4" Type="http://schemas.openxmlformats.org/officeDocument/2006/relationships/slideLayout" Target="../slideLayouts/slideLayout940.xml"/><Relationship Id="rId3" Type="http://schemas.openxmlformats.org/officeDocument/2006/relationships/slideLayout" Target="../slideLayouts/slideLayout939.xml"/><Relationship Id="rId2" Type="http://schemas.openxmlformats.org/officeDocument/2006/relationships/slideLayout" Target="../slideLayouts/slideLayout938.xml"/><Relationship Id="rId14" Type="http://schemas.openxmlformats.org/officeDocument/2006/relationships/theme" Target="../theme/theme73.xml"/><Relationship Id="rId13" Type="http://schemas.openxmlformats.org/officeDocument/2006/relationships/slideLayout" Target="../slideLayouts/slideLayout949.xml"/><Relationship Id="rId12" Type="http://schemas.openxmlformats.org/officeDocument/2006/relationships/slideLayout" Target="../slideLayouts/slideLayout948.xml"/><Relationship Id="rId11" Type="http://schemas.openxmlformats.org/officeDocument/2006/relationships/slideLayout" Target="../slideLayouts/slideLayout947.xml"/><Relationship Id="rId10" Type="http://schemas.openxmlformats.org/officeDocument/2006/relationships/slideLayout" Target="../slideLayouts/slideLayout946.xml"/><Relationship Id="rId1" Type="http://schemas.openxmlformats.org/officeDocument/2006/relationships/slideLayout" Target="../slideLayouts/slideLayout937.xml"/></Relationships>
</file>

<file path=ppt/slideMasters/_rels/slideMaster74.xml.rels><?xml version="1.0" encoding="UTF-8" standalone="yes"?>
<Relationships xmlns="http://schemas.openxmlformats.org/package/2006/relationships"><Relationship Id="rId9" Type="http://schemas.openxmlformats.org/officeDocument/2006/relationships/slideLayout" Target="../slideLayouts/slideLayout958.xml"/><Relationship Id="rId8" Type="http://schemas.openxmlformats.org/officeDocument/2006/relationships/slideLayout" Target="../slideLayouts/slideLayout957.xml"/><Relationship Id="rId7" Type="http://schemas.openxmlformats.org/officeDocument/2006/relationships/slideLayout" Target="../slideLayouts/slideLayout956.xml"/><Relationship Id="rId6" Type="http://schemas.openxmlformats.org/officeDocument/2006/relationships/slideLayout" Target="../slideLayouts/slideLayout955.xml"/><Relationship Id="rId5" Type="http://schemas.openxmlformats.org/officeDocument/2006/relationships/slideLayout" Target="../slideLayouts/slideLayout954.xml"/><Relationship Id="rId4" Type="http://schemas.openxmlformats.org/officeDocument/2006/relationships/slideLayout" Target="../slideLayouts/slideLayout953.xml"/><Relationship Id="rId3" Type="http://schemas.openxmlformats.org/officeDocument/2006/relationships/slideLayout" Target="../slideLayouts/slideLayout952.xml"/><Relationship Id="rId2" Type="http://schemas.openxmlformats.org/officeDocument/2006/relationships/slideLayout" Target="../slideLayouts/slideLayout951.xml"/><Relationship Id="rId14" Type="http://schemas.openxmlformats.org/officeDocument/2006/relationships/theme" Target="../theme/theme74.xml"/><Relationship Id="rId13" Type="http://schemas.openxmlformats.org/officeDocument/2006/relationships/slideLayout" Target="../slideLayouts/slideLayout962.xml"/><Relationship Id="rId12" Type="http://schemas.openxmlformats.org/officeDocument/2006/relationships/slideLayout" Target="../slideLayouts/slideLayout961.xml"/><Relationship Id="rId11" Type="http://schemas.openxmlformats.org/officeDocument/2006/relationships/slideLayout" Target="../slideLayouts/slideLayout960.xml"/><Relationship Id="rId10" Type="http://schemas.openxmlformats.org/officeDocument/2006/relationships/slideLayout" Target="../slideLayouts/slideLayout959.xml"/><Relationship Id="rId1" Type="http://schemas.openxmlformats.org/officeDocument/2006/relationships/slideLayout" Target="../slideLayouts/slideLayout950.xml"/></Relationships>
</file>

<file path=ppt/slideMasters/_rels/slideMaster75.xml.rels><?xml version="1.0" encoding="UTF-8" standalone="yes"?>
<Relationships xmlns="http://schemas.openxmlformats.org/package/2006/relationships"><Relationship Id="rId9" Type="http://schemas.openxmlformats.org/officeDocument/2006/relationships/slideLayout" Target="../slideLayouts/slideLayout971.xml"/><Relationship Id="rId8" Type="http://schemas.openxmlformats.org/officeDocument/2006/relationships/slideLayout" Target="../slideLayouts/slideLayout970.xml"/><Relationship Id="rId7" Type="http://schemas.openxmlformats.org/officeDocument/2006/relationships/slideLayout" Target="../slideLayouts/slideLayout969.xml"/><Relationship Id="rId6" Type="http://schemas.openxmlformats.org/officeDocument/2006/relationships/slideLayout" Target="../slideLayouts/slideLayout968.xml"/><Relationship Id="rId5" Type="http://schemas.openxmlformats.org/officeDocument/2006/relationships/slideLayout" Target="../slideLayouts/slideLayout967.xml"/><Relationship Id="rId4" Type="http://schemas.openxmlformats.org/officeDocument/2006/relationships/slideLayout" Target="../slideLayouts/slideLayout966.xml"/><Relationship Id="rId3" Type="http://schemas.openxmlformats.org/officeDocument/2006/relationships/slideLayout" Target="../slideLayouts/slideLayout965.xml"/><Relationship Id="rId2" Type="http://schemas.openxmlformats.org/officeDocument/2006/relationships/slideLayout" Target="../slideLayouts/slideLayout964.xml"/><Relationship Id="rId14" Type="http://schemas.openxmlformats.org/officeDocument/2006/relationships/theme" Target="../theme/theme75.xml"/><Relationship Id="rId13" Type="http://schemas.openxmlformats.org/officeDocument/2006/relationships/slideLayout" Target="../slideLayouts/slideLayout975.xml"/><Relationship Id="rId12" Type="http://schemas.openxmlformats.org/officeDocument/2006/relationships/slideLayout" Target="../slideLayouts/slideLayout974.xml"/><Relationship Id="rId11" Type="http://schemas.openxmlformats.org/officeDocument/2006/relationships/slideLayout" Target="../slideLayouts/slideLayout973.xml"/><Relationship Id="rId10" Type="http://schemas.openxmlformats.org/officeDocument/2006/relationships/slideLayout" Target="../slideLayouts/slideLayout972.xml"/><Relationship Id="rId1" Type="http://schemas.openxmlformats.org/officeDocument/2006/relationships/slideLayout" Target="../slideLayouts/slideLayout963.xml"/></Relationships>
</file>

<file path=ppt/slideMasters/_rels/slideMaster76.xml.rels><?xml version="1.0" encoding="UTF-8" standalone="yes"?>
<Relationships xmlns="http://schemas.openxmlformats.org/package/2006/relationships"><Relationship Id="rId9" Type="http://schemas.openxmlformats.org/officeDocument/2006/relationships/slideLayout" Target="../slideLayouts/slideLayout984.xml"/><Relationship Id="rId8" Type="http://schemas.openxmlformats.org/officeDocument/2006/relationships/slideLayout" Target="../slideLayouts/slideLayout983.xml"/><Relationship Id="rId7" Type="http://schemas.openxmlformats.org/officeDocument/2006/relationships/slideLayout" Target="../slideLayouts/slideLayout982.xml"/><Relationship Id="rId6" Type="http://schemas.openxmlformats.org/officeDocument/2006/relationships/slideLayout" Target="../slideLayouts/slideLayout981.xml"/><Relationship Id="rId5" Type="http://schemas.openxmlformats.org/officeDocument/2006/relationships/slideLayout" Target="../slideLayouts/slideLayout980.xml"/><Relationship Id="rId4" Type="http://schemas.openxmlformats.org/officeDocument/2006/relationships/slideLayout" Target="../slideLayouts/slideLayout979.xml"/><Relationship Id="rId3" Type="http://schemas.openxmlformats.org/officeDocument/2006/relationships/slideLayout" Target="../slideLayouts/slideLayout978.xml"/><Relationship Id="rId2" Type="http://schemas.openxmlformats.org/officeDocument/2006/relationships/slideLayout" Target="../slideLayouts/slideLayout977.xml"/><Relationship Id="rId14" Type="http://schemas.openxmlformats.org/officeDocument/2006/relationships/theme" Target="../theme/theme76.xml"/><Relationship Id="rId13" Type="http://schemas.openxmlformats.org/officeDocument/2006/relationships/slideLayout" Target="../slideLayouts/slideLayout988.xml"/><Relationship Id="rId12" Type="http://schemas.openxmlformats.org/officeDocument/2006/relationships/slideLayout" Target="../slideLayouts/slideLayout987.xml"/><Relationship Id="rId11" Type="http://schemas.openxmlformats.org/officeDocument/2006/relationships/slideLayout" Target="../slideLayouts/slideLayout986.xml"/><Relationship Id="rId10" Type="http://schemas.openxmlformats.org/officeDocument/2006/relationships/slideLayout" Target="../slideLayouts/slideLayout985.xml"/><Relationship Id="rId1" Type="http://schemas.openxmlformats.org/officeDocument/2006/relationships/slideLayout" Target="../slideLayouts/slideLayout976.xml"/></Relationships>
</file>

<file path=ppt/slideMasters/_rels/slideMaster77.xml.rels><?xml version="1.0" encoding="UTF-8" standalone="yes"?>
<Relationships xmlns="http://schemas.openxmlformats.org/package/2006/relationships"><Relationship Id="rId9" Type="http://schemas.openxmlformats.org/officeDocument/2006/relationships/slideLayout" Target="../slideLayouts/slideLayout997.xml"/><Relationship Id="rId8" Type="http://schemas.openxmlformats.org/officeDocument/2006/relationships/slideLayout" Target="../slideLayouts/slideLayout996.xml"/><Relationship Id="rId7" Type="http://schemas.openxmlformats.org/officeDocument/2006/relationships/slideLayout" Target="../slideLayouts/slideLayout995.xml"/><Relationship Id="rId6" Type="http://schemas.openxmlformats.org/officeDocument/2006/relationships/slideLayout" Target="../slideLayouts/slideLayout994.xml"/><Relationship Id="rId5" Type="http://schemas.openxmlformats.org/officeDocument/2006/relationships/slideLayout" Target="../slideLayouts/slideLayout993.xml"/><Relationship Id="rId4" Type="http://schemas.openxmlformats.org/officeDocument/2006/relationships/slideLayout" Target="../slideLayouts/slideLayout992.xml"/><Relationship Id="rId3" Type="http://schemas.openxmlformats.org/officeDocument/2006/relationships/slideLayout" Target="../slideLayouts/slideLayout991.xml"/><Relationship Id="rId2" Type="http://schemas.openxmlformats.org/officeDocument/2006/relationships/slideLayout" Target="../slideLayouts/slideLayout990.xml"/><Relationship Id="rId14" Type="http://schemas.openxmlformats.org/officeDocument/2006/relationships/theme" Target="../theme/theme77.xml"/><Relationship Id="rId13" Type="http://schemas.openxmlformats.org/officeDocument/2006/relationships/slideLayout" Target="../slideLayouts/slideLayout1001.xml"/><Relationship Id="rId12" Type="http://schemas.openxmlformats.org/officeDocument/2006/relationships/slideLayout" Target="../slideLayouts/slideLayout1000.xml"/><Relationship Id="rId11" Type="http://schemas.openxmlformats.org/officeDocument/2006/relationships/slideLayout" Target="../slideLayouts/slideLayout999.xml"/><Relationship Id="rId10" Type="http://schemas.openxmlformats.org/officeDocument/2006/relationships/slideLayout" Target="../slideLayouts/slideLayout998.xml"/><Relationship Id="rId1" Type="http://schemas.openxmlformats.org/officeDocument/2006/relationships/slideLayout" Target="../slideLayouts/slideLayout989.xml"/></Relationships>
</file>

<file path=ppt/slideMasters/_rels/slideMaster78.xml.rels><?xml version="1.0" encoding="UTF-8" standalone="yes"?>
<Relationships xmlns="http://schemas.openxmlformats.org/package/2006/relationships"><Relationship Id="rId9" Type="http://schemas.openxmlformats.org/officeDocument/2006/relationships/slideLayout" Target="../slideLayouts/slideLayout1010.xml"/><Relationship Id="rId8" Type="http://schemas.openxmlformats.org/officeDocument/2006/relationships/slideLayout" Target="../slideLayouts/slideLayout1009.xml"/><Relationship Id="rId7" Type="http://schemas.openxmlformats.org/officeDocument/2006/relationships/slideLayout" Target="../slideLayouts/slideLayout1008.xml"/><Relationship Id="rId6" Type="http://schemas.openxmlformats.org/officeDocument/2006/relationships/slideLayout" Target="../slideLayouts/slideLayout1007.xml"/><Relationship Id="rId5" Type="http://schemas.openxmlformats.org/officeDocument/2006/relationships/slideLayout" Target="../slideLayouts/slideLayout1006.xml"/><Relationship Id="rId4" Type="http://schemas.openxmlformats.org/officeDocument/2006/relationships/slideLayout" Target="../slideLayouts/slideLayout1005.xml"/><Relationship Id="rId3" Type="http://schemas.openxmlformats.org/officeDocument/2006/relationships/slideLayout" Target="../slideLayouts/slideLayout1004.xml"/><Relationship Id="rId2" Type="http://schemas.openxmlformats.org/officeDocument/2006/relationships/slideLayout" Target="../slideLayouts/slideLayout1003.xml"/><Relationship Id="rId14" Type="http://schemas.openxmlformats.org/officeDocument/2006/relationships/theme" Target="../theme/theme78.xml"/><Relationship Id="rId13" Type="http://schemas.openxmlformats.org/officeDocument/2006/relationships/slideLayout" Target="../slideLayouts/slideLayout1014.xml"/><Relationship Id="rId12" Type="http://schemas.openxmlformats.org/officeDocument/2006/relationships/slideLayout" Target="../slideLayouts/slideLayout1013.xml"/><Relationship Id="rId11" Type="http://schemas.openxmlformats.org/officeDocument/2006/relationships/slideLayout" Target="../slideLayouts/slideLayout1012.xml"/><Relationship Id="rId10" Type="http://schemas.openxmlformats.org/officeDocument/2006/relationships/slideLayout" Target="../slideLayouts/slideLayout1011.xml"/><Relationship Id="rId1" Type="http://schemas.openxmlformats.org/officeDocument/2006/relationships/slideLayout" Target="../slideLayouts/slideLayout1002.xml"/></Relationships>
</file>

<file path=ppt/slideMasters/_rels/slideMaster79.xml.rels><?xml version="1.0" encoding="UTF-8" standalone="yes"?>
<Relationships xmlns="http://schemas.openxmlformats.org/package/2006/relationships"><Relationship Id="rId9" Type="http://schemas.openxmlformats.org/officeDocument/2006/relationships/slideLayout" Target="../slideLayouts/slideLayout1023.xml"/><Relationship Id="rId8" Type="http://schemas.openxmlformats.org/officeDocument/2006/relationships/slideLayout" Target="../slideLayouts/slideLayout1022.xml"/><Relationship Id="rId7" Type="http://schemas.openxmlformats.org/officeDocument/2006/relationships/slideLayout" Target="../slideLayouts/slideLayout1021.xml"/><Relationship Id="rId6" Type="http://schemas.openxmlformats.org/officeDocument/2006/relationships/slideLayout" Target="../slideLayouts/slideLayout1020.xml"/><Relationship Id="rId5" Type="http://schemas.openxmlformats.org/officeDocument/2006/relationships/slideLayout" Target="../slideLayouts/slideLayout1019.xml"/><Relationship Id="rId4" Type="http://schemas.openxmlformats.org/officeDocument/2006/relationships/slideLayout" Target="../slideLayouts/slideLayout1018.xml"/><Relationship Id="rId3" Type="http://schemas.openxmlformats.org/officeDocument/2006/relationships/slideLayout" Target="../slideLayouts/slideLayout1017.xml"/><Relationship Id="rId2" Type="http://schemas.openxmlformats.org/officeDocument/2006/relationships/slideLayout" Target="../slideLayouts/slideLayout1016.xml"/><Relationship Id="rId14" Type="http://schemas.openxmlformats.org/officeDocument/2006/relationships/theme" Target="../theme/theme79.xml"/><Relationship Id="rId13" Type="http://schemas.openxmlformats.org/officeDocument/2006/relationships/slideLayout" Target="../slideLayouts/slideLayout1027.xml"/><Relationship Id="rId12" Type="http://schemas.openxmlformats.org/officeDocument/2006/relationships/slideLayout" Target="../slideLayouts/slideLayout1026.xml"/><Relationship Id="rId11" Type="http://schemas.openxmlformats.org/officeDocument/2006/relationships/slideLayout" Target="../slideLayouts/slideLayout1025.xml"/><Relationship Id="rId10" Type="http://schemas.openxmlformats.org/officeDocument/2006/relationships/slideLayout" Target="../slideLayouts/slideLayout1024.xml"/><Relationship Id="rId1" Type="http://schemas.openxmlformats.org/officeDocument/2006/relationships/slideLayout" Target="../slideLayouts/slideLayout1015.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0.xml"/><Relationship Id="rId8" Type="http://schemas.openxmlformats.org/officeDocument/2006/relationships/slideLayout" Target="../slideLayouts/slideLayout99.xml"/><Relationship Id="rId7" Type="http://schemas.openxmlformats.org/officeDocument/2006/relationships/slideLayout" Target="../slideLayouts/slideLayout98.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3" Type="http://schemas.openxmlformats.org/officeDocument/2006/relationships/slideLayout" Target="../slideLayouts/slideLayout94.xml"/><Relationship Id="rId2" Type="http://schemas.openxmlformats.org/officeDocument/2006/relationships/slideLayout" Target="../slideLayouts/slideLayout93.xml"/><Relationship Id="rId14" Type="http://schemas.openxmlformats.org/officeDocument/2006/relationships/theme" Target="../theme/theme8.xml"/><Relationship Id="rId13" Type="http://schemas.openxmlformats.org/officeDocument/2006/relationships/slideLayout" Target="../slideLayouts/slideLayout104.xml"/><Relationship Id="rId12" Type="http://schemas.openxmlformats.org/officeDocument/2006/relationships/slideLayout" Target="../slideLayouts/slideLayout103.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 Type="http://schemas.openxmlformats.org/officeDocument/2006/relationships/slideLayout" Target="../slideLayouts/slideLayout92.xml"/></Relationships>
</file>

<file path=ppt/slideMasters/_rels/slideMaster80.xml.rels><?xml version="1.0" encoding="UTF-8" standalone="yes"?>
<Relationships xmlns="http://schemas.openxmlformats.org/package/2006/relationships"><Relationship Id="rId9" Type="http://schemas.openxmlformats.org/officeDocument/2006/relationships/slideLayout" Target="../slideLayouts/slideLayout1036.xml"/><Relationship Id="rId8" Type="http://schemas.openxmlformats.org/officeDocument/2006/relationships/slideLayout" Target="../slideLayouts/slideLayout1035.xml"/><Relationship Id="rId7" Type="http://schemas.openxmlformats.org/officeDocument/2006/relationships/slideLayout" Target="../slideLayouts/slideLayout1034.xml"/><Relationship Id="rId6" Type="http://schemas.openxmlformats.org/officeDocument/2006/relationships/slideLayout" Target="../slideLayouts/slideLayout1033.xml"/><Relationship Id="rId5" Type="http://schemas.openxmlformats.org/officeDocument/2006/relationships/slideLayout" Target="../slideLayouts/slideLayout1032.xml"/><Relationship Id="rId4" Type="http://schemas.openxmlformats.org/officeDocument/2006/relationships/slideLayout" Target="../slideLayouts/slideLayout1031.xml"/><Relationship Id="rId3" Type="http://schemas.openxmlformats.org/officeDocument/2006/relationships/slideLayout" Target="../slideLayouts/slideLayout1030.xml"/><Relationship Id="rId2" Type="http://schemas.openxmlformats.org/officeDocument/2006/relationships/slideLayout" Target="../slideLayouts/slideLayout1029.xml"/><Relationship Id="rId14" Type="http://schemas.openxmlformats.org/officeDocument/2006/relationships/theme" Target="../theme/theme80.xml"/><Relationship Id="rId13" Type="http://schemas.openxmlformats.org/officeDocument/2006/relationships/slideLayout" Target="../slideLayouts/slideLayout1040.xml"/><Relationship Id="rId12" Type="http://schemas.openxmlformats.org/officeDocument/2006/relationships/slideLayout" Target="../slideLayouts/slideLayout1039.xml"/><Relationship Id="rId11" Type="http://schemas.openxmlformats.org/officeDocument/2006/relationships/slideLayout" Target="../slideLayouts/slideLayout1038.xml"/><Relationship Id="rId10" Type="http://schemas.openxmlformats.org/officeDocument/2006/relationships/slideLayout" Target="../slideLayouts/slideLayout1037.xml"/><Relationship Id="rId1" Type="http://schemas.openxmlformats.org/officeDocument/2006/relationships/slideLayout" Target="../slideLayouts/slideLayout1028.xml"/></Relationships>
</file>

<file path=ppt/slideMasters/_rels/slideMaster81.xml.rels><?xml version="1.0" encoding="UTF-8" standalone="yes"?>
<Relationships xmlns="http://schemas.openxmlformats.org/package/2006/relationships"><Relationship Id="rId9" Type="http://schemas.openxmlformats.org/officeDocument/2006/relationships/slideLayout" Target="../slideLayouts/slideLayout1049.xml"/><Relationship Id="rId8" Type="http://schemas.openxmlformats.org/officeDocument/2006/relationships/slideLayout" Target="../slideLayouts/slideLayout1048.xml"/><Relationship Id="rId7" Type="http://schemas.openxmlformats.org/officeDocument/2006/relationships/slideLayout" Target="../slideLayouts/slideLayout1047.xml"/><Relationship Id="rId6" Type="http://schemas.openxmlformats.org/officeDocument/2006/relationships/slideLayout" Target="../slideLayouts/slideLayout1046.xml"/><Relationship Id="rId5" Type="http://schemas.openxmlformats.org/officeDocument/2006/relationships/slideLayout" Target="../slideLayouts/slideLayout1045.xml"/><Relationship Id="rId4" Type="http://schemas.openxmlformats.org/officeDocument/2006/relationships/slideLayout" Target="../slideLayouts/slideLayout1044.xml"/><Relationship Id="rId3" Type="http://schemas.openxmlformats.org/officeDocument/2006/relationships/slideLayout" Target="../slideLayouts/slideLayout1043.xml"/><Relationship Id="rId2" Type="http://schemas.openxmlformats.org/officeDocument/2006/relationships/slideLayout" Target="../slideLayouts/slideLayout1042.xml"/><Relationship Id="rId14" Type="http://schemas.openxmlformats.org/officeDocument/2006/relationships/theme" Target="../theme/theme81.xml"/><Relationship Id="rId13" Type="http://schemas.openxmlformats.org/officeDocument/2006/relationships/slideLayout" Target="../slideLayouts/slideLayout1053.xml"/><Relationship Id="rId12" Type="http://schemas.openxmlformats.org/officeDocument/2006/relationships/slideLayout" Target="../slideLayouts/slideLayout1052.xml"/><Relationship Id="rId11" Type="http://schemas.openxmlformats.org/officeDocument/2006/relationships/slideLayout" Target="../slideLayouts/slideLayout1051.xml"/><Relationship Id="rId10" Type="http://schemas.openxmlformats.org/officeDocument/2006/relationships/slideLayout" Target="../slideLayouts/slideLayout1050.xml"/><Relationship Id="rId1" Type="http://schemas.openxmlformats.org/officeDocument/2006/relationships/slideLayout" Target="../slideLayouts/slideLayout1041.xml"/></Relationships>
</file>

<file path=ppt/slideMasters/_rels/slideMaster82.xml.rels><?xml version="1.0" encoding="UTF-8" standalone="yes"?>
<Relationships xmlns="http://schemas.openxmlformats.org/package/2006/relationships"><Relationship Id="rId9" Type="http://schemas.openxmlformats.org/officeDocument/2006/relationships/slideLayout" Target="../slideLayouts/slideLayout1062.xml"/><Relationship Id="rId8" Type="http://schemas.openxmlformats.org/officeDocument/2006/relationships/slideLayout" Target="../slideLayouts/slideLayout1061.xml"/><Relationship Id="rId7" Type="http://schemas.openxmlformats.org/officeDocument/2006/relationships/slideLayout" Target="../slideLayouts/slideLayout1060.xml"/><Relationship Id="rId6" Type="http://schemas.openxmlformats.org/officeDocument/2006/relationships/slideLayout" Target="../slideLayouts/slideLayout1059.xml"/><Relationship Id="rId5" Type="http://schemas.openxmlformats.org/officeDocument/2006/relationships/slideLayout" Target="../slideLayouts/slideLayout1058.xml"/><Relationship Id="rId4" Type="http://schemas.openxmlformats.org/officeDocument/2006/relationships/slideLayout" Target="../slideLayouts/slideLayout1057.xml"/><Relationship Id="rId3" Type="http://schemas.openxmlformats.org/officeDocument/2006/relationships/slideLayout" Target="../slideLayouts/slideLayout1056.xml"/><Relationship Id="rId2" Type="http://schemas.openxmlformats.org/officeDocument/2006/relationships/slideLayout" Target="../slideLayouts/slideLayout1055.xml"/><Relationship Id="rId14" Type="http://schemas.openxmlformats.org/officeDocument/2006/relationships/theme" Target="../theme/theme82.xml"/><Relationship Id="rId13" Type="http://schemas.openxmlformats.org/officeDocument/2006/relationships/slideLayout" Target="../slideLayouts/slideLayout1066.xml"/><Relationship Id="rId12" Type="http://schemas.openxmlformats.org/officeDocument/2006/relationships/slideLayout" Target="../slideLayouts/slideLayout1065.xml"/><Relationship Id="rId11" Type="http://schemas.openxmlformats.org/officeDocument/2006/relationships/slideLayout" Target="../slideLayouts/slideLayout1064.xml"/><Relationship Id="rId10" Type="http://schemas.openxmlformats.org/officeDocument/2006/relationships/slideLayout" Target="../slideLayouts/slideLayout1063.xml"/><Relationship Id="rId1" Type="http://schemas.openxmlformats.org/officeDocument/2006/relationships/slideLayout" Target="../slideLayouts/slideLayout1054.xml"/></Relationships>
</file>

<file path=ppt/slideMasters/_rels/slideMaster83.xml.rels><?xml version="1.0" encoding="UTF-8" standalone="yes"?>
<Relationships xmlns="http://schemas.openxmlformats.org/package/2006/relationships"><Relationship Id="rId9" Type="http://schemas.openxmlformats.org/officeDocument/2006/relationships/slideLayout" Target="../slideLayouts/slideLayout1075.xml"/><Relationship Id="rId8" Type="http://schemas.openxmlformats.org/officeDocument/2006/relationships/slideLayout" Target="../slideLayouts/slideLayout1074.xml"/><Relationship Id="rId7" Type="http://schemas.openxmlformats.org/officeDocument/2006/relationships/slideLayout" Target="../slideLayouts/slideLayout1073.xml"/><Relationship Id="rId6" Type="http://schemas.openxmlformats.org/officeDocument/2006/relationships/slideLayout" Target="../slideLayouts/slideLayout1072.xml"/><Relationship Id="rId5" Type="http://schemas.openxmlformats.org/officeDocument/2006/relationships/slideLayout" Target="../slideLayouts/slideLayout1071.xml"/><Relationship Id="rId4" Type="http://schemas.openxmlformats.org/officeDocument/2006/relationships/slideLayout" Target="../slideLayouts/slideLayout1070.xml"/><Relationship Id="rId3" Type="http://schemas.openxmlformats.org/officeDocument/2006/relationships/slideLayout" Target="../slideLayouts/slideLayout1069.xml"/><Relationship Id="rId2" Type="http://schemas.openxmlformats.org/officeDocument/2006/relationships/slideLayout" Target="../slideLayouts/slideLayout1068.xml"/><Relationship Id="rId14" Type="http://schemas.openxmlformats.org/officeDocument/2006/relationships/theme" Target="../theme/theme83.xml"/><Relationship Id="rId13" Type="http://schemas.openxmlformats.org/officeDocument/2006/relationships/slideLayout" Target="../slideLayouts/slideLayout1079.xml"/><Relationship Id="rId12" Type="http://schemas.openxmlformats.org/officeDocument/2006/relationships/slideLayout" Target="../slideLayouts/slideLayout1078.xml"/><Relationship Id="rId11" Type="http://schemas.openxmlformats.org/officeDocument/2006/relationships/slideLayout" Target="../slideLayouts/slideLayout1077.xml"/><Relationship Id="rId10" Type="http://schemas.openxmlformats.org/officeDocument/2006/relationships/slideLayout" Target="../slideLayouts/slideLayout1076.xml"/><Relationship Id="rId1" Type="http://schemas.openxmlformats.org/officeDocument/2006/relationships/slideLayout" Target="../slideLayouts/slideLayout1067.xml"/></Relationships>
</file>

<file path=ppt/slideMasters/_rels/slideMaster84.xml.rels><?xml version="1.0" encoding="UTF-8" standalone="yes"?>
<Relationships xmlns="http://schemas.openxmlformats.org/package/2006/relationships"><Relationship Id="rId9" Type="http://schemas.openxmlformats.org/officeDocument/2006/relationships/slideLayout" Target="../slideLayouts/slideLayout1088.xml"/><Relationship Id="rId8" Type="http://schemas.openxmlformats.org/officeDocument/2006/relationships/slideLayout" Target="../slideLayouts/slideLayout1087.xml"/><Relationship Id="rId7" Type="http://schemas.openxmlformats.org/officeDocument/2006/relationships/slideLayout" Target="../slideLayouts/slideLayout1086.xml"/><Relationship Id="rId6" Type="http://schemas.openxmlformats.org/officeDocument/2006/relationships/slideLayout" Target="../slideLayouts/slideLayout1085.xml"/><Relationship Id="rId5" Type="http://schemas.openxmlformats.org/officeDocument/2006/relationships/slideLayout" Target="../slideLayouts/slideLayout1084.xml"/><Relationship Id="rId4" Type="http://schemas.openxmlformats.org/officeDocument/2006/relationships/slideLayout" Target="../slideLayouts/slideLayout1083.xml"/><Relationship Id="rId3" Type="http://schemas.openxmlformats.org/officeDocument/2006/relationships/slideLayout" Target="../slideLayouts/slideLayout1082.xml"/><Relationship Id="rId2" Type="http://schemas.openxmlformats.org/officeDocument/2006/relationships/slideLayout" Target="../slideLayouts/slideLayout1081.xml"/><Relationship Id="rId14" Type="http://schemas.openxmlformats.org/officeDocument/2006/relationships/theme" Target="../theme/theme84.xml"/><Relationship Id="rId13" Type="http://schemas.openxmlformats.org/officeDocument/2006/relationships/slideLayout" Target="../slideLayouts/slideLayout1092.xml"/><Relationship Id="rId12" Type="http://schemas.openxmlformats.org/officeDocument/2006/relationships/slideLayout" Target="../slideLayouts/slideLayout1091.xml"/><Relationship Id="rId11" Type="http://schemas.openxmlformats.org/officeDocument/2006/relationships/slideLayout" Target="../slideLayouts/slideLayout1090.xml"/><Relationship Id="rId10" Type="http://schemas.openxmlformats.org/officeDocument/2006/relationships/slideLayout" Target="../slideLayouts/slideLayout1089.xml"/><Relationship Id="rId1" Type="http://schemas.openxmlformats.org/officeDocument/2006/relationships/slideLayout" Target="../slideLayouts/slideLayout1080.xml"/></Relationships>
</file>

<file path=ppt/slideMasters/_rels/slideMaster85.xml.rels><?xml version="1.0" encoding="UTF-8" standalone="yes"?>
<Relationships xmlns="http://schemas.openxmlformats.org/package/2006/relationships"><Relationship Id="rId9" Type="http://schemas.openxmlformats.org/officeDocument/2006/relationships/slideLayout" Target="../slideLayouts/slideLayout1101.xml"/><Relationship Id="rId8" Type="http://schemas.openxmlformats.org/officeDocument/2006/relationships/slideLayout" Target="../slideLayouts/slideLayout1100.xml"/><Relationship Id="rId7" Type="http://schemas.openxmlformats.org/officeDocument/2006/relationships/slideLayout" Target="../slideLayouts/slideLayout1099.xml"/><Relationship Id="rId6" Type="http://schemas.openxmlformats.org/officeDocument/2006/relationships/slideLayout" Target="../slideLayouts/slideLayout1098.xml"/><Relationship Id="rId5" Type="http://schemas.openxmlformats.org/officeDocument/2006/relationships/slideLayout" Target="../slideLayouts/slideLayout1097.xml"/><Relationship Id="rId4" Type="http://schemas.openxmlformats.org/officeDocument/2006/relationships/slideLayout" Target="../slideLayouts/slideLayout1096.xml"/><Relationship Id="rId3" Type="http://schemas.openxmlformats.org/officeDocument/2006/relationships/slideLayout" Target="../slideLayouts/slideLayout1095.xml"/><Relationship Id="rId2" Type="http://schemas.openxmlformats.org/officeDocument/2006/relationships/slideLayout" Target="../slideLayouts/slideLayout1094.xml"/><Relationship Id="rId14" Type="http://schemas.openxmlformats.org/officeDocument/2006/relationships/theme" Target="../theme/theme85.xml"/><Relationship Id="rId13" Type="http://schemas.openxmlformats.org/officeDocument/2006/relationships/slideLayout" Target="../slideLayouts/slideLayout1105.xml"/><Relationship Id="rId12" Type="http://schemas.openxmlformats.org/officeDocument/2006/relationships/slideLayout" Target="../slideLayouts/slideLayout1104.xml"/><Relationship Id="rId11" Type="http://schemas.openxmlformats.org/officeDocument/2006/relationships/slideLayout" Target="../slideLayouts/slideLayout1103.xml"/><Relationship Id="rId10" Type="http://schemas.openxmlformats.org/officeDocument/2006/relationships/slideLayout" Target="../slideLayouts/slideLayout1102.xml"/><Relationship Id="rId1" Type="http://schemas.openxmlformats.org/officeDocument/2006/relationships/slideLayout" Target="../slideLayouts/slideLayout1093.xml"/></Relationships>
</file>

<file path=ppt/slideMasters/_rels/slideMaster86.xml.rels><?xml version="1.0" encoding="UTF-8" standalone="yes"?>
<Relationships xmlns="http://schemas.openxmlformats.org/package/2006/relationships"><Relationship Id="rId9" Type="http://schemas.openxmlformats.org/officeDocument/2006/relationships/slideLayout" Target="../slideLayouts/slideLayout1114.xml"/><Relationship Id="rId8" Type="http://schemas.openxmlformats.org/officeDocument/2006/relationships/slideLayout" Target="../slideLayouts/slideLayout1113.xml"/><Relationship Id="rId7" Type="http://schemas.openxmlformats.org/officeDocument/2006/relationships/slideLayout" Target="../slideLayouts/slideLayout1112.xml"/><Relationship Id="rId6" Type="http://schemas.openxmlformats.org/officeDocument/2006/relationships/slideLayout" Target="../slideLayouts/slideLayout1111.xml"/><Relationship Id="rId5" Type="http://schemas.openxmlformats.org/officeDocument/2006/relationships/slideLayout" Target="../slideLayouts/slideLayout1110.xml"/><Relationship Id="rId4" Type="http://schemas.openxmlformats.org/officeDocument/2006/relationships/slideLayout" Target="../slideLayouts/slideLayout1109.xml"/><Relationship Id="rId3" Type="http://schemas.openxmlformats.org/officeDocument/2006/relationships/slideLayout" Target="../slideLayouts/slideLayout1108.xml"/><Relationship Id="rId2" Type="http://schemas.openxmlformats.org/officeDocument/2006/relationships/slideLayout" Target="../slideLayouts/slideLayout1107.xml"/><Relationship Id="rId14" Type="http://schemas.openxmlformats.org/officeDocument/2006/relationships/theme" Target="../theme/theme86.xml"/><Relationship Id="rId13" Type="http://schemas.openxmlformats.org/officeDocument/2006/relationships/slideLayout" Target="../slideLayouts/slideLayout1118.xml"/><Relationship Id="rId12" Type="http://schemas.openxmlformats.org/officeDocument/2006/relationships/slideLayout" Target="../slideLayouts/slideLayout1117.xml"/><Relationship Id="rId11" Type="http://schemas.openxmlformats.org/officeDocument/2006/relationships/slideLayout" Target="../slideLayouts/slideLayout1116.xml"/><Relationship Id="rId10" Type="http://schemas.openxmlformats.org/officeDocument/2006/relationships/slideLayout" Target="../slideLayouts/slideLayout1115.xml"/><Relationship Id="rId1" Type="http://schemas.openxmlformats.org/officeDocument/2006/relationships/slideLayout" Target="../slideLayouts/slideLayout1106.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13.xml"/><Relationship Id="rId8" Type="http://schemas.openxmlformats.org/officeDocument/2006/relationships/slideLayout" Target="../slideLayouts/slideLayout112.xml"/><Relationship Id="rId7" Type="http://schemas.openxmlformats.org/officeDocument/2006/relationships/slideLayout" Target="../slideLayouts/slideLayout111.xml"/><Relationship Id="rId6" Type="http://schemas.openxmlformats.org/officeDocument/2006/relationships/slideLayout" Target="../slideLayouts/slideLayout110.xml"/><Relationship Id="rId5" Type="http://schemas.openxmlformats.org/officeDocument/2006/relationships/slideLayout" Target="../slideLayouts/slideLayout109.xml"/><Relationship Id="rId4" Type="http://schemas.openxmlformats.org/officeDocument/2006/relationships/slideLayout" Target="../slideLayouts/slideLayout108.xml"/><Relationship Id="rId3" Type="http://schemas.openxmlformats.org/officeDocument/2006/relationships/slideLayout" Target="../slideLayouts/slideLayout107.xml"/><Relationship Id="rId2" Type="http://schemas.openxmlformats.org/officeDocument/2006/relationships/slideLayout" Target="../slideLayouts/slideLayout106.xml"/><Relationship Id="rId14" Type="http://schemas.openxmlformats.org/officeDocument/2006/relationships/theme" Target="../theme/theme9.xml"/><Relationship Id="rId13" Type="http://schemas.openxmlformats.org/officeDocument/2006/relationships/slideLayout" Target="../slideLayouts/slideLayout117.xml"/><Relationship Id="rId12" Type="http://schemas.openxmlformats.org/officeDocument/2006/relationships/slideLayout" Target="../slideLayouts/slideLayout116.xml"/><Relationship Id="rId11" Type="http://schemas.openxmlformats.org/officeDocument/2006/relationships/slideLayout" Target="../slideLayouts/slideLayout115.xml"/><Relationship Id="rId10" Type="http://schemas.openxmlformats.org/officeDocument/2006/relationships/slideLayout" Target="../slideLayouts/slideLayout114.xml"/><Relationship Id="rId1"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 id="2147484095"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 id="2147484109"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 id="2147484123"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167" r:id="rId1"/>
    <p:sldLayoutId id="2147484168" r:id="rId2"/>
    <p:sldLayoutId id="2147484169" r:id="rId3"/>
    <p:sldLayoutId id="2147484170" r:id="rId4"/>
    <p:sldLayoutId id="2147484171" r:id="rId5"/>
    <p:sldLayoutId id="2147484172" r:id="rId6"/>
    <p:sldLayoutId id="2147484173" r:id="rId7"/>
    <p:sldLayoutId id="2147484174" r:id="rId8"/>
    <p:sldLayoutId id="2147484175" r:id="rId9"/>
    <p:sldLayoutId id="2147484176" r:id="rId10"/>
    <p:sldLayoutId id="2147484177" r:id="rId11"/>
    <p:sldLayoutId id="2147484178" r:id="rId12"/>
    <p:sldLayoutId id="2147484179"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181" r:id="rId1"/>
    <p:sldLayoutId id="2147484182" r:id="rId2"/>
    <p:sldLayoutId id="2147484183" r:id="rId3"/>
    <p:sldLayoutId id="2147484184" r:id="rId4"/>
    <p:sldLayoutId id="2147484185" r:id="rId5"/>
    <p:sldLayoutId id="2147484186" r:id="rId6"/>
    <p:sldLayoutId id="2147484187" r:id="rId7"/>
    <p:sldLayoutId id="2147484188" r:id="rId8"/>
    <p:sldLayoutId id="2147484189" r:id="rId9"/>
    <p:sldLayoutId id="2147484190" r:id="rId10"/>
    <p:sldLayoutId id="2147484191" r:id="rId11"/>
    <p:sldLayoutId id="2147484192" r:id="rId12"/>
    <p:sldLayoutId id="2147484193"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 id="2147484220" r:id="rId12"/>
    <p:sldLayoutId id="2147484221"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56" r:id="rId6"/>
    <p:sldLayoutId id="2147484257" r:id="rId7"/>
    <p:sldLayoutId id="2147484258" r:id="rId8"/>
    <p:sldLayoutId id="2147484259" r:id="rId9"/>
    <p:sldLayoutId id="2147484260" r:id="rId10"/>
    <p:sldLayoutId id="2147484261" r:id="rId11"/>
    <p:sldLayoutId id="2147484262" r:id="rId12"/>
    <p:sldLayoutId id="2147484263"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 id="2147484291"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293" r:id="rId1"/>
    <p:sldLayoutId id="2147484294" r:id="rId2"/>
    <p:sldLayoutId id="2147484295" r:id="rId3"/>
    <p:sldLayoutId id="2147484296" r:id="rId4"/>
    <p:sldLayoutId id="2147484297" r:id="rId5"/>
    <p:sldLayoutId id="2147484298" r:id="rId6"/>
    <p:sldLayoutId id="2147484299" r:id="rId7"/>
    <p:sldLayoutId id="2147484300" r:id="rId8"/>
    <p:sldLayoutId id="2147484301" r:id="rId9"/>
    <p:sldLayoutId id="2147484302" r:id="rId10"/>
    <p:sldLayoutId id="2147484303" r:id="rId11"/>
    <p:sldLayoutId id="2147484304" r:id="rId12"/>
    <p:sldLayoutId id="2147484305"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307" r:id="rId1"/>
    <p:sldLayoutId id="2147484308" r:id="rId2"/>
    <p:sldLayoutId id="2147484309" r:id="rId3"/>
    <p:sldLayoutId id="2147484310" r:id="rId4"/>
    <p:sldLayoutId id="2147484311" r:id="rId5"/>
    <p:sldLayoutId id="2147484312" r:id="rId6"/>
    <p:sldLayoutId id="2147484313" r:id="rId7"/>
    <p:sldLayoutId id="2147484314" r:id="rId8"/>
    <p:sldLayoutId id="2147484315" r:id="rId9"/>
    <p:sldLayoutId id="2147484316" r:id="rId10"/>
    <p:sldLayoutId id="2147484317" r:id="rId11"/>
    <p:sldLayoutId id="2147484318" r:id="rId12"/>
    <p:sldLayoutId id="2147484319"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 id="2147484332" r:id="rId12"/>
    <p:sldLayoutId id="2147484333"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335" r:id="rId1"/>
    <p:sldLayoutId id="2147484336" r:id="rId2"/>
    <p:sldLayoutId id="2147484337" r:id="rId3"/>
    <p:sldLayoutId id="2147484338" r:id="rId4"/>
    <p:sldLayoutId id="2147484339" r:id="rId5"/>
    <p:sldLayoutId id="2147484340" r:id="rId6"/>
    <p:sldLayoutId id="2147484341" r:id="rId7"/>
    <p:sldLayoutId id="2147484342" r:id="rId8"/>
    <p:sldLayoutId id="2147484343" r:id="rId9"/>
    <p:sldLayoutId id="2147484344" r:id="rId10"/>
    <p:sldLayoutId id="2147484345" r:id="rId11"/>
    <p:sldLayoutId id="2147484346" r:id="rId12"/>
    <p:sldLayoutId id="2147484347"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349" r:id="rId1"/>
    <p:sldLayoutId id="2147484350" r:id="rId2"/>
    <p:sldLayoutId id="2147484351" r:id="rId3"/>
    <p:sldLayoutId id="2147484352" r:id="rId4"/>
    <p:sldLayoutId id="2147484353" r:id="rId5"/>
    <p:sldLayoutId id="2147484354" r:id="rId6"/>
    <p:sldLayoutId id="2147484355" r:id="rId7"/>
    <p:sldLayoutId id="2147484356" r:id="rId8"/>
    <p:sldLayoutId id="2147484357" r:id="rId9"/>
    <p:sldLayoutId id="2147484358" r:id="rId10"/>
    <p:sldLayoutId id="2147484359" r:id="rId11"/>
    <p:sldLayoutId id="2147484360" r:id="rId12"/>
    <p:sldLayoutId id="2147484361"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363" r:id="rId1"/>
    <p:sldLayoutId id="2147484364" r:id="rId2"/>
    <p:sldLayoutId id="2147484365" r:id="rId3"/>
    <p:sldLayoutId id="2147484366" r:id="rId4"/>
    <p:sldLayoutId id="2147484367" r:id="rId5"/>
    <p:sldLayoutId id="2147484368" r:id="rId6"/>
    <p:sldLayoutId id="2147484369" r:id="rId7"/>
    <p:sldLayoutId id="2147484370" r:id="rId8"/>
    <p:sldLayoutId id="2147484371" r:id="rId9"/>
    <p:sldLayoutId id="2147484372" r:id="rId10"/>
    <p:sldLayoutId id="2147484373" r:id="rId11"/>
    <p:sldLayoutId id="2147484374" r:id="rId12"/>
    <p:sldLayoutId id="2147484375"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391" r:id="rId1"/>
    <p:sldLayoutId id="2147484392" r:id="rId2"/>
    <p:sldLayoutId id="2147484393" r:id="rId3"/>
    <p:sldLayoutId id="2147484394" r:id="rId4"/>
    <p:sldLayoutId id="2147484395" r:id="rId5"/>
    <p:sldLayoutId id="2147484396" r:id="rId6"/>
    <p:sldLayoutId id="2147484397" r:id="rId7"/>
    <p:sldLayoutId id="2147484398" r:id="rId8"/>
    <p:sldLayoutId id="2147484399" r:id="rId9"/>
    <p:sldLayoutId id="2147484400" r:id="rId10"/>
    <p:sldLayoutId id="2147484401" r:id="rId11"/>
    <p:sldLayoutId id="2147484402" r:id="rId12"/>
    <p:sldLayoutId id="2147484403"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6" r:id="rId8"/>
    <p:sldLayoutId id="2147484427" r:id="rId9"/>
    <p:sldLayoutId id="2147484428" r:id="rId10"/>
    <p:sldLayoutId id="2147484429" r:id="rId11"/>
    <p:sldLayoutId id="2147484430" r:id="rId12"/>
    <p:sldLayoutId id="2147484431"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 id="2147484444" r:id="rId12"/>
    <p:sldLayoutId id="2147484445"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447" r:id="rId1"/>
    <p:sldLayoutId id="2147484448" r:id="rId2"/>
    <p:sldLayoutId id="2147484449" r:id="rId3"/>
    <p:sldLayoutId id="2147484450" r:id="rId4"/>
    <p:sldLayoutId id="2147484451" r:id="rId5"/>
    <p:sldLayoutId id="2147484452" r:id="rId6"/>
    <p:sldLayoutId id="2147484453" r:id="rId7"/>
    <p:sldLayoutId id="2147484454" r:id="rId8"/>
    <p:sldLayoutId id="2147484455" r:id="rId9"/>
    <p:sldLayoutId id="2147484456" r:id="rId10"/>
    <p:sldLayoutId id="2147484457" r:id="rId11"/>
    <p:sldLayoutId id="2147484458" r:id="rId12"/>
    <p:sldLayoutId id="2147484459"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461" r:id="rId1"/>
    <p:sldLayoutId id="2147484462" r:id="rId2"/>
    <p:sldLayoutId id="2147484463" r:id="rId3"/>
    <p:sldLayoutId id="2147484464" r:id="rId4"/>
    <p:sldLayoutId id="2147484465" r:id="rId5"/>
    <p:sldLayoutId id="2147484466" r:id="rId6"/>
    <p:sldLayoutId id="2147484467" r:id="rId7"/>
    <p:sldLayoutId id="2147484468" r:id="rId8"/>
    <p:sldLayoutId id="2147484469" r:id="rId9"/>
    <p:sldLayoutId id="2147484470" r:id="rId10"/>
    <p:sldLayoutId id="2147484471" r:id="rId11"/>
    <p:sldLayoutId id="2147484472" r:id="rId12"/>
    <p:sldLayoutId id="2147484473"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475" r:id="rId1"/>
    <p:sldLayoutId id="2147484476" r:id="rId2"/>
    <p:sldLayoutId id="2147484477" r:id="rId3"/>
    <p:sldLayoutId id="2147484478" r:id="rId4"/>
    <p:sldLayoutId id="2147484479" r:id="rId5"/>
    <p:sldLayoutId id="2147484480" r:id="rId6"/>
    <p:sldLayoutId id="2147484481" r:id="rId7"/>
    <p:sldLayoutId id="2147484482" r:id="rId8"/>
    <p:sldLayoutId id="2147484483" r:id="rId9"/>
    <p:sldLayoutId id="2147484484" r:id="rId10"/>
    <p:sldLayoutId id="2147484485" r:id="rId11"/>
    <p:sldLayoutId id="2147484486" r:id="rId12"/>
    <p:sldLayoutId id="2147484487"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489" r:id="rId1"/>
    <p:sldLayoutId id="2147484490" r:id="rId2"/>
    <p:sldLayoutId id="2147484491" r:id="rId3"/>
    <p:sldLayoutId id="2147484492" r:id="rId4"/>
    <p:sldLayoutId id="2147484493" r:id="rId5"/>
    <p:sldLayoutId id="2147484494" r:id="rId6"/>
    <p:sldLayoutId id="2147484495" r:id="rId7"/>
    <p:sldLayoutId id="2147484496" r:id="rId8"/>
    <p:sldLayoutId id="2147484497" r:id="rId9"/>
    <p:sldLayoutId id="2147484498" r:id="rId10"/>
    <p:sldLayoutId id="2147484499" r:id="rId11"/>
    <p:sldLayoutId id="2147484500" r:id="rId12"/>
    <p:sldLayoutId id="2147484501"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503" r:id="rId1"/>
    <p:sldLayoutId id="2147484504" r:id="rId2"/>
    <p:sldLayoutId id="2147484505" r:id="rId3"/>
    <p:sldLayoutId id="2147484506" r:id="rId4"/>
    <p:sldLayoutId id="2147484507" r:id="rId5"/>
    <p:sldLayoutId id="2147484508" r:id="rId6"/>
    <p:sldLayoutId id="2147484509" r:id="rId7"/>
    <p:sldLayoutId id="2147484510" r:id="rId8"/>
    <p:sldLayoutId id="2147484511" r:id="rId9"/>
    <p:sldLayoutId id="2147484512" r:id="rId10"/>
    <p:sldLayoutId id="2147484513" r:id="rId11"/>
    <p:sldLayoutId id="2147484514" r:id="rId12"/>
    <p:sldLayoutId id="2147484515"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23" r:id="rId7"/>
    <p:sldLayoutId id="2147484524" r:id="rId8"/>
    <p:sldLayoutId id="2147484525" r:id="rId9"/>
    <p:sldLayoutId id="2147484526" r:id="rId10"/>
    <p:sldLayoutId id="2147484527" r:id="rId11"/>
    <p:sldLayoutId id="2147484528" r:id="rId12"/>
    <p:sldLayoutId id="2147484529"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 id="2147484557"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559" r:id="rId1"/>
    <p:sldLayoutId id="2147484560" r:id="rId2"/>
    <p:sldLayoutId id="2147484561" r:id="rId3"/>
    <p:sldLayoutId id="2147484562" r:id="rId4"/>
    <p:sldLayoutId id="2147484563" r:id="rId5"/>
    <p:sldLayoutId id="2147484564" r:id="rId6"/>
    <p:sldLayoutId id="2147484565" r:id="rId7"/>
    <p:sldLayoutId id="2147484566" r:id="rId8"/>
    <p:sldLayoutId id="2147484567" r:id="rId9"/>
    <p:sldLayoutId id="2147484568" r:id="rId10"/>
    <p:sldLayoutId id="2147484569" r:id="rId11"/>
    <p:sldLayoutId id="2147484570" r:id="rId12"/>
    <p:sldLayoutId id="2147484571"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 id="2147484584" r:id="rId12"/>
    <p:sldLayoutId id="2147484585"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587" r:id="rId1"/>
    <p:sldLayoutId id="2147484588" r:id="rId2"/>
    <p:sldLayoutId id="2147484589" r:id="rId3"/>
    <p:sldLayoutId id="2147484590" r:id="rId4"/>
    <p:sldLayoutId id="2147484591" r:id="rId5"/>
    <p:sldLayoutId id="2147484592" r:id="rId6"/>
    <p:sldLayoutId id="2147484593" r:id="rId7"/>
    <p:sldLayoutId id="2147484594" r:id="rId8"/>
    <p:sldLayoutId id="2147484595" r:id="rId9"/>
    <p:sldLayoutId id="2147484596" r:id="rId10"/>
    <p:sldLayoutId id="2147484597" r:id="rId11"/>
    <p:sldLayoutId id="2147484598" r:id="rId12"/>
    <p:sldLayoutId id="2147484599"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601" r:id="rId1"/>
    <p:sldLayoutId id="2147484602" r:id="rId2"/>
    <p:sldLayoutId id="2147484603" r:id="rId3"/>
    <p:sldLayoutId id="2147484604" r:id="rId4"/>
    <p:sldLayoutId id="2147484605" r:id="rId5"/>
    <p:sldLayoutId id="2147484606" r:id="rId6"/>
    <p:sldLayoutId id="2147484607" r:id="rId7"/>
    <p:sldLayoutId id="2147484608" r:id="rId8"/>
    <p:sldLayoutId id="2147484609" r:id="rId9"/>
    <p:sldLayoutId id="2147484610" r:id="rId10"/>
    <p:sldLayoutId id="2147484611" r:id="rId11"/>
    <p:sldLayoutId id="2147484612" r:id="rId12"/>
    <p:sldLayoutId id="2147484613"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615" r:id="rId1"/>
    <p:sldLayoutId id="2147484616" r:id="rId2"/>
    <p:sldLayoutId id="2147484617" r:id="rId3"/>
    <p:sldLayoutId id="2147484618" r:id="rId4"/>
    <p:sldLayoutId id="2147484619" r:id="rId5"/>
    <p:sldLayoutId id="2147484620" r:id="rId6"/>
    <p:sldLayoutId id="2147484621" r:id="rId7"/>
    <p:sldLayoutId id="2147484622" r:id="rId8"/>
    <p:sldLayoutId id="2147484623" r:id="rId9"/>
    <p:sldLayoutId id="2147484624" r:id="rId10"/>
    <p:sldLayoutId id="2147484625" r:id="rId11"/>
    <p:sldLayoutId id="2147484626" r:id="rId12"/>
    <p:sldLayoutId id="2147484627"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7" r:id="rId5"/>
    <p:sldLayoutId id="2147484648" r:id="rId6"/>
    <p:sldLayoutId id="2147484649" r:id="rId7"/>
    <p:sldLayoutId id="2147484650" r:id="rId8"/>
    <p:sldLayoutId id="2147484651" r:id="rId9"/>
    <p:sldLayoutId id="2147484652" r:id="rId10"/>
    <p:sldLayoutId id="2147484653" r:id="rId11"/>
    <p:sldLayoutId id="2147484654" r:id="rId12"/>
    <p:sldLayoutId id="2147484655"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 id="2147484668" r:id="rId12"/>
    <p:sldLayoutId id="2147484669"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671" r:id="rId1"/>
    <p:sldLayoutId id="2147484672" r:id="rId2"/>
    <p:sldLayoutId id="2147484673" r:id="rId3"/>
    <p:sldLayoutId id="2147484674" r:id="rId4"/>
    <p:sldLayoutId id="2147484675" r:id="rId5"/>
    <p:sldLayoutId id="2147484676" r:id="rId6"/>
    <p:sldLayoutId id="2147484677" r:id="rId7"/>
    <p:sldLayoutId id="2147484678" r:id="rId8"/>
    <p:sldLayoutId id="2147484679" r:id="rId9"/>
    <p:sldLayoutId id="2147484680" r:id="rId10"/>
    <p:sldLayoutId id="2147484681" r:id="rId11"/>
    <p:sldLayoutId id="2147484682" r:id="rId12"/>
    <p:sldLayoutId id="2147484683"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 id="2147484696" r:id="rId12"/>
    <p:sldLayoutId id="2147484697"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699" r:id="rId1"/>
    <p:sldLayoutId id="2147484700" r:id="rId2"/>
    <p:sldLayoutId id="2147484701" r:id="rId3"/>
    <p:sldLayoutId id="2147484702" r:id="rId4"/>
    <p:sldLayoutId id="2147484703" r:id="rId5"/>
    <p:sldLayoutId id="2147484704" r:id="rId6"/>
    <p:sldLayoutId id="2147484705" r:id="rId7"/>
    <p:sldLayoutId id="2147484706" r:id="rId8"/>
    <p:sldLayoutId id="2147484707" r:id="rId9"/>
    <p:sldLayoutId id="2147484708" r:id="rId10"/>
    <p:sldLayoutId id="2147484709" r:id="rId11"/>
    <p:sldLayoutId id="2147484710" r:id="rId12"/>
    <p:sldLayoutId id="2147484711"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5"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727" r:id="rId1"/>
    <p:sldLayoutId id="2147484728" r:id="rId2"/>
    <p:sldLayoutId id="2147484729" r:id="rId3"/>
    <p:sldLayoutId id="2147484730" r:id="rId4"/>
    <p:sldLayoutId id="2147484731" r:id="rId5"/>
    <p:sldLayoutId id="2147484732" r:id="rId6"/>
    <p:sldLayoutId id="2147484733" r:id="rId7"/>
    <p:sldLayoutId id="2147484734" r:id="rId8"/>
    <p:sldLayoutId id="2147484735" r:id="rId9"/>
    <p:sldLayoutId id="2147484736" r:id="rId10"/>
    <p:sldLayoutId id="2147484737" r:id="rId11"/>
    <p:sldLayoutId id="2147484738" r:id="rId12"/>
    <p:sldLayoutId id="2147484739"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741" r:id="rId1"/>
    <p:sldLayoutId id="2147484742" r:id="rId2"/>
    <p:sldLayoutId id="2147484743" r:id="rId3"/>
    <p:sldLayoutId id="2147484744" r:id="rId4"/>
    <p:sldLayoutId id="2147484745" r:id="rId5"/>
    <p:sldLayoutId id="2147484746" r:id="rId6"/>
    <p:sldLayoutId id="2147484747" r:id="rId7"/>
    <p:sldLayoutId id="2147484748" r:id="rId8"/>
    <p:sldLayoutId id="2147484749" r:id="rId9"/>
    <p:sldLayoutId id="2147484750" r:id="rId10"/>
    <p:sldLayoutId id="2147484751" r:id="rId11"/>
    <p:sldLayoutId id="2147484752" r:id="rId12"/>
    <p:sldLayoutId id="2147484753"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 id="2147484767"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783" r:id="rId1"/>
    <p:sldLayoutId id="2147484784" r:id="rId2"/>
    <p:sldLayoutId id="2147484785" r:id="rId3"/>
    <p:sldLayoutId id="2147484786" r:id="rId4"/>
    <p:sldLayoutId id="2147484787" r:id="rId5"/>
    <p:sldLayoutId id="2147484788" r:id="rId6"/>
    <p:sldLayoutId id="2147484789" r:id="rId7"/>
    <p:sldLayoutId id="2147484790" r:id="rId8"/>
    <p:sldLayoutId id="2147484791" r:id="rId9"/>
    <p:sldLayoutId id="2147484792" r:id="rId10"/>
    <p:sldLayoutId id="2147484793" r:id="rId11"/>
    <p:sldLayoutId id="2147484794" r:id="rId12"/>
    <p:sldLayoutId id="2147484795"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2" r:id="rId6"/>
    <p:sldLayoutId id="2147484803" r:id="rId7"/>
    <p:sldLayoutId id="2147484804" r:id="rId8"/>
    <p:sldLayoutId id="2147484805" r:id="rId9"/>
    <p:sldLayoutId id="2147484806" r:id="rId10"/>
    <p:sldLayoutId id="2147484807" r:id="rId11"/>
    <p:sldLayoutId id="2147484808" r:id="rId12"/>
    <p:sldLayoutId id="2147484809"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811" r:id="rId1"/>
    <p:sldLayoutId id="2147484812" r:id="rId2"/>
    <p:sldLayoutId id="2147484813" r:id="rId3"/>
    <p:sldLayoutId id="2147484814" r:id="rId4"/>
    <p:sldLayoutId id="2147484815" r:id="rId5"/>
    <p:sldLayoutId id="2147484816" r:id="rId6"/>
    <p:sldLayoutId id="2147484817" r:id="rId7"/>
    <p:sldLayoutId id="2147484818" r:id="rId8"/>
    <p:sldLayoutId id="2147484819" r:id="rId9"/>
    <p:sldLayoutId id="2147484820" r:id="rId10"/>
    <p:sldLayoutId id="2147484821" r:id="rId11"/>
    <p:sldLayoutId id="2147484822" r:id="rId12"/>
    <p:sldLayoutId id="2147484823"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825" r:id="rId1"/>
    <p:sldLayoutId id="2147484826" r:id="rId2"/>
    <p:sldLayoutId id="2147484827" r:id="rId3"/>
    <p:sldLayoutId id="2147484828" r:id="rId4"/>
    <p:sldLayoutId id="2147484829" r:id="rId5"/>
    <p:sldLayoutId id="2147484830" r:id="rId6"/>
    <p:sldLayoutId id="2147484831" r:id="rId7"/>
    <p:sldLayoutId id="2147484832" r:id="rId8"/>
    <p:sldLayoutId id="2147484833" r:id="rId9"/>
    <p:sldLayoutId id="2147484834" r:id="rId10"/>
    <p:sldLayoutId id="2147484835" r:id="rId11"/>
    <p:sldLayoutId id="2147484836" r:id="rId12"/>
    <p:sldLayoutId id="2147484837"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839" r:id="rId1"/>
    <p:sldLayoutId id="2147484840" r:id="rId2"/>
    <p:sldLayoutId id="2147484841" r:id="rId3"/>
    <p:sldLayoutId id="2147484842" r:id="rId4"/>
    <p:sldLayoutId id="2147484843" r:id="rId5"/>
    <p:sldLayoutId id="2147484844" r:id="rId6"/>
    <p:sldLayoutId id="2147484845" r:id="rId7"/>
    <p:sldLayoutId id="2147484846" r:id="rId8"/>
    <p:sldLayoutId id="2147484847" r:id="rId9"/>
    <p:sldLayoutId id="2147484848" r:id="rId10"/>
    <p:sldLayoutId id="2147484849" r:id="rId11"/>
    <p:sldLayoutId id="2147484850" r:id="rId12"/>
    <p:sldLayoutId id="2147484851"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fld id="{BB962C8B-B14F-4D97-AF65-F5344CB8AC3E}" type="datetime1">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cxnSp>
        <p:nvCxnSpPr>
          <p:cNvPr id="7" name="直接连接符 6"/>
          <p:cNvCxnSpPr/>
          <p:nvPr userDrawn="1"/>
        </p:nvCxnSpPr>
        <p:spPr>
          <a:xfrm>
            <a:off x="32" y="600976"/>
            <a:ext cx="9144000" cy="1588"/>
          </a:xfrm>
          <a:prstGeom prst="line">
            <a:avLst/>
          </a:prstGeom>
          <a:ln w="19050">
            <a:gradFill flip="none" rotWithShape="1">
              <a:gsLst>
                <a:gs pos="0">
                  <a:srgbClr val="0000FF"/>
                </a:gs>
                <a:gs pos="39999">
                  <a:srgbClr val="85C2FF"/>
                </a:gs>
                <a:gs pos="70000">
                  <a:srgbClr val="C4D6EB"/>
                </a:gs>
                <a:gs pos="100000">
                  <a:srgbClr val="FFEBF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32" name="TextBox 7"/>
          <p:cNvSpPr txBox="1">
            <a:spLocks noChangeArrowheads="1"/>
          </p:cNvSpPr>
          <p:nvPr userDrawn="1"/>
        </p:nvSpPr>
        <p:spPr bwMode="auto">
          <a:xfrm>
            <a:off x="2042795" y="90805"/>
            <a:ext cx="5064760" cy="368300"/>
          </a:xfrm>
          <a:prstGeom prst="rect">
            <a:avLst/>
          </a:prstGeom>
          <a:noFill/>
          <a:ln w="9525">
            <a:noFill/>
            <a:miter lim="800000"/>
          </a:ln>
        </p:spPr>
        <p:txBody>
          <a:bodyPr wrap="square">
            <a:spAutoFit/>
          </a:bodyPr>
          <a:lstStyle/>
          <a:p>
            <a:pPr algn="ctr" eaLnBrk="1" hangingPunct="1">
              <a:buFont typeface="Times New Roman" panose="02020603050405020304" pitchFamily="18" charset="0"/>
              <a:buNone/>
              <a:defRPr/>
            </a:pPr>
            <a:r>
              <a:rPr kumimoji="0" lang="zh-CN" altLang="en-US" sz="1800" b="1" dirty="0">
                <a:solidFill>
                  <a:prstClr val="black"/>
                </a:solidFill>
                <a:latin typeface="Calibri" panose="020F0502020204030204" charset="0"/>
                <a:cs typeface="Times New Roman" panose="02020603050405020304" pitchFamily="18" charset="0"/>
              </a:rPr>
              <a:t>第三章</a:t>
            </a:r>
            <a:r>
              <a:rPr kumimoji="0" lang="en-US" altLang="zh-CN" sz="1800" b="1" dirty="0">
                <a:solidFill>
                  <a:prstClr val="black"/>
                </a:solidFill>
                <a:latin typeface="Calibri" panose="020F0502020204030204" charset="0"/>
                <a:cs typeface="Times New Roman" panose="02020603050405020304" pitchFamily="18" charset="0"/>
              </a:rPr>
              <a:t>  </a:t>
            </a:r>
            <a:r>
              <a:rPr kumimoji="0" lang="zh-CN" altLang="en-US" sz="1800" b="1" dirty="0">
                <a:solidFill>
                  <a:prstClr val="black"/>
                </a:solidFill>
                <a:latin typeface="Calibri" panose="020F0502020204030204" charset="0"/>
                <a:cs typeface="Times New Roman" panose="02020603050405020304" pitchFamily="18" charset="0"/>
              </a:rPr>
              <a:t>集成运算放大电路</a:t>
            </a:r>
            <a:endParaRPr kumimoji="0" lang="en-US" altLang="zh-CN" sz="1800" b="1" dirty="0">
              <a:solidFill>
                <a:prstClr val="black"/>
              </a:solidFill>
              <a:latin typeface="Calibri" panose="020F0502020204030204" charset="0"/>
              <a:cs typeface="Times New Roman" panose="02020603050405020304" pitchFamily="18" charset="0"/>
            </a:endParaRPr>
          </a:p>
        </p:txBody>
      </p:sp>
      <p:cxnSp>
        <p:nvCxnSpPr>
          <p:cNvPr id="9" name="直接连接符 8"/>
          <p:cNvCxnSpPr/>
          <p:nvPr userDrawn="1"/>
        </p:nvCxnSpPr>
        <p:spPr>
          <a:xfrm>
            <a:off x="-32" y="500042"/>
            <a:ext cx="9144064" cy="1588"/>
          </a:xfrm>
          <a:prstGeom prst="line">
            <a:avLst/>
          </a:prstGeom>
          <a:ln w="38100">
            <a:gradFill flip="none" rotWithShape="1">
              <a:gsLst>
                <a:gs pos="0">
                  <a:schemeClr val="tx1"/>
                </a:gs>
                <a:gs pos="25000">
                  <a:srgbClr val="21D6E0"/>
                </a:gs>
                <a:gs pos="75000">
                  <a:srgbClr val="0087E6"/>
                </a:gs>
                <a:gs pos="100000">
                  <a:srgbClr val="005CB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TextBox 7"/>
          <p:cNvSpPr txBox="1">
            <a:spLocks noChangeArrowheads="1"/>
          </p:cNvSpPr>
          <p:nvPr userDrawn="1"/>
        </p:nvSpPr>
        <p:spPr bwMode="auto">
          <a:xfrm>
            <a:off x="7237095" y="90805"/>
            <a:ext cx="1785938" cy="368300"/>
          </a:xfrm>
          <a:prstGeom prst="rect">
            <a:avLst/>
          </a:prstGeom>
          <a:noFill/>
          <a:ln w="9525">
            <a:noFill/>
            <a:miter lim="800000"/>
          </a:ln>
        </p:spPr>
        <p:txBody>
          <a:bodyPr>
            <a:spAutoFit/>
            <a:scene3d>
              <a:camera prst="orthographicFront"/>
              <a:lightRig rig="threePt" dir="t"/>
            </a:scene3d>
          </a:bodyPr>
          <a:lstStyle/>
          <a:p>
            <a:pPr algn="ctr" eaLnBrk="1" hangingPunct="1">
              <a:buFont typeface="Times New Roman" panose="02020603050405020304" pitchFamily="18" charset="0"/>
              <a:buNone/>
              <a:defRPr/>
            </a:pPr>
            <a:r>
              <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rPr>
              <a:t>低频模拟电路</a:t>
            </a:r>
            <a:endParaRPr kumimoji="0" lang="zh-CN" altLang="en-US" sz="1800" b="1">
              <a:solidFill>
                <a:srgbClr val="4F81BD"/>
              </a:solidFill>
              <a:effectLst>
                <a:outerShdw blurRad="38100" dist="25400" dir="5400000" algn="ctr" rotWithShape="0">
                  <a:srgbClr val="6E747A">
                    <a:alpha val="43000"/>
                  </a:srgbClr>
                </a:outerShdw>
              </a:effectLst>
              <a:latin typeface="Calibri" panose="020F0502020204030204"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slide" Target="slide1.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image" Target="../media/image12.png"/><Relationship Id="rId5" Type="http://schemas.openxmlformats.org/officeDocument/2006/relationships/oleObject" Target="../embeddings/oleObject5.bin"/><Relationship Id="rId4" Type="http://schemas.openxmlformats.org/officeDocument/2006/relationships/image" Target="../media/image11.png"/><Relationship Id="rId3" Type="http://schemas.openxmlformats.org/officeDocument/2006/relationships/oleObject" Target="../embeddings/oleObject4.bin"/><Relationship Id="rId2" Type="http://schemas.openxmlformats.org/officeDocument/2006/relationships/image" Target="../media/image7.png"/><Relationship Id="rId11" Type="http://schemas.openxmlformats.org/officeDocument/2006/relationships/notesSlide" Target="../notesSlides/notesSlide5.xml"/><Relationship Id="rId10" Type="http://schemas.openxmlformats.org/officeDocument/2006/relationships/vmlDrawing" Target="../drawings/vmlDrawing3.vml"/><Relationship Id="rId1" Type="http://schemas.openxmlformats.org/officeDocument/2006/relationships/tags" Target="../tags/tag18.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938.xml"/><Relationship Id="rId1" Type="http://schemas.openxmlformats.org/officeDocument/2006/relationships/tags" Target="../tags/tag75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51.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964.xml"/><Relationship Id="rId1" Type="http://schemas.openxmlformats.org/officeDocument/2006/relationships/tags" Target="../tags/tag753.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977.xml"/><Relationship Id="rId1" Type="http://schemas.openxmlformats.org/officeDocument/2006/relationships/tags" Target="../tags/tag754.xml"/></Relationships>
</file>

<file path=ppt/slides/_rels/slide104.xml.rels><?xml version="1.0" encoding="UTF-8" standalone="yes"?>
<Relationships xmlns="http://schemas.openxmlformats.org/package/2006/relationships"><Relationship Id="rId9" Type="http://schemas.openxmlformats.org/officeDocument/2006/relationships/oleObject" Target="../embeddings/oleObject240.bin"/><Relationship Id="rId8" Type="http://schemas.openxmlformats.org/officeDocument/2006/relationships/tags" Target="../tags/tag758.xml"/><Relationship Id="rId7" Type="http://schemas.openxmlformats.org/officeDocument/2006/relationships/image" Target="../media/image341.wmf"/><Relationship Id="rId6" Type="http://schemas.openxmlformats.org/officeDocument/2006/relationships/oleObject" Target="../embeddings/oleObject239.bin"/><Relationship Id="rId5" Type="http://schemas.openxmlformats.org/officeDocument/2006/relationships/tags" Target="../tags/tag757.xml"/><Relationship Id="rId4" Type="http://schemas.openxmlformats.org/officeDocument/2006/relationships/image" Target="../media/image340.wmf"/><Relationship Id="rId33" Type="http://schemas.openxmlformats.org/officeDocument/2006/relationships/vmlDrawing" Target="../drawings/vmlDrawing64.vml"/><Relationship Id="rId32" Type="http://schemas.openxmlformats.org/officeDocument/2006/relationships/slideLayout" Target="../slideLayouts/slideLayout990.xml"/><Relationship Id="rId31" Type="http://schemas.openxmlformats.org/officeDocument/2006/relationships/image" Target="../media/image349.wmf"/><Relationship Id="rId30" Type="http://schemas.openxmlformats.org/officeDocument/2006/relationships/oleObject" Target="../embeddings/oleObject247.bin"/><Relationship Id="rId3" Type="http://schemas.openxmlformats.org/officeDocument/2006/relationships/oleObject" Target="../embeddings/oleObject238.bin"/><Relationship Id="rId29" Type="http://schemas.openxmlformats.org/officeDocument/2006/relationships/tags" Target="../tags/tag765.xml"/><Relationship Id="rId28" Type="http://schemas.openxmlformats.org/officeDocument/2006/relationships/image" Target="../media/image348.wmf"/><Relationship Id="rId27" Type="http://schemas.openxmlformats.org/officeDocument/2006/relationships/oleObject" Target="../embeddings/oleObject246.bin"/><Relationship Id="rId26" Type="http://schemas.openxmlformats.org/officeDocument/2006/relationships/tags" Target="../tags/tag764.xml"/><Relationship Id="rId25" Type="http://schemas.openxmlformats.org/officeDocument/2006/relationships/image" Target="../media/image347.wmf"/><Relationship Id="rId24" Type="http://schemas.openxmlformats.org/officeDocument/2006/relationships/oleObject" Target="../embeddings/oleObject245.bin"/><Relationship Id="rId23" Type="http://schemas.openxmlformats.org/officeDocument/2006/relationships/tags" Target="../tags/tag763.xml"/><Relationship Id="rId22" Type="http://schemas.openxmlformats.org/officeDocument/2006/relationships/image" Target="../media/image346.wmf"/><Relationship Id="rId21" Type="http://schemas.openxmlformats.org/officeDocument/2006/relationships/oleObject" Target="../embeddings/oleObject244.bin"/><Relationship Id="rId20" Type="http://schemas.openxmlformats.org/officeDocument/2006/relationships/tags" Target="../tags/tag762.xml"/><Relationship Id="rId2" Type="http://schemas.openxmlformats.org/officeDocument/2006/relationships/tags" Target="../tags/tag756.xml"/><Relationship Id="rId19" Type="http://schemas.openxmlformats.org/officeDocument/2006/relationships/image" Target="../media/image345.wmf"/><Relationship Id="rId18" Type="http://schemas.openxmlformats.org/officeDocument/2006/relationships/oleObject" Target="../embeddings/oleObject243.bin"/><Relationship Id="rId17" Type="http://schemas.openxmlformats.org/officeDocument/2006/relationships/tags" Target="../tags/tag761.xml"/><Relationship Id="rId16" Type="http://schemas.openxmlformats.org/officeDocument/2006/relationships/image" Target="../media/image344.wmf"/><Relationship Id="rId15" Type="http://schemas.openxmlformats.org/officeDocument/2006/relationships/oleObject" Target="../embeddings/oleObject242.bin"/><Relationship Id="rId14" Type="http://schemas.openxmlformats.org/officeDocument/2006/relationships/tags" Target="../tags/tag760.xml"/><Relationship Id="rId13" Type="http://schemas.openxmlformats.org/officeDocument/2006/relationships/image" Target="../media/image343.wmf"/><Relationship Id="rId12" Type="http://schemas.openxmlformats.org/officeDocument/2006/relationships/oleObject" Target="../embeddings/oleObject241.bin"/><Relationship Id="rId11" Type="http://schemas.openxmlformats.org/officeDocument/2006/relationships/tags" Target="../tags/tag759.xml"/><Relationship Id="rId10" Type="http://schemas.openxmlformats.org/officeDocument/2006/relationships/image" Target="../media/image342.wmf"/><Relationship Id="rId1" Type="http://schemas.openxmlformats.org/officeDocument/2006/relationships/tags" Target="../tags/tag755.xml"/></Relationships>
</file>

<file path=ppt/slides/_rels/slide105.xml.rels><?xml version="1.0" encoding="UTF-8" standalone="yes"?>
<Relationships xmlns="http://schemas.openxmlformats.org/package/2006/relationships"><Relationship Id="rId8" Type="http://schemas.openxmlformats.org/officeDocument/2006/relationships/vmlDrawing" Target="../drawings/vmlDrawing65.vml"/><Relationship Id="rId7" Type="http://schemas.openxmlformats.org/officeDocument/2006/relationships/slideLayout" Target="../slideLayouts/slideLayout1008.xml"/><Relationship Id="rId6" Type="http://schemas.openxmlformats.org/officeDocument/2006/relationships/image" Target="../media/image351.wmf"/><Relationship Id="rId5" Type="http://schemas.openxmlformats.org/officeDocument/2006/relationships/oleObject" Target="../embeddings/oleObject249.bin"/><Relationship Id="rId4" Type="http://schemas.openxmlformats.org/officeDocument/2006/relationships/tags" Target="../tags/tag767.xml"/><Relationship Id="rId3" Type="http://schemas.openxmlformats.org/officeDocument/2006/relationships/image" Target="../media/image350.wmf"/><Relationship Id="rId2" Type="http://schemas.openxmlformats.org/officeDocument/2006/relationships/oleObject" Target="../embeddings/oleObject248.bin"/><Relationship Id="rId1" Type="http://schemas.openxmlformats.org/officeDocument/2006/relationships/tags" Target="../tags/tag766.xml"/></Relationships>
</file>

<file path=ppt/slides/_rels/slide106.xml.rels><?xml version="1.0" encoding="UTF-8" standalone="yes"?>
<Relationships xmlns="http://schemas.openxmlformats.org/package/2006/relationships"><Relationship Id="rId8" Type="http://schemas.openxmlformats.org/officeDocument/2006/relationships/vmlDrawing" Target="../drawings/vmlDrawing66.vml"/><Relationship Id="rId7" Type="http://schemas.openxmlformats.org/officeDocument/2006/relationships/slideLayout" Target="../slideLayouts/slideLayout1021.xml"/><Relationship Id="rId6" Type="http://schemas.openxmlformats.org/officeDocument/2006/relationships/image" Target="../media/image353.wmf"/><Relationship Id="rId5" Type="http://schemas.openxmlformats.org/officeDocument/2006/relationships/oleObject" Target="../embeddings/oleObject251.bin"/><Relationship Id="rId4" Type="http://schemas.openxmlformats.org/officeDocument/2006/relationships/tags" Target="../tags/tag769.xml"/><Relationship Id="rId3" Type="http://schemas.openxmlformats.org/officeDocument/2006/relationships/image" Target="../media/image352.wmf"/><Relationship Id="rId2" Type="http://schemas.openxmlformats.org/officeDocument/2006/relationships/oleObject" Target="../embeddings/oleObject250.bin"/><Relationship Id="rId1" Type="http://schemas.openxmlformats.org/officeDocument/2006/relationships/tags" Target="../tags/tag76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34.xml"/></Relationships>
</file>

<file path=ppt/slides/_rels/slide108.xml.rels><?xml version="1.0" encoding="UTF-8" standalone="yes"?>
<Relationships xmlns="http://schemas.openxmlformats.org/package/2006/relationships"><Relationship Id="rId8" Type="http://schemas.openxmlformats.org/officeDocument/2006/relationships/vmlDrawing" Target="../drawings/vmlDrawing67.vml"/><Relationship Id="rId7" Type="http://schemas.openxmlformats.org/officeDocument/2006/relationships/slideLayout" Target="../slideLayouts/slideLayout1047.xml"/><Relationship Id="rId6" Type="http://schemas.openxmlformats.org/officeDocument/2006/relationships/image" Target="../media/image355.wmf"/><Relationship Id="rId5" Type="http://schemas.openxmlformats.org/officeDocument/2006/relationships/oleObject" Target="../embeddings/oleObject253.bin"/><Relationship Id="rId4" Type="http://schemas.openxmlformats.org/officeDocument/2006/relationships/tags" Target="../tags/tag771.xml"/><Relationship Id="rId3" Type="http://schemas.openxmlformats.org/officeDocument/2006/relationships/image" Target="../media/image354.wmf"/><Relationship Id="rId2" Type="http://schemas.openxmlformats.org/officeDocument/2006/relationships/oleObject" Target="../embeddings/oleObject252.bin"/><Relationship Id="rId1" Type="http://schemas.openxmlformats.org/officeDocument/2006/relationships/tags" Target="../tags/tag770.xml"/></Relationships>
</file>

<file path=ppt/slides/_rels/slide109.xml.rels><?xml version="1.0" encoding="UTF-8" standalone="yes"?>
<Relationships xmlns="http://schemas.openxmlformats.org/package/2006/relationships"><Relationship Id="rId9" Type="http://schemas.openxmlformats.org/officeDocument/2006/relationships/image" Target="../media/image357.wmf"/><Relationship Id="rId8" Type="http://schemas.openxmlformats.org/officeDocument/2006/relationships/oleObject" Target="../embeddings/oleObject256.bin"/><Relationship Id="rId7" Type="http://schemas.openxmlformats.org/officeDocument/2006/relationships/tags" Target="../tags/tag774.xml"/><Relationship Id="rId6" Type="http://schemas.openxmlformats.org/officeDocument/2006/relationships/image" Target="../media/image356.png"/><Relationship Id="rId5" Type="http://schemas.openxmlformats.org/officeDocument/2006/relationships/oleObject" Target="../embeddings/oleObject255.bin"/><Relationship Id="rId4" Type="http://schemas.openxmlformats.org/officeDocument/2006/relationships/tags" Target="../tags/tag773.xml"/><Relationship Id="rId3" Type="http://schemas.openxmlformats.org/officeDocument/2006/relationships/image" Target="../media/image282.png"/><Relationship Id="rId27" Type="http://schemas.openxmlformats.org/officeDocument/2006/relationships/vmlDrawing" Target="../drawings/vmlDrawing68.vml"/><Relationship Id="rId26" Type="http://schemas.openxmlformats.org/officeDocument/2006/relationships/slideLayout" Target="../slideLayouts/slideLayout1055.xml"/><Relationship Id="rId25" Type="http://schemas.openxmlformats.org/officeDocument/2006/relationships/tags" Target="../tags/tag784.xml"/><Relationship Id="rId24" Type="http://schemas.openxmlformats.org/officeDocument/2006/relationships/tags" Target="../tags/tag783.xml"/><Relationship Id="rId23" Type="http://schemas.openxmlformats.org/officeDocument/2006/relationships/tags" Target="../tags/tag782.xml"/><Relationship Id="rId22" Type="http://schemas.openxmlformats.org/officeDocument/2006/relationships/tags" Target="../tags/tag781.xml"/><Relationship Id="rId21" Type="http://schemas.openxmlformats.org/officeDocument/2006/relationships/tags" Target="../tags/tag780.xml"/><Relationship Id="rId20" Type="http://schemas.openxmlformats.org/officeDocument/2006/relationships/tags" Target="../tags/tag779.xml"/><Relationship Id="rId2" Type="http://schemas.openxmlformats.org/officeDocument/2006/relationships/oleObject" Target="../embeddings/oleObject254.bin"/><Relationship Id="rId19" Type="http://schemas.openxmlformats.org/officeDocument/2006/relationships/image" Target="../media/image358.png"/><Relationship Id="rId18" Type="http://schemas.openxmlformats.org/officeDocument/2006/relationships/oleObject" Target="../embeddings/oleObject260.bin"/><Relationship Id="rId17" Type="http://schemas.openxmlformats.org/officeDocument/2006/relationships/tags" Target="../tags/tag778.xml"/><Relationship Id="rId16" Type="http://schemas.openxmlformats.org/officeDocument/2006/relationships/oleObject" Target="../embeddings/oleObject259.bin"/><Relationship Id="rId15" Type="http://schemas.openxmlformats.org/officeDocument/2006/relationships/tags" Target="../tags/tag777.xml"/><Relationship Id="rId14" Type="http://schemas.openxmlformats.org/officeDocument/2006/relationships/image" Target="../media/image297.wmf"/><Relationship Id="rId13" Type="http://schemas.openxmlformats.org/officeDocument/2006/relationships/oleObject" Target="../embeddings/oleObject258.bin"/><Relationship Id="rId12" Type="http://schemas.openxmlformats.org/officeDocument/2006/relationships/tags" Target="../tags/tag776.xml"/><Relationship Id="rId11" Type="http://schemas.openxmlformats.org/officeDocument/2006/relationships/oleObject" Target="../embeddings/oleObject257.bin"/><Relationship Id="rId10" Type="http://schemas.openxmlformats.org/officeDocument/2006/relationships/tags" Target="../tags/tag775.xml"/><Relationship Id="rId1" Type="http://schemas.openxmlformats.org/officeDocument/2006/relationships/tags" Target="../tags/tag772.xml"/></Relationships>
</file>

<file path=ppt/slides/_rels/slide1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oleObject" Target="../embeddings/oleObject7.bin"/><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3" Type="http://schemas.openxmlformats.org/officeDocument/2006/relationships/notesSlide" Target="../notesSlides/notesSlide6.xml"/><Relationship Id="rId22" Type="http://schemas.openxmlformats.org/officeDocument/2006/relationships/vmlDrawing" Target="../drawings/vmlDrawing4.vml"/><Relationship Id="rId21" Type="http://schemas.openxmlformats.org/officeDocument/2006/relationships/slideLayout" Target="../slideLayouts/slideLayout2.xml"/><Relationship Id="rId20" Type="http://schemas.openxmlformats.org/officeDocument/2006/relationships/tags" Target="../tags/tag35.xml"/><Relationship Id="rId2" Type="http://schemas.openxmlformats.org/officeDocument/2006/relationships/image" Target="../media/image6.png"/><Relationship Id="rId19" Type="http://schemas.openxmlformats.org/officeDocument/2006/relationships/tags" Target="../tags/tag34.xml"/><Relationship Id="rId18" Type="http://schemas.openxmlformats.org/officeDocument/2006/relationships/tags" Target="../tags/tag33.xml"/><Relationship Id="rId17" Type="http://schemas.openxmlformats.org/officeDocument/2006/relationships/tags" Target="../tags/tag32.xml"/><Relationship Id="rId16" Type="http://schemas.openxmlformats.org/officeDocument/2006/relationships/tags" Target="../tags/tag31.xml"/><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image" Target="../media/image13.png"/><Relationship Id="rId10" Type="http://schemas.openxmlformats.org/officeDocument/2006/relationships/tags" Target="../tags/tag26.xml"/><Relationship Id="rId1" Type="http://schemas.openxmlformats.org/officeDocument/2006/relationships/oleObject" Target="../embeddings/oleObject6.bin"/></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068.xml"/><Relationship Id="rId2" Type="http://schemas.openxmlformats.org/officeDocument/2006/relationships/tags" Target="../tags/tag786.xml"/><Relationship Id="rId1" Type="http://schemas.openxmlformats.org/officeDocument/2006/relationships/tags" Target="../tags/tag785.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081.xml"/><Relationship Id="rId2" Type="http://schemas.openxmlformats.org/officeDocument/2006/relationships/tags" Target="../tags/tag788.xml"/><Relationship Id="rId1" Type="http://schemas.openxmlformats.org/officeDocument/2006/relationships/tags" Target="../tags/tag78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99.xml"/></Relationships>
</file>

<file path=ppt/slides/_rels/slide113.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107.xml"/><Relationship Id="rId2" Type="http://schemas.openxmlformats.org/officeDocument/2006/relationships/tags" Target="../tags/tag790.xml"/><Relationship Id="rId1" Type="http://schemas.openxmlformats.org/officeDocument/2006/relationships/tags" Target="../tags/tag789.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oleObject" Target="../embeddings/oleObject11.bin"/><Relationship Id="rId6" Type="http://schemas.openxmlformats.org/officeDocument/2006/relationships/image" Target="../media/image17.wmf"/><Relationship Id="rId5" Type="http://schemas.openxmlformats.org/officeDocument/2006/relationships/oleObject" Target="../embeddings/oleObject10.bin"/><Relationship Id="rId4" Type="http://schemas.openxmlformats.org/officeDocument/2006/relationships/image" Target="../media/image16.wmf"/><Relationship Id="rId3" Type="http://schemas.openxmlformats.org/officeDocument/2006/relationships/oleObject" Target="../embeddings/oleObject9.bin"/><Relationship Id="rId2" Type="http://schemas.openxmlformats.org/officeDocument/2006/relationships/image" Target="../media/image15.png"/><Relationship Id="rId12" Type="http://schemas.openxmlformats.org/officeDocument/2006/relationships/notesSlide" Target="../notesSlides/notesSlide8.xml"/><Relationship Id="rId11" Type="http://schemas.openxmlformats.org/officeDocument/2006/relationships/vmlDrawing" Target="../drawings/vmlDrawing5.vml"/><Relationship Id="rId10" Type="http://schemas.openxmlformats.org/officeDocument/2006/relationships/slideLayout" Target="../slideLayouts/slideLayout4.xml"/><Relationship Id="rId1"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20.wmf"/><Relationship Id="rId3" Type="http://schemas.openxmlformats.org/officeDocument/2006/relationships/oleObject" Target="../embeddings/oleObject12.bin"/><Relationship Id="rId2" Type="http://schemas.openxmlformats.org/officeDocument/2006/relationships/tags" Target="../tags/tag39.xml"/><Relationship Id="rId1" Type="http://schemas.openxmlformats.org/officeDocument/2006/relationships/tags" Target="../tags/tag38.xml"/></Relationships>
</file>

<file path=ppt/slides/_rels/slide16.xml.rels><?xml version="1.0" encoding="UTF-8" standalone="yes"?>
<Relationships xmlns="http://schemas.openxmlformats.org/package/2006/relationships"><Relationship Id="rId9" Type="http://schemas.openxmlformats.org/officeDocument/2006/relationships/vmlDrawing" Target="../drawings/vmlDrawing7.vml"/><Relationship Id="rId8" Type="http://schemas.openxmlformats.org/officeDocument/2006/relationships/slideLayout" Target="../slideLayouts/slideLayout7.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image" Target="../media/image21.png"/><Relationship Id="rId2" Type="http://schemas.openxmlformats.org/officeDocument/2006/relationships/oleObject" Target="../embeddings/oleObject13.bin"/><Relationship Id="rId1" Type="http://schemas.openxmlformats.org/officeDocument/2006/relationships/tags" Target="../tags/tag40.xml"/></Relationships>
</file>

<file path=ppt/slides/_rels/slide17.xml.rels><?xml version="1.0" encoding="UTF-8" standalone="yes"?>
<Relationships xmlns="http://schemas.openxmlformats.org/package/2006/relationships"><Relationship Id="rId9" Type="http://schemas.openxmlformats.org/officeDocument/2006/relationships/image" Target="../media/image25.wmf"/><Relationship Id="rId8" Type="http://schemas.openxmlformats.org/officeDocument/2006/relationships/oleObject" Target="../embeddings/oleObject16.bin"/><Relationship Id="rId7" Type="http://schemas.openxmlformats.org/officeDocument/2006/relationships/image" Target="../media/image24.wmf"/><Relationship Id="rId6" Type="http://schemas.openxmlformats.org/officeDocument/2006/relationships/oleObject" Target="../embeddings/oleObject15.bin"/><Relationship Id="rId5" Type="http://schemas.openxmlformats.org/officeDocument/2006/relationships/image" Target="../media/image23.png"/><Relationship Id="rId4" Type="http://schemas.openxmlformats.org/officeDocument/2006/relationships/tags" Target="../tags/tag46.xml"/><Relationship Id="rId3" Type="http://schemas.openxmlformats.org/officeDocument/2006/relationships/tags" Target="../tags/tag45.xml"/><Relationship Id="rId26" Type="http://schemas.openxmlformats.org/officeDocument/2006/relationships/vmlDrawing" Target="../drawings/vmlDrawing8.vml"/><Relationship Id="rId25" Type="http://schemas.openxmlformats.org/officeDocument/2006/relationships/slideLayout" Target="../slideLayouts/slideLayout7.xml"/><Relationship Id="rId24" Type="http://schemas.openxmlformats.org/officeDocument/2006/relationships/image" Target="../media/image32.wmf"/><Relationship Id="rId23" Type="http://schemas.openxmlformats.org/officeDocument/2006/relationships/oleObject" Target="../embeddings/oleObject23.bin"/><Relationship Id="rId22" Type="http://schemas.openxmlformats.org/officeDocument/2006/relationships/tags" Target="../tags/tag47.xml"/><Relationship Id="rId21" Type="http://schemas.openxmlformats.org/officeDocument/2006/relationships/image" Target="../media/image31.wmf"/><Relationship Id="rId20" Type="http://schemas.openxmlformats.org/officeDocument/2006/relationships/oleObject" Target="../embeddings/oleObject22.bin"/><Relationship Id="rId2" Type="http://schemas.openxmlformats.org/officeDocument/2006/relationships/image" Target="../media/image22.wmf"/><Relationship Id="rId19" Type="http://schemas.openxmlformats.org/officeDocument/2006/relationships/image" Target="../media/image30.wmf"/><Relationship Id="rId18" Type="http://schemas.openxmlformats.org/officeDocument/2006/relationships/oleObject" Target="../embeddings/oleObject21.bin"/><Relationship Id="rId17" Type="http://schemas.openxmlformats.org/officeDocument/2006/relationships/image" Target="../media/image29.wmf"/><Relationship Id="rId16" Type="http://schemas.openxmlformats.org/officeDocument/2006/relationships/oleObject" Target="../embeddings/oleObject20.bin"/><Relationship Id="rId15" Type="http://schemas.openxmlformats.org/officeDocument/2006/relationships/image" Target="../media/image28.wmf"/><Relationship Id="rId14" Type="http://schemas.openxmlformats.org/officeDocument/2006/relationships/oleObject" Target="../embeddings/oleObject19.bin"/><Relationship Id="rId13" Type="http://schemas.openxmlformats.org/officeDocument/2006/relationships/image" Target="../media/image27.wmf"/><Relationship Id="rId12" Type="http://schemas.openxmlformats.org/officeDocument/2006/relationships/oleObject" Target="../embeddings/oleObject18.bin"/><Relationship Id="rId11" Type="http://schemas.openxmlformats.org/officeDocument/2006/relationships/image" Target="../media/image26.wmf"/><Relationship Id="rId10" Type="http://schemas.openxmlformats.org/officeDocument/2006/relationships/oleObject" Target="../embeddings/oleObject17.bin"/><Relationship Id="rId1" Type="http://schemas.openxmlformats.org/officeDocument/2006/relationships/oleObject" Target="../embeddings/oleObject14.bin"/></Relationships>
</file>

<file path=ppt/slides/_rels/slide18.xml.rels><?xml version="1.0" encoding="UTF-8" standalone="yes"?>
<Relationships xmlns="http://schemas.openxmlformats.org/package/2006/relationships"><Relationship Id="rId96" Type="http://schemas.openxmlformats.org/officeDocument/2006/relationships/vmlDrawing" Target="../drawings/vmlDrawing9.vml"/><Relationship Id="rId95" Type="http://schemas.openxmlformats.org/officeDocument/2006/relationships/slideLayout" Target="../slideLayouts/slideLayout7.xml"/><Relationship Id="rId94" Type="http://schemas.openxmlformats.org/officeDocument/2006/relationships/tags" Target="../tags/tag116.xml"/><Relationship Id="rId93" Type="http://schemas.openxmlformats.org/officeDocument/2006/relationships/image" Target="../media/image54.png"/><Relationship Id="rId92" Type="http://schemas.openxmlformats.org/officeDocument/2006/relationships/tags" Target="../tags/tag115.xml"/><Relationship Id="rId91" Type="http://schemas.openxmlformats.org/officeDocument/2006/relationships/image" Target="../media/image53.png"/><Relationship Id="rId90" Type="http://schemas.openxmlformats.org/officeDocument/2006/relationships/tags" Target="../tags/tag114.xml"/><Relationship Id="rId9" Type="http://schemas.openxmlformats.org/officeDocument/2006/relationships/tags" Target="../tags/tag54.xml"/><Relationship Id="rId89" Type="http://schemas.openxmlformats.org/officeDocument/2006/relationships/tags" Target="../tags/tag113.xml"/><Relationship Id="rId88" Type="http://schemas.openxmlformats.org/officeDocument/2006/relationships/image" Target="../media/image52.png"/><Relationship Id="rId87" Type="http://schemas.openxmlformats.org/officeDocument/2006/relationships/tags" Target="../tags/tag112.xml"/><Relationship Id="rId86" Type="http://schemas.openxmlformats.org/officeDocument/2006/relationships/image" Target="../media/image51.png"/><Relationship Id="rId85" Type="http://schemas.openxmlformats.org/officeDocument/2006/relationships/tags" Target="../tags/tag111.xml"/><Relationship Id="rId84" Type="http://schemas.openxmlformats.org/officeDocument/2006/relationships/tags" Target="../tags/tag110.xml"/><Relationship Id="rId83" Type="http://schemas.openxmlformats.org/officeDocument/2006/relationships/tags" Target="../tags/tag109.xml"/><Relationship Id="rId82" Type="http://schemas.openxmlformats.org/officeDocument/2006/relationships/tags" Target="../tags/tag108.xml"/><Relationship Id="rId81" Type="http://schemas.openxmlformats.org/officeDocument/2006/relationships/image" Target="../media/image50.png"/><Relationship Id="rId80" Type="http://schemas.openxmlformats.org/officeDocument/2006/relationships/tags" Target="../tags/tag107.xml"/><Relationship Id="rId8" Type="http://schemas.openxmlformats.org/officeDocument/2006/relationships/tags" Target="../tags/tag53.xml"/><Relationship Id="rId79" Type="http://schemas.openxmlformats.org/officeDocument/2006/relationships/image" Target="../media/image49.png"/><Relationship Id="rId78" Type="http://schemas.openxmlformats.org/officeDocument/2006/relationships/oleObject" Target="../embeddings/oleObject25.bin"/><Relationship Id="rId77" Type="http://schemas.openxmlformats.org/officeDocument/2006/relationships/tags" Target="../tags/tag106.xml"/><Relationship Id="rId76" Type="http://schemas.openxmlformats.org/officeDocument/2006/relationships/tags" Target="../tags/tag105.xml"/><Relationship Id="rId75" Type="http://schemas.openxmlformats.org/officeDocument/2006/relationships/tags" Target="../tags/tag104.xml"/><Relationship Id="rId74" Type="http://schemas.openxmlformats.org/officeDocument/2006/relationships/tags" Target="../tags/tag103.xml"/><Relationship Id="rId73" Type="http://schemas.openxmlformats.org/officeDocument/2006/relationships/tags" Target="../tags/tag102.xml"/><Relationship Id="rId72" Type="http://schemas.openxmlformats.org/officeDocument/2006/relationships/tags" Target="../tags/tag101.xml"/><Relationship Id="rId71" Type="http://schemas.openxmlformats.org/officeDocument/2006/relationships/tags" Target="../tags/tag100.xml"/><Relationship Id="rId70" Type="http://schemas.openxmlformats.org/officeDocument/2006/relationships/tags" Target="../tags/tag99.xml"/><Relationship Id="rId7" Type="http://schemas.openxmlformats.org/officeDocument/2006/relationships/tags" Target="../tags/tag52.xml"/><Relationship Id="rId69" Type="http://schemas.openxmlformats.org/officeDocument/2006/relationships/tags" Target="../tags/tag98.xml"/><Relationship Id="rId68" Type="http://schemas.openxmlformats.org/officeDocument/2006/relationships/image" Target="../media/image48.png"/><Relationship Id="rId67" Type="http://schemas.openxmlformats.org/officeDocument/2006/relationships/tags" Target="../tags/tag97.xml"/><Relationship Id="rId66" Type="http://schemas.openxmlformats.org/officeDocument/2006/relationships/tags" Target="../tags/tag96.xml"/><Relationship Id="rId65" Type="http://schemas.openxmlformats.org/officeDocument/2006/relationships/image" Target="../media/image47.png"/><Relationship Id="rId64" Type="http://schemas.openxmlformats.org/officeDocument/2006/relationships/tags" Target="../tags/tag95.xml"/><Relationship Id="rId63" Type="http://schemas.openxmlformats.org/officeDocument/2006/relationships/image" Target="../media/image46.png"/><Relationship Id="rId62" Type="http://schemas.openxmlformats.org/officeDocument/2006/relationships/tags" Target="../tags/tag94.xml"/><Relationship Id="rId61" Type="http://schemas.openxmlformats.org/officeDocument/2006/relationships/tags" Target="../tags/tag93.xml"/><Relationship Id="rId60" Type="http://schemas.openxmlformats.org/officeDocument/2006/relationships/tags" Target="../tags/tag92.xml"/><Relationship Id="rId6" Type="http://schemas.openxmlformats.org/officeDocument/2006/relationships/tags" Target="../tags/tag51.xml"/><Relationship Id="rId59" Type="http://schemas.openxmlformats.org/officeDocument/2006/relationships/tags" Target="../tags/tag91.xml"/><Relationship Id="rId58" Type="http://schemas.openxmlformats.org/officeDocument/2006/relationships/image" Target="../media/image45.png"/><Relationship Id="rId57" Type="http://schemas.openxmlformats.org/officeDocument/2006/relationships/tags" Target="../tags/tag90.xml"/><Relationship Id="rId56" Type="http://schemas.openxmlformats.org/officeDocument/2006/relationships/image" Target="../media/image44.png"/><Relationship Id="rId55" Type="http://schemas.openxmlformats.org/officeDocument/2006/relationships/tags" Target="../tags/tag89.xml"/><Relationship Id="rId54" Type="http://schemas.openxmlformats.org/officeDocument/2006/relationships/image" Target="../media/image43.png"/><Relationship Id="rId53" Type="http://schemas.openxmlformats.org/officeDocument/2006/relationships/tags" Target="../tags/tag88.xml"/><Relationship Id="rId52" Type="http://schemas.openxmlformats.org/officeDocument/2006/relationships/tags" Target="../tags/tag87.xml"/><Relationship Id="rId51" Type="http://schemas.openxmlformats.org/officeDocument/2006/relationships/image" Target="../media/image42.png"/><Relationship Id="rId50" Type="http://schemas.openxmlformats.org/officeDocument/2006/relationships/tags" Target="../tags/tag86.xml"/><Relationship Id="rId5" Type="http://schemas.openxmlformats.org/officeDocument/2006/relationships/tags" Target="../tags/tag50.xml"/><Relationship Id="rId49" Type="http://schemas.openxmlformats.org/officeDocument/2006/relationships/tags" Target="../tags/tag85.xml"/><Relationship Id="rId48" Type="http://schemas.openxmlformats.org/officeDocument/2006/relationships/tags" Target="../tags/tag84.xml"/><Relationship Id="rId47" Type="http://schemas.openxmlformats.org/officeDocument/2006/relationships/image" Target="../media/image41.png"/><Relationship Id="rId46" Type="http://schemas.openxmlformats.org/officeDocument/2006/relationships/tags" Target="../tags/tag83.xml"/><Relationship Id="rId45" Type="http://schemas.openxmlformats.org/officeDocument/2006/relationships/tags" Target="../tags/tag82.xml"/><Relationship Id="rId44" Type="http://schemas.openxmlformats.org/officeDocument/2006/relationships/tags" Target="../tags/tag81.xml"/><Relationship Id="rId43" Type="http://schemas.openxmlformats.org/officeDocument/2006/relationships/tags" Target="../tags/tag80.xml"/><Relationship Id="rId42" Type="http://schemas.openxmlformats.org/officeDocument/2006/relationships/tags" Target="../tags/tag79.xml"/><Relationship Id="rId41" Type="http://schemas.openxmlformats.org/officeDocument/2006/relationships/tags" Target="../tags/tag78.xml"/><Relationship Id="rId40" Type="http://schemas.openxmlformats.org/officeDocument/2006/relationships/tags" Target="../tags/tag77.xml"/><Relationship Id="rId4" Type="http://schemas.openxmlformats.org/officeDocument/2006/relationships/tags" Target="../tags/tag49.xml"/><Relationship Id="rId39" Type="http://schemas.openxmlformats.org/officeDocument/2006/relationships/tags" Target="../tags/tag76.xml"/><Relationship Id="rId38" Type="http://schemas.openxmlformats.org/officeDocument/2006/relationships/tags" Target="../tags/tag75.xml"/><Relationship Id="rId37" Type="http://schemas.openxmlformats.org/officeDocument/2006/relationships/image" Target="../media/image40.png"/><Relationship Id="rId36" Type="http://schemas.openxmlformats.org/officeDocument/2006/relationships/tags" Target="../tags/tag74.xml"/><Relationship Id="rId35" Type="http://schemas.openxmlformats.org/officeDocument/2006/relationships/tags" Target="../tags/tag73.xml"/><Relationship Id="rId34" Type="http://schemas.openxmlformats.org/officeDocument/2006/relationships/tags" Target="../tags/tag72.xml"/><Relationship Id="rId33" Type="http://schemas.openxmlformats.org/officeDocument/2006/relationships/tags" Target="../tags/tag71.xml"/><Relationship Id="rId32" Type="http://schemas.openxmlformats.org/officeDocument/2006/relationships/image" Target="../media/image39.png"/><Relationship Id="rId31" Type="http://schemas.openxmlformats.org/officeDocument/2006/relationships/tags" Target="../tags/tag70.xml"/><Relationship Id="rId30" Type="http://schemas.openxmlformats.org/officeDocument/2006/relationships/tags" Target="../tags/tag69.xml"/><Relationship Id="rId3" Type="http://schemas.openxmlformats.org/officeDocument/2006/relationships/image" Target="../media/image21.png"/><Relationship Id="rId29" Type="http://schemas.openxmlformats.org/officeDocument/2006/relationships/tags" Target="../tags/tag68.xml"/><Relationship Id="rId28" Type="http://schemas.openxmlformats.org/officeDocument/2006/relationships/image" Target="../media/image38.png"/><Relationship Id="rId27" Type="http://schemas.openxmlformats.org/officeDocument/2006/relationships/tags" Target="../tags/tag67.xml"/><Relationship Id="rId26" Type="http://schemas.openxmlformats.org/officeDocument/2006/relationships/image" Target="../media/image37.png"/><Relationship Id="rId25" Type="http://schemas.openxmlformats.org/officeDocument/2006/relationships/tags" Target="../tags/tag66.xml"/><Relationship Id="rId24" Type="http://schemas.openxmlformats.org/officeDocument/2006/relationships/image" Target="../media/image36.png"/><Relationship Id="rId23" Type="http://schemas.openxmlformats.org/officeDocument/2006/relationships/tags" Target="../tags/tag65.xml"/><Relationship Id="rId22" Type="http://schemas.openxmlformats.org/officeDocument/2006/relationships/tags" Target="../tags/tag64.xml"/><Relationship Id="rId21" Type="http://schemas.openxmlformats.org/officeDocument/2006/relationships/tags" Target="../tags/tag63.xml"/><Relationship Id="rId20" Type="http://schemas.openxmlformats.org/officeDocument/2006/relationships/tags" Target="../tags/tag62.xml"/><Relationship Id="rId2" Type="http://schemas.openxmlformats.org/officeDocument/2006/relationships/oleObject" Target="../embeddings/oleObject24.bin"/><Relationship Id="rId19" Type="http://schemas.openxmlformats.org/officeDocument/2006/relationships/tags" Target="../tags/tag61.xml"/><Relationship Id="rId18" Type="http://schemas.openxmlformats.org/officeDocument/2006/relationships/image" Target="../media/image35.png"/><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image" Target="../media/image34.png"/><Relationship Id="rId14" Type="http://schemas.openxmlformats.org/officeDocument/2006/relationships/tags" Target="../tags/tag58.xml"/><Relationship Id="rId13" Type="http://schemas.openxmlformats.org/officeDocument/2006/relationships/image" Target="../media/image33.png"/><Relationship Id="rId12" Type="http://schemas.openxmlformats.org/officeDocument/2006/relationships/tags" Target="../tags/tag57.xml"/><Relationship Id="rId11" Type="http://schemas.openxmlformats.org/officeDocument/2006/relationships/tags" Target="../tags/tag56.xml"/><Relationship Id="rId10" Type="http://schemas.openxmlformats.org/officeDocument/2006/relationships/tags" Target="../tags/tag55.xml"/><Relationship Id="rId1" Type="http://schemas.openxmlformats.org/officeDocument/2006/relationships/tags" Target="../tags/tag48.xml"/></Relationships>
</file>

<file path=ppt/slides/_rels/slide19.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oleObject" Target="../embeddings/oleObject29.bin"/><Relationship Id="rId7" Type="http://schemas.openxmlformats.org/officeDocument/2006/relationships/tags" Target="../tags/tag117.xml"/><Relationship Id="rId6" Type="http://schemas.openxmlformats.org/officeDocument/2006/relationships/image" Target="../media/image57.wmf"/><Relationship Id="rId5" Type="http://schemas.openxmlformats.org/officeDocument/2006/relationships/oleObject" Target="../embeddings/oleObject28.bin"/><Relationship Id="rId4" Type="http://schemas.openxmlformats.org/officeDocument/2006/relationships/image" Target="../media/image56.wmf"/><Relationship Id="rId32" Type="http://schemas.openxmlformats.org/officeDocument/2006/relationships/vmlDrawing" Target="../drawings/vmlDrawing10.vml"/><Relationship Id="rId31" Type="http://schemas.openxmlformats.org/officeDocument/2006/relationships/slideLayout" Target="../slideLayouts/slideLayout7.xml"/><Relationship Id="rId30" Type="http://schemas.openxmlformats.org/officeDocument/2006/relationships/image" Target="../media/image59.wmf"/><Relationship Id="rId3" Type="http://schemas.openxmlformats.org/officeDocument/2006/relationships/oleObject" Target="../embeddings/oleObject27.bin"/><Relationship Id="rId29" Type="http://schemas.openxmlformats.org/officeDocument/2006/relationships/oleObject" Target="../embeddings/oleObject31.bin"/><Relationship Id="rId28" Type="http://schemas.openxmlformats.org/officeDocument/2006/relationships/image" Target="../media/image58.wmf"/><Relationship Id="rId27" Type="http://schemas.openxmlformats.org/officeDocument/2006/relationships/oleObject" Target="../embeddings/oleObject30.bin"/><Relationship Id="rId26" Type="http://schemas.openxmlformats.org/officeDocument/2006/relationships/tags" Target="../tags/tag128.xml"/><Relationship Id="rId25" Type="http://schemas.openxmlformats.org/officeDocument/2006/relationships/image" Target="../media/image54.png"/><Relationship Id="rId24" Type="http://schemas.openxmlformats.org/officeDocument/2006/relationships/tags" Target="../tags/tag127.xml"/><Relationship Id="rId23" Type="http://schemas.openxmlformats.org/officeDocument/2006/relationships/image" Target="../media/image53.png"/><Relationship Id="rId22" Type="http://schemas.openxmlformats.org/officeDocument/2006/relationships/tags" Target="../tags/tag126.xml"/><Relationship Id="rId21" Type="http://schemas.openxmlformats.org/officeDocument/2006/relationships/tags" Target="../tags/tag125.xml"/><Relationship Id="rId20" Type="http://schemas.openxmlformats.org/officeDocument/2006/relationships/tags" Target="../tags/tag124.xml"/><Relationship Id="rId2" Type="http://schemas.openxmlformats.org/officeDocument/2006/relationships/image" Target="../media/image55.wmf"/><Relationship Id="rId19" Type="http://schemas.openxmlformats.org/officeDocument/2006/relationships/image" Target="../media/image52.png"/><Relationship Id="rId18" Type="http://schemas.openxmlformats.org/officeDocument/2006/relationships/tags" Target="../tags/tag123.xml"/><Relationship Id="rId17" Type="http://schemas.openxmlformats.org/officeDocument/2006/relationships/image" Target="../media/image51.png"/><Relationship Id="rId16" Type="http://schemas.openxmlformats.org/officeDocument/2006/relationships/tags" Target="../tags/tag122.xml"/><Relationship Id="rId15" Type="http://schemas.openxmlformats.org/officeDocument/2006/relationships/tags" Target="../tags/tag121.xml"/><Relationship Id="rId14" Type="http://schemas.openxmlformats.org/officeDocument/2006/relationships/tags" Target="../tags/tag120.xml"/><Relationship Id="rId13" Type="http://schemas.openxmlformats.org/officeDocument/2006/relationships/image" Target="../media/image41.png"/><Relationship Id="rId12" Type="http://schemas.openxmlformats.org/officeDocument/2006/relationships/tags" Target="../tags/tag119.xml"/><Relationship Id="rId11" Type="http://schemas.openxmlformats.org/officeDocument/2006/relationships/image" Target="../media/image50.png"/><Relationship Id="rId10" Type="http://schemas.openxmlformats.org/officeDocument/2006/relationships/tags" Target="../tags/tag118.xml"/><Relationship Id="rId1" Type="http://schemas.openxmlformats.org/officeDocument/2006/relationships/oleObject" Target="../embeddings/oleObject26.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tags" Target="../tags/tag129.xml"/><Relationship Id="rId7" Type="http://schemas.openxmlformats.org/officeDocument/2006/relationships/image" Target="../media/image62.wmf"/><Relationship Id="rId6" Type="http://schemas.openxmlformats.org/officeDocument/2006/relationships/oleObject" Target="../embeddings/oleObject34.bin"/><Relationship Id="rId5" Type="http://schemas.openxmlformats.org/officeDocument/2006/relationships/image" Target="../media/image61.wmf"/><Relationship Id="rId4" Type="http://schemas.openxmlformats.org/officeDocument/2006/relationships/oleObject" Target="../embeddings/oleObject33.bin"/><Relationship Id="rId3" Type="http://schemas.openxmlformats.org/officeDocument/2006/relationships/image" Target="../media/image60.wmf"/><Relationship Id="rId2" Type="http://schemas.openxmlformats.org/officeDocument/2006/relationships/oleObject" Target="../embeddings/oleObject32.bin"/><Relationship Id="rId12" Type="http://schemas.openxmlformats.org/officeDocument/2006/relationships/vmlDrawing" Target="../drawings/vmlDrawing11.vml"/><Relationship Id="rId11" Type="http://schemas.openxmlformats.org/officeDocument/2006/relationships/slideLayout" Target="../slideLayouts/slideLayout2.xml"/><Relationship Id="rId10" Type="http://schemas.openxmlformats.org/officeDocument/2006/relationships/tags" Target="../tags/tag131.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slide" Target="slide12.xml"/><Relationship Id="rId2" Type="http://schemas.openxmlformats.org/officeDocument/2006/relationships/slide" Target="slide1.xml"/><Relationship Id="rId1" Type="http://schemas.openxmlformats.org/officeDocument/2006/relationships/slide" Target="slide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136.xml"/><Relationship Id="rId7" Type="http://schemas.openxmlformats.org/officeDocument/2006/relationships/image" Target="../media/image64.png"/><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image" Target="../media/image63.png"/><Relationship Id="rId3" Type="http://schemas.openxmlformats.org/officeDocument/2006/relationships/oleObject" Target="../embeddings/oleObject35.bin"/><Relationship Id="rId2" Type="http://schemas.openxmlformats.org/officeDocument/2006/relationships/tags" Target="../tags/tag133.xml"/><Relationship Id="rId10" Type="http://schemas.openxmlformats.org/officeDocument/2006/relationships/vmlDrawing" Target="../drawings/vmlDrawing12.vml"/><Relationship Id="rId1" Type="http://schemas.openxmlformats.org/officeDocument/2006/relationships/tags" Target="../tags/tag132.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s>
</file>

<file path=ppt/slides/_rels/slide25.xml.rels><?xml version="1.0" encoding="UTF-8" standalone="yes"?>
<Relationships xmlns="http://schemas.openxmlformats.org/package/2006/relationships"><Relationship Id="rId9" Type="http://schemas.openxmlformats.org/officeDocument/2006/relationships/tags" Target="../tags/tag147.xml"/><Relationship Id="rId83" Type="http://schemas.openxmlformats.org/officeDocument/2006/relationships/notesSlide" Target="../notesSlides/notesSlide11.xml"/><Relationship Id="rId82" Type="http://schemas.openxmlformats.org/officeDocument/2006/relationships/vmlDrawing" Target="../drawings/vmlDrawing13.vml"/><Relationship Id="rId81" Type="http://schemas.openxmlformats.org/officeDocument/2006/relationships/slideLayout" Target="../slideLayouts/slideLayout2.xml"/><Relationship Id="rId80" Type="http://schemas.openxmlformats.org/officeDocument/2006/relationships/image" Target="../media/image80.wmf"/><Relationship Id="rId8" Type="http://schemas.openxmlformats.org/officeDocument/2006/relationships/tags" Target="../tags/tag146.xml"/><Relationship Id="rId79" Type="http://schemas.openxmlformats.org/officeDocument/2006/relationships/oleObject" Target="../embeddings/oleObject43.bin"/><Relationship Id="rId78" Type="http://schemas.openxmlformats.org/officeDocument/2006/relationships/tags" Target="../tags/tag196.xml"/><Relationship Id="rId77" Type="http://schemas.openxmlformats.org/officeDocument/2006/relationships/tags" Target="../tags/tag195.xml"/><Relationship Id="rId76" Type="http://schemas.openxmlformats.org/officeDocument/2006/relationships/tags" Target="../tags/tag194.xml"/><Relationship Id="rId75" Type="http://schemas.openxmlformats.org/officeDocument/2006/relationships/tags" Target="../tags/tag193.xml"/><Relationship Id="rId74" Type="http://schemas.openxmlformats.org/officeDocument/2006/relationships/tags" Target="../tags/tag192.xml"/><Relationship Id="rId73" Type="http://schemas.openxmlformats.org/officeDocument/2006/relationships/tags" Target="../tags/tag191.xml"/><Relationship Id="rId72" Type="http://schemas.openxmlformats.org/officeDocument/2006/relationships/tags" Target="../tags/tag190.xml"/><Relationship Id="rId71" Type="http://schemas.openxmlformats.org/officeDocument/2006/relationships/tags" Target="../tags/tag189.xml"/><Relationship Id="rId70" Type="http://schemas.openxmlformats.org/officeDocument/2006/relationships/tags" Target="../tags/tag188.xml"/><Relationship Id="rId7" Type="http://schemas.openxmlformats.org/officeDocument/2006/relationships/tags" Target="../tags/tag145.xml"/><Relationship Id="rId69" Type="http://schemas.openxmlformats.org/officeDocument/2006/relationships/tags" Target="../tags/tag187.xml"/><Relationship Id="rId68" Type="http://schemas.openxmlformats.org/officeDocument/2006/relationships/tags" Target="../tags/tag186.xml"/><Relationship Id="rId67" Type="http://schemas.openxmlformats.org/officeDocument/2006/relationships/tags" Target="../tags/tag185.xml"/><Relationship Id="rId66" Type="http://schemas.openxmlformats.org/officeDocument/2006/relationships/tags" Target="../tags/tag184.xml"/><Relationship Id="rId65" Type="http://schemas.openxmlformats.org/officeDocument/2006/relationships/tags" Target="../tags/tag183.xml"/><Relationship Id="rId64" Type="http://schemas.openxmlformats.org/officeDocument/2006/relationships/tags" Target="../tags/tag182.xml"/><Relationship Id="rId63" Type="http://schemas.openxmlformats.org/officeDocument/2006/relationships/tags" Target="../tags/tag181.xml"/><Relationship Id="rId62" Type="http://schemas.openxmlformats.org/officeDocument/2006/relationships/tags" Target="../tags/tag180.xml"/><Relationship Id="rId61" Type="http://schemas.openxmlformats.org/officeDocument/2006/relationships/tags" Target="../tags/tag179.xml"/><Relationship Id="rId60" Type="http://schemas.openxmlformats.org/officeDocument/2006/relationships/tags" Target="../tags/tag178.xml"/><Relationship Id="rId6" Type="http://schemas.openxmlformats.org/officeDocument/2006/relationships/tags" Target="../tags/tag144.xml"/><Relationship Id="rId59" Type="http://schemas.openxmlformats.org/officeDocument/2006/relationships/image" Target="../media/image79.wmf"/><Relationship Id="rId58" Type="http://schemas.openxmlformats.org/officeDocument/2006/relationships/oleObject" Target="../embeddings/oleObject42.bin"/><Relationship Id="rId57" Type="http://schemas.openxmlformats.org/officeDocument/2006/relationships/tags" Target="../tags/tag177.xml"/><Relationship Id="rId56" Type="http://schemas.openxmlformats.org/officeDocument/2006/relationships/image" Target="../media/image78.wmf"/><Relationship Id="rId55" Type="http://schemas.openxmlformats.org/officeDocument/2006/relationships/oleObject" Target="../embeddings/oleObject41.bin"/><Relationship Id="rId54" Type="http://schemas.openxmlformats.org/officeDocument/2006/relationships/tags" Target="../tags/tag176.xml"/><Relationship Id="rId53" Type="http://schemas.openxmlformats.org/officeDocument/2006/relationships/tags" Target="../tags/tag175.xml"/><Relationship Id="rId52" Type="http://schemas.openxmlformats.org/officeDocument/2006/relationships/tags" Target="../tags/tag174.xml"/><Relationship Id="rId51" Type="http://schemas.openxmlformats.org/officeDocument/2006/relationships/tags" Target="../tags/tag173.xml"/><Relationship Id="rId50" Type="http://schemas.openxmlformats.org/officeDocument/2006/relationships/tags" Target="../tags/tag172.xml"/><Relationship Id="rId5" Type="http://schemas.openxmlformats.org/officeDocument/2006/relationships/tags" Target="../tags/tag143.xml"/><Relationship Id="rId49" Type="http://schemas.openxmlformats.org/officeDocument/2006/relationships/tags" Target="../tags/tag171.xml"/><Relationship Id="rId48" Type="http://schemas.openxmlformats.org/officeDocument/2006/relationships/tags" Target="../tags/tag170.xml"/><Relationship Id="rId47" Type="http://schemas.openxmlformats.org/officeDocument/2006/relationships/tags" Target="../tags/tag169.xml"/><Relationship Id="rId46" Type="http://schemas.openxmlformats.org/officeDocument/2006/relationships/tags" Target="../tags/tag168.xml"/><Relationship Id="rId45" Type="http://schemas.openxmlformats.org/officeDocument/2006/relationships/tags" Target="../tags/tag167.xml"/><Relationship Id="rId44" Type="http://schemas.openxmlformats.org/officeDocument/2006/relationships/tags" Target="../tags/tag166.xml"/><Relationship Id="rId43" Type="http://schemas.openxmlformats.org/officeDocument/2006/relationships/tags" Target="../tags/tag165.xml"/><Relationship Id="rId42" Type="http://schemas.openxmlformats.org/officeDocument/2006/relationships/tags" Target="../tags/tag164.xml"/><Relationship Id="rId41" Type="http://schemas.openxmlformats.org/officeDocument/2006/relationships/tags" Target="../tags/tag163.xml"/><Relationship Id="rId40" Type="http://schemas.openxmlformats.org/officeDocument/2006/relationships/tags" Target="../tags/tag162.xml"/><Relationship Id="rId4" Type="http://schemas.openxmlformats.org/officeDocument/2006/relationships/image" Target="../media/image66.png"/><Relationship Id="rId39" Type="http://schemas.openxmlformats.org/officeDocument/2006/relationships/tags" Target="../tags/tag161.xml"/><Relationship Id="rId38" Type="http://schemas.openxmlformats.org/officeDocument/2006/relationships/tags" Target="../tags/tag160.xml"/><Relationship Id="rId37" Type="http://schemas.openxmlformats.org/officeDocument/2006/relationships/image" Target="../media/image77.png"/><Relationship Id="rId36" Type="http://schemas.openxmlformats.org/officeDocument/2006/relationships/tags" Target="../tags/tag159.xml"/><Relationship Id="rId35" Type="http://schemas.openxmlformats.org/officeDocument/2006/relationships/tags" Target="../tags/tag158.xml"/><Relationship Id="rId34" Type="http://schemas.openxmlformats.org/officeDocument/2006/relationships/image" Target="../media/image76.wmf"/><Relationship Id="rId33" Type="http://schemas.openxmlformats.org/officeDocument/2006/relationships/oleObject" Target="../embeddings/oleObject40.bin"/><Relationship Id="rId32" Type="http://schemas.openxmlformats.org/officeDocument/2006/relationships/tags" Target="../tags/tag157.xml"/><Relationship Id="rId31" Type="http://schemas.openxmlformats.org/officeDocument/2006/relationships/image" Target="../media/image75.wmf"/><Relationship Id="rId30" Type="http://schemas.openxmlformats.org/officeDocument/2006/relationships/oleObject" Target="../embeddings/oleObject39.bin"/><Relationship Id="rId3" Type="http://schemas.openxmlformats.org/officeDocument/2006/relationships/tags" Target="../tags/tag142.xml"/><Relationship Id="rId29" Type="http://schemas.openxmlformats.org/officeDocument/2006/relationships/tags" Target="../tags/tag156.xml"/><Relationship Id="rId28" Type="http://schemas.openxmlformats.org/officeDocument/2006/relationships/image" Target="../media/image74.wmf"/><Relationship Id="rId27" Type="http://schemas.openxmlformats.org/officeDocument/2006/relationships/oleObject" Target="../embeddings/oleObject38.bin"/><Relationship Id="rId26" Type="http://schemas.openxmlformats.org/officeDocument/2006/relationships/tags" Target="../tags/tag155.xml"/><Relationship Id="rId25" Type="http://schemas.openxmlformats.org/officeDocument/2006/relationships/image" Target="../media/image73.wmf"/><Relationship Id="rId24" Type="http://schemas.openxmlformats.org/officeDocument/2006/relationships/oleObject" Target="../embeddings/oleObject37.bin"/><Relationship Id="rId23" Type="http://schemas.openxmlformats.org/officeDocument/2006/relationships/tags" Target="../tags/tag154.xml"/><Relationship Id="rId22" Type="http://schemas.openxmlformats.org/officeDocument/2006/relationships/image" Target="../media/image72.wmf"/><Relationship Id="rId21" Type="http://schemas.openxmlformats.org/officeDocument/2006/relationships/oleObject" Target="../embeddings/oleObject36.bin"/><Relationship Id="rId20" Type="http://schemas.openxmlformats.org/officeDocument/2006/relationships/tags" Target="../tags/tag153.xml"/><Relationship Id="rId2" Type="http://schemas.openxmlformats.org/officeDocument/2006/relationships/image" Target="../media/image65.png"/><Relationship Id="rId19" Type="http://schemas.openxmlformats.org/officeDocument/2006/relationships/image" Target="../media/image71.jpeg"/><Relationship Id="rId18" Type="http://schemas.openxmlformats.org/officeDocument/2006/relationships/image" Target="../media/image70.wmf"/><Relationship Id="rId17" Type="http://schemas.openxmlformats.org/officeDocument/2006/relationships/tags" Target="../tags/tag152.xml"/><Relationship Id="rId16" Type="http://schemas.openxmlformats.org/officeDocument/2006/relationships/image" Target="../media/image69.png"/><Relationship Id="rId15" Type="http://schemas.openxmlformats.org/officeDocument/2006/relationships/tags" Target="../tags/tag151.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image" Target="../media/image68.png"/><Relationship Id="rId11" Type="http://schemas.openxmlformats.org/officeDocument/2006/relationships/tags" Target="../tags/tag148.xml"/><Relationship Id="rId10" Type="http://schemas.openxmlformats.org/officeDocument/2006/relationships/image" Target="../media/image67.png"/><Relationship Id="rId1" Type="http://schemas.openxmlformats.org/officeDocument/2006/relationships/tags" Target="../tags/tag14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tags" Target="../tags/tag197.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vmlDrawing" Target="../drawings/vmlDrawing14.vml"/><Relationship Id="rId6" Type="http://schemas.openxmlformats.org/officeDocument/2006/relationships/slideLayout" Target="../slideLayouts/slideLayout2.xml"/><Relationship Id="rId5" Type="http://schemas.openxmlformats.org/officeDocument/2006/relationships/image" Target="../media/image81.wmf"/><Relationship Id="rId4" Type="http://schemas.openxmlformats.org/officeDocument/2006/relationships/oleObject" Target="../embeddings/oleObject44.bin"/><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9" Type="http://schemas.openxmlformats.org/officeDocument/2006/relationships/oleObject" Target="../embeddings/oleObject45.bin"/><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image" Target="../media/image14.png"/><Relationship Id="rId5" Type="http://schemas.openxmlformats.org/officeDocument/2006/relationships/tags" Target="../tags/tag203.xml"/><Relationship Id="rId41" Type="http://schemas.openxmlformats.org/officeDocument/2006/relationships/notesSlide" Target="../notesSlides/notesSlide13.xml"/><Relationship Id="rId40" Type="http://schemas.openxmlformats.org/officeDocument/2006/relationships/vmlDrawing" Target="../drawings/vmlDrawing15.vml"/><Relationship Id="rId4" Type="http://schemas.openxmlformats.org/officeDocument/2006/relationships/tags" Target="../tags/tag202.xml"/><Relationship Id="rId39" Type="http://schemas.openxmlformats.org/officeDocument/2006/relationships/slideLayout" Target="../slideLayouts/slideLayout2.xml"/><Relationship Id="rId38" Type="http://schemas.openxmlformats.org/officeDocument/2006/relationships/tags" Target="../tags/tag215.xml"/><Relationship Id="rId37" Type="http://schemas.openxmlformats.org/officeDocument/2006/relationships/image" Target="../media/image92.wmf"/><Relationship Id="rId36" Type="http://schemas.openxmlformats.org/officeDocument/2006/relationships/oleObject" Target="../embeddings/oleObject54.bin"/><Relationship Id="rId35" Type="http://schemas.openxmlformats.org/officeDocument/2006/relationships/tags" Target="../tags/tag214.xml"/><Relationship Id="rId34" Type="http://schemas.openxmlformats.org/officeDocument/2006/relationships/image" Target="../media/image91.wmf"/><Relationship Id="rId33" Type="http://schemas.openxmlformats.org/officeDocument/2006/relationships/oleObject" Target="../embeddings/oleObject53.bin"/><Relationship Id="rId32" Type="http://schemas.openxmlformats.org/officeDocument/2006/relationships/tags" Target="../tags/tag213.xml"/><Relationship Id="rId31" Type="http://schemas.openxmlformats.org/officeDocument/2006/relationships/image" Target="../media/image90.wmf"/><Relationship Id="rId30" Type="http://schemas.openxmlformats.org/officeDocument/2006/relationships/oleObject" Target="../embeddings/oleObject52.bin"/><Relationship Id="rId3" Type="http://schemas.openxmlformats.org/officeDocument/2006/relationships/tags" Target="../tags/tag201.xml"/><Relationship Id="rId29" Type="http://schemas.openxmlformats.org/officeDocument/2006/relationships/tags" Target="../tags/tag212.xml"/><Relationship Id="rId28" Type="http://schemas.openxmlformats.org/officeDocument/2006/relationships/image" Target="../media/image89.wmf"/><Relationship Id="rId27" Type="http://schemas.openxmlformats.org/officeDocument/2006/relationships/oleObject" Target="../embeddings/oleObject51.bin"/><Relationship Id="rId26" Type="http://schemas.openxmlformats.org/officeDocument/2006/relationships/tags" Target="../tags/tag211.xml"/><Relationship Id="rId25" Type="http://schemas.openxmlformats.org/officeDocument/2006/relationships/image" Target="../media/image88.wmf"/><Relationship Id="rId24" Type="http://schemas.openxmlformats.org/officeDocument/2006/relationships/oleObject" Target="../embeddings/oleObject50.bin"/><Relationship Id="rId23" Type="http://schemas.openxmlformats.org/officeDocument/2006/relationships/tags" Target="../tags/tag210.xml"/><Relationship Id="rId22" Type="http://schemas.openxmlformats.org/officeDocument/2006/relationships/image" Target="../media/image87.wmf"/><Relationship Id="rId21" Type="http://schemas.openxmlformats.org/officeDocument/2006/relationships/oleObject" Target="../embeddings/oleObject49.bin"/><Relationship Id="rId20" Type="http://schemas.openxmlformats.org/officeDocument/2006/relationships/tags" Target="../tags/tag209.xml"/><Relationship Id="rId2" Type="http://schemas.openxmlformats.org/officeDocument/2006/relationships/image" Target="../media/image82.png"/><Relationship Id="rId19" Type="http://schemas.openxmlformats.org/officeDocument/2006/relationships/image" Target="../media/image86.wmf"/><Relationship Id="rId18" Type="http://schemas.openxmlformats.org/officeDocument/2006/relationships/oleObject" Target="../embeddings/oleObject48.bin"/><Relationship Id="rId17" Type="http://schemas.openxmlformats.org/officeDocument/2006/relationships/tags" Target="../tags/tag208.xml"/><Relationship Id="rId16" Type="http://schemas.openxmlformats.org/officeDocument/2006/relationships/image" Target="../media/image85.wmf"/><Relationship Id="rId15" Type="http://schemas.openxmlformats.org/officeDocument/2006/relationships/oleObject" Target="../embeddings/oleObject47.bin"/><Relationship Id="rId14" Type="http://schemas.openxmlformats.org/officeDocument/2006/relationships/tags" Target="../tags/tag207.xml"/><Relationship Id="rId13" Type="http://schemas.openxmlformats.org/officeDocument/2006/relationships/image" Target="../media/image84.wmf"/><Relationship Id="rId12" Type="http://schemas.openxmlformats.org/officeDocument/2006/relationships/oleObject" Target="../embeddings/oleObject46.bin"/><Relationship Id="rId11" Type="http://schemas.openxmlformats.org/officeDocument/2006/relationships/tags" Target="../tags/tag206.xml"/><Relationship Id="rId10" Type="http://schemas.openxmlformats.org/officeDocument/2006/relationships/image" Target="../media/image83.wmf"/><Relationship Id="rId1" Type="http://schemas.openxmlformats.org/officeDocument/2006/relationships/tags" Target="../tags/tag200.xml"/></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4.xml"/><Relationship Id="rId5" Type="http://schemas.openxmlformats.org/officeDocument/2006/relationships/slide" Target="slide19.xml"/><Relationship Id="rId4" Type="http://schemas.openxmlformats.org/officeDocument/2006/relationships/slide" Target="slide14.xml"/><Relationship Id="rId3" Type="http://schemas.openxmlformats.org/officeDocument/2006/relationships/slide" Target="slide6.xml"/><Relationship Id="rId2" Type="http://schemas.openxmlformats.org/officeDocument/2006/relationships/slide" Target="slide3.xml"/><Relationship Id="rId1" Type="http://schemas.openxmlformats.org/officeDocument/2006/relationships/slide" Target="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8.xml"/><Relationship Id="rId4" Type="http://schemas.openxmlformats.org/officeDocument/2006/relationships/tags" Target="../tags/tag218.xml"/><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image" Target="../media/image93.png"/></Relationships>
</file>

<file path=ppt/slides/_rels/slide31.xml.rels><?xml version="1.0" encoding="UTF-8" standalone="yes"?>
<Relationships xmlns="http://schemas.openxmlformats.org/package/2006/relationships"><Relationship Id="rId9" Type="http://schemas.openxmlformats.org/officeDocument/2006/relationships/tags" Target="../tags/tag224.xml"/><Relationship Id="rId8" Type="http://schemas.openxmlformats.org/officeDocument/2006/relationships/tags" Target="../tags/tag223.xml"/><Relationship Id="rId7" Type="http://schemas.openxmlformats.org/officeDocument/2006/relationships/tags" Target="../tags/tag222.xml"/><Relationship Id="rId6" Type="http://schemas.openxmlformats.org/officeDocument/2006/relationships/tags" Target="../tags/tag221.xml"/><Relationship Id="rId5" Type="http://schemas.openxmlformats.org/officeDocument/2006/relationships/image" Target="../media/image96.png"/><Relationship Id="rId4" Type="http://schemas.openxmlformats.org/officeDocument/2006/relationships/tags" Target="../tags/tag220.xml"/><Relationship Id="rId34" Type="http://schemas.openxmlformats.org/officeDocument/2006/relationships/notesSlide" Target="../notesSlides/notesSlide15.xml"/><Relationship Id="rId33" Type="http://schemas.openxmlformats.org/officeDocument/2006/relationships/slideLayout" Target="../slideLayouts/slideLayout41.xml"/><Relationship Id="rId32" Type="http://schemas.openxmlformats.org/officeDocument/2006/relationships/tags" Target="../tags/tag245.xml"/><Relationship Id="rId31" Type="http://schemas.openxmlformats.org/officeDocument/2006/relationships/tags" Target="../tags/tag244.xml"/><Relationship Id="rId30" Type="http://schemas.openxmlformats.org/officeDocument/2006/relationships/tags" Target="../tags/tag243.xml"/><Relationship Id="rId3" Type="http://schemas.openxmlformats.org/officeDocument/2006/relationships/image" Target="../media/image95.png"/><Relationship Id="rId29" Type="http://schemas.openxmlformats.org/officeDocument/2006/relationships/tags" Target="../tags/tag242.xml"/><Relationship Id="rId28" Type="http://schemas.openxmlformats.org/officeDocument/2006/relationships/tags" Target="../tags/tag241.xml"/><Relationship Id="rId27" Type="http://schemas.openxmlformats.org/officeDocument/2006/relationships/tags" Target="../tags/tag240.xml"/><Relationship Id="rId26" Type="http://schemas.openxmlformats.org/officeDocument/2006/relationships/tags" Target="../tags/tag239.xml"/><Relationship Id="rId25" Type="http://schemas.openxmlformats.org/officeDocument/2006/relationships/tags" Target="../tags/tag238.xml"/><Relationship Id="rId24" Type="http://schemas.openxmlformats.org/officeDocument/2006/relationships/tags" Target="../tags/tag237.xml"/><Relationship Id="rId23" Type="http://schemas.openxmlformats.org/officeDocument/2006/relationships/tags" Target="../tags/tag236.xml"/><Relationship Id="rId22" Type="http://schemas.openxmlformats.org/officeDocument/2006/relationships/tags" Target="../tags/tag235.xml"/><Relationship Id="rId21" Type="http://schemas.openxmlformats.org/officeDocument/2006/relationships/tags" Target="../tags/tag234.xml"/><Relationship Id="rId20" Type="http://schemas.openxmlformats.org/officeDocument/2006/relationships/tags" Target="../tags/tag233.xml"/><Relationship Id="rId2" Type="http://schemas.openxmlformats.org/officeDocument/2006/relationships/tags" Target="../tags/tag219.xml"/><Relationship Id="rId19" Type="http://schemas.openxmlformats.org/officeDocument/2006/relationships/image" Target="../media/image98.png"/><Relationship Id="rId18" Type="http://schemas.openxmlformats.org/officeDocument/2006/relationships/tags" Target="../tags/tag232.xml"/><Relationship Id="rId17" Type="http://schemas.openxmlformats.org/officeDocument/2006/relationships/tags" Target="../tags/tag231.xml"/><Relationship Id="rId16" Type="http://schemas.openxmlformats.org/officeDocument/2006/relationships/tags" Target="../tags/tag230.xml"/><Relationship Id="rId15" Type="http://schemas.openxmlformats.org/officeDocument/2006/relationships/image" Target="../media/image97.png"/><Relationship Id="rId14" Type="http://schemas.openxmlformats.org/officeDocument/2006/relationships/tags" Target="../tags/tag229.xml"/><Relationship Id="rId13" Type="http://schemas.openxmlformats.org/officeDocument/2006/relationships/tags" Target="../tags/tag228.xml"/><Relationship Id="rId12" Type="http://schemas.openxmlformats.org/officeDocument/2006/relationships/tags" Target="../tags/tag227.xml"/><Relationship Id="rId11" Type="http://schemas.openxmlformats.org/officeDocument/2006/relationships/tags" Target="../tags/tag226.xml"/><Relationship Id="rId10" Type="http://schemas.openxmlformats.org/officeDocument/2006/relationships/tags" Target="../tags/tag225.xml"/><Relationship Id="rId1" Type="http://schemas.openxmlformats.org/officeDocument/2006/relationships/image" Target="../media/image94.png"/></Relationships>
</file>

<file path=ppt/slides/_rels/slide32.xml.rels><?xml version="1.0" encoding="UTF-8" standalone="yes"?>
<Relationships xmlns="http://schemas.openxmlformats.org/package/2006/relationships"><Relationship Id="rId9" Type="http://schemas.openxmlformats.org/officeDocument/2006/relationships/tags" Target="../tags/tag252.xml"/><Relationship Id="rId8" Type="http://schemas.openxmlformats.org/officeDocument/2006/relationships/tags" Target="../tags/tag251.xml"/><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image" Target="../media/image100.png"/><Relationship Id="rId3" Type="http://schemas.openxmlformats.org/officeDocument/2006/relationships/tags" Target="../tags/tag247.xml"/><Relationship Id="rId2" Type="http://schemas.openxmlformats.org/officeDocument/2006/relationships/image" Target="../media/image99.png"/><Relationship Id="rId16" Type="http://schemas.openxmlformats.org/officeDocument/2006/relationships/slideLayout" Target="../slideLayouts/slideLayout64.xml"/><Relationship Id="rId15" Type="http://schemas.openxmlformats.org/officeDocument/2006/relationships/image" Target="../media/image101.png"/><Relationship Id="rId14" Type="http://schemas.openxmlformats.org/officeDocument/2006/relationships/tags" Target="../tags/tag257.xml"/><Relationship Id="rId13" Type="http://schemas.openxmlformats.org/officeDocument/2006/relationships/tags" Target="../tags/tag256.xml"/><Relationship Id="rId12" Type="http://schemas.openxmlformats.org/officeDocument/2006/relationships/tags" Target="../tags/tag255.xml"/><Relationship Id="rId11" Type="http://schemas.openxmlformats.org/officeDocument/2006/relationships/tags" Target="../tags/tag254.xml"/><Relationship Id="rId10" Type="http://schemas.openxmlformats.org/officeDocument/2006/relationships/tags" Target="../tags/tag253.xml"/><Relationship Id="rId1" Type="http://schemas.openxmlformats.org/officeDocument/2006/relationships/tags" Target="../tags/tag246.xml"/></Relationships>
</file>

<file path=ppt/slides/_rels/slide33.xml.rels><?xml version="1.0" encoding="UTF-8" standalone="yes"?>
<Relationships xmlns="http://schemas.openxmlformats.org/package/2006/relationships"><Relationship Id="rId9" Type="http://schemas.openxmlformats.org/officeDocument/2006/relationships/tags" Target="../tags/tag262.xml"/><Relationship Id="rId8" Type="http://schemas.openxmlformats.org/officeDocument/2006/relationships/tags" Target="../tags/tag261.xml"/><Relationship Id="rId7" Type="http://schemas.openxmlformats.org/officeDocument/2006/relationships/image" Target="../media/image105.png"/><Relationship Id="rId6" Type="http://schemas.openxmlformats.org/officeDocument/2006/relationships/tags" Target="../tags/tag260.xml"/><Relationship Id="rId5" Type="http://schemas.openxmlformats.org/officeDocument/2006/relationships/image" Target="../media/image104.png"/><Relationship Id="rId4" Type="http://schemas.openxmlformats.org/officeDocument/2006/relationships/tags" Target="../tags/tag259.xml"/><Relationship Id="rId3" Type="http://schemas.openxmlformats.org/officeDocument/2006/relationships/image" Target="../media/image103.png"/><Relationship Id="rId27" Type="http://schemas.openxmlformats.org/officeDocument/2006/relationships/notesSlide" Target="../notesSlides/notesSlide16.xml"/><Relationship Id="rId26" Type="http://schemas.openxmlformats.org/officeDocument/2006/relationships/slideLayout" Target="../slideLayouts/slideLayout72.xml"/><Relationship Id="rId25" Type="http://schemas.openxmlformats.org/officeDocument/2006/relationships/tags" Target="../tags/tag276.xml"/><Relationship Id="rId24" Type="http://schemas.openxmlformats.org/officeDocument/2006/relationships/tags" Target="../tags/tag275.xml"/><Relationship Id="rId23" Type="http://schemas.openxmlformats.org/officeDocument/2006/relationships/tags" Target="../tags/tag274.xml"/><Relationship Id="rId22" Type="http://schemas.openxmlformats.org/officeDocument/2006/relationships/tags" Target="../tags/tag273.xml"/><Relationship Id="rId21" Type="http://schemas.openxmlformats.org/officeDocument/2006/relationships/tags" Target="../tags/tag272.xml"/><Relationship Id="rId20" Type="http://schemas.openxmlformats.org/officeDocument/2006/relationships/tags" Target="../tags/tag271.xml"/><Relationship Id="rId2" Type="http://schemas.openxmlformats.org/officeDocument/2006/relationships/tags" Target="../tags/tag258.xml"/><Relationship Id="rId19" Type="http://schemas.openxmlformats.org/officeDocument/2006/relationships/tags" Target="../tags/tag270.xml"/><Relationship Id="rId18" Type="http://schemas.openxmlformats.org/officeDocument/2006/relationships/tags" Target="../tags/tag269.xml"/><Relationship Id="rId17" Type="http://schemas.openxmlformats.org/officeDocument/2006/relationships/tags" Target="../tags/tag268.xml"/><Relationship Id="rId16" Type="http://schemas.openxmlformats.org/officeDocument/2006/relationships/tags" Target="../tags/tag267.xml"/><Relationship Id="rId15" Type="http://schemas.openxmlformats.org/officeDocument/2006/relationships/tags" Target="../tags/tag266.xml"/><Relationship Id="rId14" Type="http://schemas.openxmlformats.org/officeDocument/2006/relationships/tags" Target="../tags/tag265.xml"/><Relationship Id="rId13" Type="http://schemas.openxmlformats.org/officeDocument/2006/relationships/image" Target="../media/image107.png"/><Relationship Id="rId12" Type="http://schemas.openxmlformats.org/officeDocument/2006/relationships/tags" Target="../tags/tag264.xml"/><Relationship Id="rId11" Type="http://schemas.openxmlformats.org/officeDocument/2006/relationships/tags" Target="../tags/tag263.xml"/><Relationship Id="rId10" Type="http://schemas.openxmlformats.org/officeDocument/2006/relationships/image" Target="../media/image106.png"/><Relationship Id="rId1" Type="http://schemas.openxmlformats.org/officeDocument/2006/relationships/image" Target="../media/image102.png"/></Relationships>
</file>

<file path=ppt/slides/_rels/slide34.xml.rels><?xml version="1.0" encoding="UTF-8" standalone="yes"?>
<Relationships xmlns="http://schemas.openxmlformats.org/package/2006/relationships"><Relationship Id="rId9" Type="http://schemas.openxmlformats.org/officeDocument/2006/relationships/oleObject" Target="../embeddings/oleObject58.bin"/><Relationship Id="rId8" Type="http://schemas.openxmlformats.org/officeDocument/2006/relationships/image" Target="../media/image111.wmf"/><Relationship Id="rId7" Type="http://schemas.openxmlformats.org/officeDocument/2006/relationships/oleObject" Target="../embeddings/oleObject57.bin"/><Relationship Id="rId6" Type="http://schemas.openxmlformats.org/officeDocument/2006/relationships/image" Target="../media/image110.wmf"/><Relationship Id="rId5" Type="http://schemas.openxmlformats.org/officeDocument/2006/relationships/oleObject" Target="../embeddings/oleObject56.bin"/><Relationship Id="rId4" Type="http://schemas.openxmlformats.org/officeDocument/2006/relationships/image" Target="../media/image109.wmf"/><Relationship Id="rId33" Type="http://schemas.openxmlformats.org/officeDocument/2006/relationships/notesSlide" Target="../notesSlides/notesSlide17.xml"/><Relationship Id="rId32" Type="http://schemas.openxmlformats.org/officeDocument/2006/relationships/vmlDrawing" Target="../drawings/vmlDrawing16.vml"/><Relationship Id="rId31" Type="http://schemas.openxmlformats.org/officeDocument/2006/relationships/slideLayout" Target="../slideLayouts/slideLayout90.xml"/><Relationship Id="rId30" Type="http://schemas.openxmlformats.org/officeDocument/2006/relationships/tags" Target="../tags/tag293.xml"/><Relationship Id="rId3" Type="http://schemas.openxmlformats.org/officeDocument/2006/relationships/oleObject" Target="../embeddings/oleObject55.bin"/><Relationship Id="rId29" Type="http://schemas.openxmlformats.org/officeDocument/2006/relationships/image" Target="../media/image115.png"/><Relationship Id="rId28" Type="http://schemas.openxmlformats.org/officeDocument/2006/relationships/tags" Target="../tags/tag292.xml"/><Relationship Id="rId27" Type="http://schemas.openxmlformats.org/officeDocument/2006/relationships/tags" Target="../tags/tag291.xml"/><Relationship Id="rId26" Type="http://schemas.openxmlformats.org/officeDocument/2006/relationships/tags" Target="../tags/tag290.xml"/><Relationship Id="rId25" Type="http://schemas.openxmlformats.org/officeDocument/2006/relationships/tags" Target="../tags/tag289.xml"/><Relationship Id="rId24" Type="http://schemas.openxmlformats.org/officeDocument/2006/relationships/tags" Target="../tags/tag288.xml"/><Relationship Id="rId23" Type="http://schemas.openxmlformats.org/officeDocument/2006/relationships/tags" Target="../tags/tag287.xml"/><Relationship Id="rId22" Type="http://schemas.openxmlformats.org/officeDocument/2006/relationships/image" Target="../media/image114.png"/><Relationship Id="rId21" Type="http://schemas.openxmlformats.org/officeDocument/2006/relationships/tags" Target="../tags/tag286.xml"/><Relationship Id="rId20" Type="http://schemas.openxmlformats.org/officeDocument/2006/relationships/tags" Target="../tags/tag285.xml"/><Relationship Id="rId2" Type="http://schemas.openxmlformats.org/officeDocument/2006/relationships/image" Target="../media/image108.png"/><Relationship Id="rId19" Type="http://schemas.openxmlformats.org/officeDocument/2006/relationships/image" Target="../media/image113.wmf"/><Relationship Id="rId18" Type="http://schemas.openxmlformats.org/officeDocument/2006/relationships/oleObject" Target="../embeddings/oleObject59.bin"/><Relationship Id="rId17" Type="http://schemas.openxmlformats.org/officeDocument/2006/relationships/tags" Target="../tags/tag284.xml"/><Relationship Id="rId16" Type="http://schemas.openxmlformats.org/officeDocument/2006/relationships/tags" Target="../tags/tag283.xml"/><Relationship Id="rId15" Type="http://schemas.openxmlformats.org/officeDocument/2006/relationships/tags" Target="../tags/tag282.xml"/><Relationship Id="rId14" Type="http://schemas.openxmlformats.org/officeDocument/2006/relationships/tags" Target="../tags/tag281.xml"/><Relationship Id="rId13" Type="http://schemas.openxmlformats.org/officeDocument/2006/relationships/tags" Target="../tags/tag280.xml"/><Relationship Id="rId12" Type="http://schemas.openxmlformats.org/officeDocument/2006/relationships/tags" Target="../tags/tag279.xml"/><Relationship Id="rId11" Type="http://schemas.openxmlformats.org/officeDocument/2006/relationships/tags" Target="../tags/tag278.xml"/><Relationship Id="rId10" Type="http://schemas.openxmlformats.org/officeDocument/2006/relationships/image" Target="../media/image112.wmf"/><Relationship Id="rId1" Type="http://schemas.openxmlformats.org/officeDocument/2006/relationships/tags" Target="../tags/tag277.xml"/></Relationships>
</file>

<file path=ppt/slides/_rels/slide35.xml.rels><?xml version="1.0" encoding="UTF-8" standalone="yes"?>
<Relationships xmlns="http://schemas.openxmlformats.org/package/2006/relationships"><Relationship Id="rId9" Type="http://schemas.openxmlformats.org/officeDocument/2006/relationships/oleObject" Target="../embeddings/oleObject64.bin"/><Relationship Id="rId8" Type="http://schemas.openxmlformats.org/officeDocument/2006/relationships/image" Target="../media/image119.wmf"/><Relationship Id="rId7" Type="http://schemas.openxmlformats.org/officeDocument/2006/relationships/oleObject" Target="../embeddings/oleObject63.bin"/><Relationship Id="rId6" Type="http://schemas.openxmlformats.org/officeDocument/2006/relationships/image" Target="../media/image118.wmf"/><Relationship Id="rId5" Type="http://schemas.openxmlformats.org/officeDocument/2006/relationships/oleObject" Target="../embeddings/oleObject62.bin"/><Relationship Id="rId4" Type="http://schemas.openxmlformats.org/officeDocument/2006/relationships/image" Target="../media/image117.wmf"/><Relationship Id="rId3" Type="http://schemas.openxmlformats.org/officeDocument/2006/relationships/oleObject" Target="../embeddings/oleObject61.bin"/><Relationship Id="rId2" Type="http://schemas.openxmlformats.org/officeDocument/2006/relationships/image" Target="../media/image116.png"/><Relationship Id="rId12" Type="http://schemas.openxmlformats.org/officeDocument/2006/relationships/vmlDrawing" Target="../drawings/vmlDrawing17.vml"/><Relationship Id="rId11" Type="http://schemas.openxmlformats.org/officeDocument/2006/relationships/slideLayout" Target="../slideLayouts/slideLayout93.xml"/><Relationship Id="rId10" Type="http://schemas.openxmlformats.org/officeDocument/2006/relationships/image" Target="../media/image120.wmf"/><Relationship Id="rId1" Type="http://schemas.openxmlformats.org/officeDocument/2006/relationships/oleObject" Target="../embeddings/oleObject60.bin"/></Relationships>
</file>

<file path=ppt/slides/_rels/slide36.xml.rels><?xml version="1.0" encoding="UTF-8" standalone="yes"?>
<Relationships xmlns="http://schemas.openxmlformats.org/package/2006/relationships"><Relationship Id="rId7" Type="http://schemas.openxmlformats.org/officeDocument/2006/relationships/vmlDrawing" Target="../drawings/vmlDrawing18.vml"/><Relationship Id="rId6" Type="http://schemas.openxmlformats.org/officeDocument/2006/relationships/slideLayout" Target="../slideLayouts/slideLayout106.xml"/><Relationship Id="rId5" Type="http://schemas.openxmlformats.org/officeDocument/2006/relationships/image" Target="../media/image121.wmf"/><Relationship Id="rId4" Type="http://schemas.openxmlformats.org/officeDocument/2006/relationships/oleObject" Target="../embeddings/oleObject66.bin"/><Relationship Id="rId3" Type="http://schemas.openxmlformats.org/officeDocument/2006/relationships/tags" Target="../tags/tag294.xml"/><Relationship Id="rId2" Type="http://schemas.openxmlformats.org/officeDocument/2006/relationships/image" Target="../media/image116.png"/><Relationship Id="rId1" Type="http://schemas.openxmlformats.org/officeDocument/2006/relationships/oleObject" Target="../embeddings/oleObject65.bin"/></Relationships>
</file>

<file path=ppt/slides/_rels/slide37.xml.rels><?xml version="1.0" encoding="UTF-8" standalone="yes"?>
<Relationships xmlns="http://schemas.openxmlformats.org/package/2006/relationships"><Relationship Id="rId9" Type="http://schemas.openxmlformats.org/officeDocument/2006/relationships/oleObject" Target="../embeddings/oleObject71.bin"/><Relationship Id="rId8" Type="http://schemas.openxmlformats.org/officeDocument/2006/relationships/image" Target="../media/image125.wmf"/><Relationship Id="rId7" Type="http://schemas.openxmlformats.org/officeDocument/2006/relationships/oleObject" Target="../embeddings/oleObject70.bin"/><Relationship Id="rId6" Type="http://schemas.openxmlformats.org/officeDocument/2006/relationships/image" Target="../media/image124.wmf"/><Relationship Id="rId5" Type="http://schemas.openxmlformats.org/officeDocument/2006/relationships/oleObject" Target="../embeddings/oleObject69.bin"/><Relationship Id="rId4" Type="http://schemas.openxmlformats.org/officeDocument/2006/relationships/image" Target="../media/image123.wmf"/><Relationship Id="rId37" Type="http://schemas.openxmlformats.org/officeDocument/2006/relationships/notesSlide" Target="../notesSlides/notesSlide18.xml"/><Relationship Id="rId36" Type="http://schemas.openxmlformats.org/officeDocument/2006/relationships/vmlDrawing" Target="../drawings/vmlDrawing19.vml"/><Relationship Id="rId35" Type="http://schemas.openxmlformats.org/officeDocument/2006/relationships/slideLayout" Target="../slideLayouts/slideLayout119.xml"/><Relationship Id="rId34" Type="http://schemas.openxmlformats.org/officeDocument/2006/relationships/tags" Target="../tags/tag315.xml"/><Relationship Id="rId33" Type="http://schemas.openxmlformats.org/officeDocument/2006/relationships/image" Target="../media/image129.png"/><Relationship Id="rId32" Type="http://schemas.openxmlformats.org/officeDocument/2006/relationships/image" Target="../media/image128.png"/><Relationship Id="rId31" Type="http://schemas.openxmlformats.org/officeDocument/2006/relationships/tags" Target="../tags/tag314.xml"/><Relationship Id="rId30" Type="http://schemas.openxmlformats.org/officeDocument/2006/relationships/tags" Target="../tags/tag313.xml"/><Relationship Id="rId3" Type="http://schemas.openxmlformats.org/officeDocument/2006/relationships/oleObject" Target="../embeddings/oleObject68.bin"/><Relationship Id="rId29" Type="http://schemas.openxmlformats.org/officeDocument/2006/relationships/tags" Target="../tags/tag312.xml"/><Relationship Id="rId28" Type="http://schemas.openxmlformats.org/officeDocument/2006/relationships/tags" Target="../tags/tag311.xml"/><Relationship Id="rId27" Type="http://schemas.openxmlformats.org/officeDocument/2006/relationships/tags" Target="../tags/tag310.xml"/><Relationship Id="rId26" Type="http://schemas.openxmlformats.org/officeDocument/2006/relationships/tags" Target="../tags/tag309.xml"/><Relationship Id="rId25" Type="http://schemas.openxmlformats.org/officeDocument/2006/relationships/tags" Target="../tags/tag308.xml"/><Relationship Id="rId24" Type="http://schemas.openxmlformats.org/officeDocument/2006/relationships/tags" Target="../tags/tag307.xml"/><Relationship Id="rId23" Type="http://schemas.openxmlformats.org/officeDocument/2006/relationships/tags" Target="../tags/tag306.xml"/><Relationship Id="rId22" Type="http://schemas.openxmlformats.org/officeDocument/2006/relationships/tags" Target="../tags/tag305.xml"/><Relationship Id="rId21" Type="http://schemas.openxmlformats.org/officeDocument/2006/relationships/tags" Target="../tags/tag304.xml"/><Relationship Id="rId20" Type="http://schemas.openxmlformats.org/officeDocument/2006/relationships/tags" Target="../tags/tag303.xml"/><Relationship Id="rId2" Type="http://schemas.openxmlformats.org/officeDocument/2006/relationships/image" Target="../media/image122.png"/><Relationship Id="rId19" Type="http://schemas.openxmlformats.org/officeDocument/2006/relationships/tags" Target="../tags/tag302.xml"/><Relationship Id="rId18" Type="http://schemas.openxmlformats.org/officeDocument/2006/relationships/tags" Target="../tags/tag301.xml"/><Relationship Id="rId17" Type="http://schemas.openxmlformats.org/officeDocument/2006/relationships/tags" Target="../tags/tag300.xml"/><Relationship Id="rId16" Type="http://schemas.openxmlformats.org/officeDocument/2006/relationships/tags" Target="../tags/tag299.xml"/><Relationship Id="rId15" Type="http://schemas.openxmlformats.org/officeDocument/2006/relationships/tags" Target="../tags/tag298.xml"/><Relationship Id="rId14" Type="http://schemas.openxmlformats.org/officeDocument/2006/relationships/image" Target="../media/image127.png"/><Relationship Id="rId13" Type="http://schemas.openxmlformats.org/officeDocument/2006/relationships/tags" Target="../tags/tag297.xml"/><Relationship Id="rId12" Type="http://schemas.openxmlformats.org/officeDocument/2006/relationships/tags" Target="../tags/tag296.xml"/><Relationship Id="rId11" Type="http://schemas.openxmlformats.org/officeDocument/2006/relationships/tags" Target="../tags/tag295.xml"/><Relationship Id="rId10" Type="http://schemas.openxmlformats.org/officeDocument/2006/relationships/image" Target="../media/image126.wmf"/><Relationship Id="rId1" Type="http://schemas.openxmlformats.org/officeDocument/2006/relationships/oleObject" Target="../embeddings/oleObject67.bin"/></Relationships>
</file>

<file path=ppt/slides/_rels/slide38.xml.rels><?xml version="1.0" encoding="UTF-8" standalone="yes"?>
<Relationships xmlns="http://schemas.openxmlformats.org/package/2006/relationships"><Relationship Id="rId91" Type="http://schemas.openxmlformats.org/officeDocument/2006/relationships/notesSlide" Target="../notesSlides/notesSlide19.xml"/><Relationship Id="rId90" Type="http://schemas.openxmlformats.org/officeDocument/2006/relationships/slideLayout" Target="../slideLayouts/slideLayout132.xml"/><Relationship Id="rId9" Type="http://schemas.openxmlformats.org/officeDocument/2006/relationships/image" Target="../media/image131.png"/><Relationship Id="rId89" Type="http://schemas.openxmlformats.org/officeDocument/2006/relationships/tags" Target="../tags/tag379.xml"/><Relationship Id="rId88" Type="http://schemas.openxmlformats.org/officeDocument/2006/relationships/image" Target="../media/image154.png"/><Relationship Id="rId87" Type="http://schemas.openxmlformats.org/officeDocument/2006/relationships/tags" Target="../tags/tag378.xml"/><Relationship Id="rId86" Type="http://schemas.openxmlformats.org/officeDocument/2006/relationships/image" Target="../media/image153.png"/><Relationship Id="rId85" Type="http://schemas.openxmlformats.org/officeDocument/2006/relationships/tags" Target="../tags/tag377.xml"/><Relationship Id="rId84" Type="http://schemas.openxmlformats.org/officeDocument/2006/relationships/tags" Target="../tags/tag376.xml"/><Relationship Id="rId83" Type="http://schemas.openxmlformats.org/officeDocument/2006/relationships/tags" Target="../tags/tag375.xml"/><Relationship Id="rId82" Type="http://schemas.openxmlformats.org/officeDocument/2006/relationships/tags" Target="../tags/tag374.xml"/><Relationship Id="rId81" Type="http://schemas.openxmlformats.org/officeDocument/2006/relationships/tags" Target="../tags/tag373.xml"/><Relationship Id="rId80" Type="http://schemas.openxmlformats.org/officeDocument/2006/relationships/image" Target="../media/image152.png"/><Relationship Id="rId8" Type="http://schemas.openxmlformats.org/officeDocument/2006/relationships/tags" Target="../tags/tag322.xml"/><Relationship Id="rId79" Type="http://schemas.openxmlformats.org/officeDocument/2006/relationships/tags" Target="../tags/tag372.xml"/><Relationship Id="rId78" Type="http://schemas.openxmlformats.org/officeDocument/2006/relationships/tags" Target="../tags/tag371.xml"/><Relationship Id="rId77" Type="http://schemas.openxmlformats.org/officeDocument/2006/relationships/tags" Target="../tags/tag370.xml"/><Relationship Id="rId76" Type="http://schemas.openxmlformats.org/officeDocument/2006/relationships/tags" Target="../tags/tag369.xml"/><Relationship Id="rId75" Type="http://schemas.openxmlformats.org/officeDocument/2006/relationships/image" Target="../media/image151.png"/><Relationship Id="rId74" Type="http://schemas.openxmlformats.org/officeDocument/2006/relationships/tags" Target="../tags/tag368.xml"/><Relationship Id="rId73" Type="http://schemas.openxmlformats.org/officeDocument/2006/relationships/tags" Target="../tags/tag367.xml"/><Relationship Id="rId72" Type="http://schemas.openxmlformats.org/officeDocument/2006/relationships/image" Target="../media/image150.png"/><Relationship Id="rId71" Type="http://schemas.openxmlformats.org/officeDocument/2006/relationships/tags" Target="../tags/tag366.xml"/><Relationship Id="rId70" Type="http://schemas.openxmlformats.org/officeDocument/2006/relationships/tags" Target="../tags/tag365.xml"/><Relationship Id="rId7" Type="http://schemas.openxmlformats.org/officeDocument/2006/relationships/tags" Target="../tags/tag321.xml"/><Relationship Id="rId69" Type="http://schemas.openxmlformats.org/officeDocument/2006/relationships/tags" Target="../tags/tag364.xml"/><Relationship Id="rId68" Type="http://schemas.openxmlformats.org/officeDocument/2006/relationships/tags" Target="../tags/tag363.xml"/><Relationship Id="rId67" Type="http://schemas.openxmlformats.org/officeDocument/2006/relationships/tags" Target="../tags/tag362.xml"/><Relationship Id="rId66" Type="http://schemas.openxmlformats.org/officeDocument/2006/relationships/image" Target="../media/image149.png"/><Relationship Id="rId65" Type="http://schemas.openxmlformats.org/officeDocument/2006/relationships/tags" Target="../tags/tag361.xml"/><Relationship Id="rId64" Type="http://schemas.openxmlformats.org/officeDocument/2006/relationships/tags" Target="../tags/tag360.xml"/><Relationship Id="rId63" Type="http://schemas.openxmlformats.org/officeDocument/2006/relationships/tags" Target="../tags/tag359.xml"/><Relationship Id="rId62" Type="http://schemas.openxmlformats.org/officeDocument/2006/relationships/tags" Target="../tags/tag358.xml"/><Relationship Id="rId61" Type="http://schemas.openxmlformats.org/officeDocument/2006/relationships/tags" Target="../tags/tag357.xml"/><Relationship Id="rId60" Type="http://schemas.openxmlformats.org/officeDocument/2006/relationships/image" Target="../media/image148.png"/><Relationship Id="rId6" Type="http://schemas.openxmlformats.org/officeDocument/2006/relationships/tags" Target="../tags/tag320.xml"/><Relationship Id="rId59" Type="http://schemas.openxmlformats.org/officeDocument/2006/relationships/image" Target="../media/image147.png"/><Relationship Id="rId58" Type="http://schemas.openxmlformats.org/officeDocument/2006/relationships/tags" Target="../tags/tag356.xml"/><Relationship Id="rId57" Type="http://schemas.openxmlformats.org/officeDocument/2006/relationships/tags" Target="../tags/tag355.xml"/><Relationship Id="rId56" Type="http://schemas.openxmlformats.org/officeDocument/2006/relationships/image" Target="../media/image146.png"/><Relationship Id="rId55" Type="http://schemas.openxmlformats.org/officeDocument/2006/relationships/tags" Target="../tags/tag354.xml"/><Relationship Id="rId54" Type="http://schemas.openxmlformats.org/officeDocument/2006/relationships/image" Target="../media/image145.png"/><Relationship Id="rId53" Type="http://schemas.openxmlformats.org/officeDocument/2006/relationships/image" Target="../media/image144.png"/><Relationship Id="rId52" Type="http://schemas.openxmlformats.org/officeDocument/2006/relationships/tags" Target="../tags/tag353.xml"/><Relationship Id="rId51" Type="http://schemas.openxmlformats.org/officeDocument/2006/relationships/tags" Target="../tags/tag352.xml"/><Relationship Id="rId50" Type="http://schemas.openxmlformats.org/officeDocument/2006/relationships/tags" Target="../tags/tag351.xml"/><Relationship Id="rId5" Type="http://schemas.openxmlformats.org/officeDocument/2006/relationships/tags" Target="../tags/tag319.xml"/><Relationship Id="rId49" Type="http://schemas.openxmlformats.org/officeDocument/2006/relationships/tags" Target="../tags/tag350.xml"/><Relationship Id="rId48" Type="http://schemas.openxmlformats.org/officeDocument/2006/relationships/tags" Target="../tags/tag349.xml"/><Relationship Id="rId47" Type="http://schemas.openxmlformats.org/officeDocument/2006/relationships/tags" Target="../tags/tag348.xml"/><Relationship Id="rId46" Type="http://schemas.openxmlformats.org/officeDocument/2006/relationships/tags" Target="../tags/tag347.xml"/><Relationship Id="rId45" Type="http://schemas.openxmlformats.org/officeDocument/2006/relationships/tags" Target="../tags/tag346.xml"/><Relationship Id="rId44" Type="http://schemas.openxmlformats.org/officeDocument/2006/relationships/tags" Target="../tags/tag345.xml"/><Relationship Id="rId43" Type="http://schemas.openxmlformats.org/officeDocument/2006/relationships/tags" Target="../tags/tag344.xml"/><Relationship Id="rId42" Type="http://schemas.openxmlformats.org/officeDocument/2006/relationships/tags" Target="../tags/tag343.xml"/><Relationship Id="rId41" Type="http://schemas.openxmlformats.org/officeDocument/2006/relationships/tags" Target="../tags/tag342.xml"/><Relationship Id="rId40" Type="http://schemas.openxmlformats.org/officeDocument/2006/relationships/tags" Target="../tags/tag341.xml"/><Relationship Id="rId4" Type="http://schemas.openxmlformats.org/officeDocument/2006/relationships/tags" Target="../tags/tag318.xml"/><Relationship Id="rId39" Type="http://schemas.openxmlformats.org/officeDocument/2006/relationships/image" Target="../media/image143.png"/><Relationship Id="rId38" Type="http://schemas.openxmlformats.org/officeDocument/2006/relationships/tags" Target="../tags/tag340.xml"/><Relationship Id="rId37" Type="http://schemas.openxmlformats.org/officeDocument/2006/relationships/image" Target="../media/image142.png"/><Relationship Id="rId36" Type="http://schemas.openxmlformats.org/officeDocument/2006/relationships/image" Target="../media/image141.png"/><Relationship Id="rId35" Type="http://schemas.openxmlformats.org/officeDocument/2006/relationships/tags" Target="../tags/tag339.xml"/><Relationship Id="rId34" Type="http://schemas.openxmlformats.org/officeDocument/2006/relationships/image" Target="../media/image140.png"/><Relationship Id="rId33" Type="http://schemas.openxmlformats.org/officeDocument/2006/relationships/image" Target="../media/image139.png"/><Relationship Id="rId32" Type="http://schemas.openxmlformats.org/officeDocument/2006/relationships/tags" Target="../tags/tag338.xml"/><Relationship Id="rId31" Type="http://schemas.openxmlformats.org/officeDocument/2006/relationships/image" Target="../media/image138.png"/><Relationship Id="rId30" Type="http://schemas.openxmlformats.org/officeDocument/2006/relationships/tags" Target="../tags/tag337.xml"/><Relationship Id="rId3" Type="http://schemas.openxmlformats.org/officeDocument/2006/relationships/tags" Target="../tags/tag317.xml"/><Relationship Id="rId29" Type="http://schemas.openxmlformats.org/officeDocument/2006/relationships/image" Target="../media/image137.png"/><Relationship Id="rId28" Type="http://schemas.openxmlformats.org/officeDocument/2006/relationships/tags" Target="../tags/tag336.xml"/><Relationship Id="rId27" Type="http://schemas.openxmlformats.org/officeDocument/2006/relationships/tags" Target="../tags/tag335.xml"/><Relationship Id="rId26" Type="http://schemas.openxmlformats.org/officeDocument/2006/relationships/tags" Target="../tags/tag334.xml"/><Relationship Id="rId25" Type="http://schemas.openxmlformats.org/officeDocument/2006/relationships/tags" Target="../tags/tag333.xml"/><Relationship Id="rId24" Type="http://schemas.openxmlformats.org/officeDocument/2006/relationships/tags" Target="../tags/tag332.xml"/><Relationship Id="rId23" Type="http://schemas.openxmlformats.org/officeDocument/2006/relationships/tags" Target="../tags/tag331.xml"/><Relationship Id="rId22" Type="http://schemas.openxmlformats.org/officeDocument/2006/relationships/image" Target="../media/image136.png"/><Relationship Id="rId21" Type="http://schemas.openxmlformats.org/officeDocument/2006/relationships/tags" Target="../tags/tag330.xml"/><Relationship Id="rId20" Type="http://schemas.openxmlformats.org/officeDocument/2006/relationships/image" Target="../media/image135.png"/><Relationship Id="rId2" Type="http://schemas.openxmlformats.org/officeDocument/2006/relationships/image" Target="../media/image130.png"/><Relationship Id="rId19" Type="http://schemas.openxmlformats.org/officeDocument/2006/relationships/tags" Target="../tags/tag329.xml"/><Relationship Id="rId18" Type="http://schemas.openxmlformats.org/officeDocument/2006/relationships/image" Target="../media/image134.png"/><Relationship Id="rId17" Type="http://schemas.openxmlformats.org/officeDocument/2006/relationships/tags" Target="../tags/tag328.xml"/><Relationship Id="rId16" Type="http://schemas.openxmlformats.org/officeDocument/2006/relationships/image" Target="../media/image133.png"/><Relationship Id="rId15" Type="http://schemas.openxmlformats.org/officeDocument/2006/relationships/tags" Target="../tags/tag327.xml"/><Relationship Id="rId14" Type="http://schemas.openxmlformats.org/officeDocument/2006/relationships/image" Target="../media/image132.png"/><Relationship Id="rId13" Type="http://schemas.openxmlformats.org/officeDocument/2006/relationships/tags" Target="../tags/tag326.xml"/><Relationship Id="rId12" Type="http://schemas.openxmlformats.org/officeDocument/2006/relationships/tags" Target="../tags/tag325.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tags" Target="../tags/tag316.xml"/></Relationships>
</file>

<file path=ppt/slides/_rels/slide39.xml.rels><?xml version="1.0" encoding="UTF-8" standalone="yes"?>
<Relationships xmlns="http://schemas.openxmlformats.org/package/2006/relationships"><Relationship Id="rId9" Type="http://schemas.openxmlformats.org/officeDocument/2006/relationships/image" Target="../media/image158.png"/><Relationship Id="rId8" Type="http://schemas.openxmlformats.org/officeDocument/2006/relationships/oleObject" Target="../embeddings/oleObject75.bin"/><Relationship Id="rId7" Type="http://schemas.openxmlformats.org/officeDocument/2006/relationships/tags" Target="../tags/tag380.xml"/><Relationship Id="rId6" Type="http://schemas.openxmlformats.org/officeDocument/2006/relationships/image" Target="../media/image157.wmf"/><Relationship Id="rId5" Type="http://schemas.openxmlformats.org/officeDocument/2006/relationships/oleObject" Target="../embeddings/oleObject74.bin"/><Relationship Id="rId4" Type="http://schemas.openxmlformats.org/officeDocument/2006/relationships/image" Target="../media/image156.wmf"/><Relationship Id="rId3" Type="http://schemas.openxmlformats.org/officeDocument/2006/relationships/oleObject" Target="../embeddings/oleObject73.bin"/><Relationship Id="rId2" Type="http://schemas.openxmlformats.org/officeDocument/2006/relationships/image" Target="../media/image155.wmf"/><Relationship Id="rId16" Type="http://schemas.openxmlformats.org/officeDocument/2006/relationships/notesSlide" Target="../notesSlides/notesSlide20.xml"/><Relationship Id="rId15" Type="http://schemas.openxmlformats.org/officeDocument/2006/relationships/vmlDrawing" Target="../drawings/vmlDrawing20.vml"/><Relationship Id="rId14" Type="http://schemas.openxmlformats.org/officeDocument/2006/relationships/slideLayout" Target="../slideLayouts/slideLayout145.xml"/><Relationship Id="rId13" Type="http://schemas.openxmlformats.org/officeDocument/2006/relationships/image" Target="../media/image160.wmf"/><Relationship Id="rId12" Type="http://schemas.openxmlformats.org/officeDocument/2006/relationships/oleObject" Target="../embeddings/oleObject77.bin"/><Relationship Id="rId11" Type="http://schemas.openxmlformats.org/officeDocument/2006/relationships/image" Target="../media/image159.wmf"/><Relationship Id="rId10" Type="http://schemas.openxmlformats.org/officeDocument/2006/relationships/oleObject" Target="../embeddings/oleObject76.bin"/><Relationship Id="rId1" Type="http://schemas.openxmlformats.org/officeDocument/2006/relationships/oleObject" Target="../embeddings/oleObject72.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41.xml.rels><?xml version="1.0" encoding="UTF-8" standalone="yes"?>
<Relationships xmlns="http://schemas.openxmlformats.org/package/2006/relationships"><Relationship Id="rId5" Type="http://schemas.openxmlformats.org/officeDocument/2006/relationships/vmlDrawing" Target="../drawings/vmlDrawing21.vml"/><Relationship Id="rId4" Type="http://schemas.openxmlformats.org/officeDocument/2006/relationships/slideLayout" Target="../slideLayouts/slideLayout171.xml"/><Relationship Id="rId3" Type="http://schemas.openxmlformats.org/officeDocument/2006/relationships/tags" Target="../tags/tag381.xml"/><Relationship Id="rId2" Type="http://schemas.openxmlformats.org/officeDocument/2006/relationships/image" Target="../media/image161.wmf"/><Relationship Id="rId1" Type="http://schemas.openxmlformats.org/officeDocument/2006/relationships/oleObject" Target="../embeddings/oleObject78.bin"/></Relationships>
</file>

<file path=ppt/slides/_rels/slide42.xml.rels><?xml version="1.0" encoding="UTF-8" standalone="yes"?>
<Relationships xmlns="http://schemas.openxmlformats.org/package/2006/relationships"><Relationship Id="rId9" Type="http://schemas.openxmlformats.org/officeDocument/2006/relationships/tags" Target="../tags/tag384.xml"/><Relationship Id="rId8" Type="http://schemas.openxmlformats.org/officeDocument/2006/relationships/tags" Target="../tags/tag383.xml"/><Relationship Id="rId7" Type="http://schemas.openxmlformats.org/officeDocument/2006/relationships/tags" Target="../tags/tag382.xml"/><Relationship Id="rId6" Type="http://schemas.openxmlformats.org/officeDocument/2006/relationships/image" Target="../media/image164.png"/><Relationship Id="rId5" Type="http://schemas.openxmlformats.org/officeDocument/2006/relationships/oleObject" Target="../embeddings/oleObject81.bin"/><Relationship Id="rId4" Type="http://schemas.openxmlformats.org/officeDocument/2006/relationships/image" Target="../media/image163.png"/><Relationship Id="rId3" Type="http://schemas.openxmlformats.org/officeDocument/2006/relationships/oleObject" Target="../embeddings/oleObject80.bin"/><Relationship Id="rId2" Type="http://schemas.openxmlformats.org/officeDocument/2006/relationships/image" Target="../media/image162.wmf"/><Relationship Id="rId18" Type="http://schemas.openxmlformats.org/officeDocument/2006/relationships/vmlDrawing" Target="../drawings/vmlDrawing22.vml"/><Relationship Id="rId17" Type="http://schemas.openxmlformats.org/officeDocument/2006/relationships/slideLayout" Target="../slideLayouts/slideLayout184.xml"/><Relationship Id="rId16" Type="http://schemas.openxmlformats.org/officeDocument/2006/relationships/tags" Target="../tags/tag389.xml"/><Relationship Id="rId15" Type="http://schemas.openxmlformats.org/officeDocument/2006/relationships/tags" Target="../tags/tag388.xml"/><Relationship Id="rId14" Type="http://schemas.openxmlformats.org/officeDocument/2006/relationships/tags" Target="../tags/tag387.xml"/><Relationship Id="rId13" Type="http://schemas.openxmlformats.org/officeDocument/2006/relationships/tags" Target="../tags/tag386.xml"/><Relationship Id="rId12" Type="http://schemas.openxmlformats.org/officeDocument/2006/relationships/image" Target="../media/image165.wmf"/><Relationship Id="rId11" Type="http://schemas.openxmlformats.org/officeDocument/2006/relationships/oleObject" Target="../embeddings/oleObject82.bin"/><Relationship Id="rId10" Type="http://schemas.openxmlformats.org/officeDocument/2006/relationships/tags" Target="../tags/tag385.xml"/><Relationship Id="rId1" Type="http://schemas.openxmlformats.org/officeDocument/2006/relationships/oleObject" Target="../embeddings/oleObject79.bin"/></Relationships>
</file>

<file path=ppt/slides/_rels/slide43.xml.rels><?xml version="1.0" encoding="UTF-8" standalone="yes"?>
<Relationships xmlns="http://schemas.openxmlformats.org/package/2006/relationships"><Relationship Id="rId9" Type="http://schemas.openxmlformats.org/officeDocument/2006/relationships/tags" Target="../tags/tag392.xml"/><Relationship Id="rId8" Type="http://schemas.openxmlformats.org/officeDocument/2006/relationships/image" Target="../media/image167.wmf"/><Relationship Id="rId7" Type="http://schemas.openxmlformats.org/officeDocument/2006/relationships/oleObject" Target="../embeddings/oleObject85.bin"/><Relationship Id="rId6" Type="http://schemas.openxmlformats.org/officeDocument/2006/relationships/tags" Target="../tags/tag391.xml"/><Relationship Id="rId5" Type="http://schemas.openxmlformats.org/officeDocument/2006/relationships/image" Target="../media/image166.png"/><Relationship Id="rId4" Type="http://schemas.openxmlformats.org/officeDocument/2006/relationships/oleObject" Target="../embeddings/oleObject84.bin"/><Relationship Id="rId3" Type="http://schemas.openxmlformats.org/officeDocument/2006/relationships/tags" Target="../tags/tag390.xml"/><Relationship Id="rId29" Type="http://schemas.openxmlformats.org/officeDocument/2006/relationships/notesSlide" Target="../notesSlides/notesSlide21.xml"/><Relationship Id="rId28" Type="http://schemas.openxmlformats.org/officeDocument/2006/relationships/vmlDrawing" Target="../drawings/vmlDrawing23.vml"/><Relationship Id="rId27" Type="http://schemas.openxmlformats.org/officeDocument/2006/relationships/slideLayout" Target="../slideLayouts/slideLayout197.xml"/><Relationship Id="rId26" Type="http://schemas.openxmlformats.org/officeDocument/2006/relationships/tags" Target="../tags/tag401.xml"/><Relationship Id="rId25" Type="http://schemas.openxmlformats.org/officeDocument/2006/relationships/tags" Target="../tags/tag400.xml"/><Relationship Id="rId24" Type="http://schemas.openxmlformats.org/officeDocument/2006/relationships/tags" Target="../tags/tag399.xml"/><Relationship Id="rId23" Type="http://schemas.openxmlformats.org/officeDocument/2006/relationships/tags" Target="../tags/tag398.xml"/><Relationship Id="rId22" Type="http://schemas.openxmlformats.org/officeDocument/2006/relationships/tags" Target="../tags/tag397.xml"/><Relationship Id="rId21" Type="http://schemas.openxmlformats.org/officeDocument/2006/relationships/tags" Target="../tags/tag396.xml"/><Relationship Id="rId20" Type="http://schemas.openxmlformats.org/officeDocument/2006/relationships/image" Target="../media/image171.wmf"/><Relationship Id="rId2" Type="http://schemas.openxmlformats.org/officeDocument/2006/relationships/image" Target="../media/image163.png"/><Relationship Id="rId19" Type="http://schemas.openxmlformats.org/officeDocument/2006/relationships/oleObject" Target="../embeddings/oleObject89.bin"/><Relationship Id="rId18" Type="http://schemas.openxmlformats.org/officeDocument/2006/relationships/tags" Target="../tags/tag395.xml"/><Relationship Id="rId17" Type="http://schemas.openxmlformats.org/officeDocument/2006/relationships/image" Target="../media/image170.wmf"/><Relationship Id="rId16" Type="http://schemas.openxmlformats.org/officeDocument/2006/relationships/oleObject" Target="../embeddings/oleObject88.bin"/><Relationship Id="rId15" Type="http://schemas.openxmlformats.org/officeDocument/2006/relationships/image" Target="../media/image169.wmf"/><Relationship Id="rId14" Type="http://schemas.openxmlformats.org/officeDocument/2006/relationships/oleObject" Target="../embeddings/oleObject87.bin"/><Relationship Id="rId13" Type="http://schemas.openxmlformats.org/officeDocument/2006/relationships/tags" Target="../tags/tag394.xml"/><Relationship Id="rId12" Type="http://schemas.openxmlformats.org/officeDocument/2006/relationships/tags" Target="../tags/tag393.xml"/><Relationship Id="rId11" Type="http://schemas.openxmlformats.org/officeDocument/2006/relationships/image" Target="../media/image168.wmf"/><Relationship Id="rId10" Type="http://schemas.openxmlformats.org/officeDocument/2006/relationships/oleObject" Target="../embeddings/oleObject86.bin"/><Relationship Id="rId1" Type="http://schemas.openxmlformats.org/officeDocument/2006/relationships/oleObject" Target="../embeddings/oleObject83.bin"/></Relationships>
</file>

<file path=ppt/slides/_rels/slide44.xml.rels><?xml version="1.0" encoding="UTF-8" standalone="yes"?>
<Relationships xmlns="http://schemas.openxmlformats.org/package/2006/relationships"><Relationship Id="rId9" Type="http://schemas.openxmlformats.org/officeDocument/2006/relationships/oleObject" Target="../embeddings/oleObject93.bin"/><Relationship Id="rId8" Type="http://schemas.openxmlformats.org/officeDocument/2006/relationships/tags" Target="../tags/tag403.xml"/><Relationship Id="rId7" Type="http://schemas.openxmlformats.org/officeDocument/2006/relationships/image" Target="../media/image173.wmf"/><Relationship Id="rId6" Type="http://schemas.openxmlformats.org/officeDocument/2006/relationships/oleObject" Target="../embeddings/oleObject92.bin"/><Relationship Id="rId5" Type="http://schemas.openxmlformats.org/officeDocument/2006/relationships/tags" Target="../tags/tag402.xml"/><Relationship Id="rId4" Type="http://schemas.openxmlformats.org/officeDocument/2006/relationships/image" Target="../media/image163.png"/><Relationship Id="rId30" Type="http://schemas.openxmlformats.org/officeDocument/2006/relationships/vmlDrawing" Target="../drawings/vmlDrawing24.vml"/><Relationship Id="rId3" Type="http://schemas.openxmlformats.org/officeDocument/2006/relationships/oleObject" Target="../embeddings/oleObject91.bin"/><Relationship Id="rId29" Type="http://schemas.openxmlformats.org/officeDocument/2006/relationships/slideLayout" Target="../slideLayouts/slideLayout210.xml"/><Relationship Id="rId28" Type="http://schemas.openxmlformats.org/officeDocument/2006/relationships/image" Target="../media/image177.wmf"/><Relationship Id="rId27" Type="http://schemas.openxmlformats.org/officeDocument/2006/relationships/oleObject" Target="../embeddings/oleObject96.bin"/><Relationship Id="rId26" Type="http://schemas.openxmlformats.org/officeDocument/2006/relationships/image" Target="../media/image176.png"/><Relationship Id="rId25" Type="http://schemas.openxmlformats.org/officeDocument/2006/relationships/tags" Target="../tags/tag413.xml"/><Relationship Id="rId24" Type="http://schemas.openxmlformats.org/officeDocument/2006/relationships/image" Target="../media/image175.png"/><Relationship Id="rId23" Type="http://schemas.openxmlformats.org/officeDocument/2006/relationships/oleObject" Target="../embeddings/oleObject95.bin"/><Relationship Id="rId22" Type="http://schemas.openxmlformats.org/officeDocument/2006/relationships/tags" Target="../tags/tag412.xml"/><Relationship Id="rId21" Type="http://schemas.openxmlformats.org/officeDocument/2006/relationships/tags" Target="../tags/tag411.xml"/><Relationship Id="rId20" Type="http://schemas.openxmlformats.org/officeDocument/2006/relationships/tags" Target="../tags/tag410.xml"/><Relationship Id="rId2" Type="http://schemas.openxmlformats.org/officeDocument/2006/relationships/image" Target="../media/image172.wmf"/><Relationship Id="rId19" Type="http://schemas.openxmlformats.org/officeDocument/2006/relationships/tags" Target="../tags/tag409.xml"/><Relationship Id="rId18" Type="http://schemas.openxmlformats.org/officeDocument/2006/relationships/tags" Target="../tags/tag408.xml"/><Relationship Id="rId17" Type="http://schemas.openxmlformats.org/officeDocument/2006/relationships/image" Target="../media/image127.png"/><Relationship Id="rId16" Type="http://schemas.openxmlformats.org/officeDocument/2006/relationships/tags" Target="../tags/tag407.xml"/><Relationship Id="rId15" Type="http://schemas.openxmlformats.org/officeDocument/2006/relationships/tags" Target="../tags/tag406.xml"/><Relationship Id="rId14" Type="http://schemas.openxmlformats.org/officeDocument/2006/relationships/tags" Target="../tags/tag405.xml"/><Relationship Id="rId13" Type="http://schemas.openxmlformats.org/officeDocument/2006/relationships/image" Target="../media/image170.wmf"/><Relationship Id="rId12" Type="http://schemas.openxmlformats.org/officeDocument/2006/relationships/oleObject" Target="../embeddings/oleObject94.bin"/><Relationship Id="rId11" Type="http://schemas.openxmlformats.org/officeDocument/2006/relationships/tags" Target="../tags/tag404.xml"/><Relationship Id="rId10" Type="http://schemas.openxmlformats.org/officeDocument/2006/relationships/image" Target="../media/image174.wmf"/><Relationship Id="rId1" Type="http://schemas.openxmlformats.org/officeDocument/2006/relationships/oleObject" Target="../embeddings/oleObject90.bin"/></Relationships>
</file>

<file path=ppt/slides/_rels/slide45.xml.rels><?xml version="1.0" encoding="UTF-8" standalone="yes"?>
<Relationships xmlns="http://schemas.openxmlformats.org/package/2006/relationships"><Relationship Id="rId6" Type="http://schemas.openxmlformats.org/officeDocument/2006/relationships/vmlDrawing" Target="../drawings/vmlDrawing25.vml"/><Relationship Id="rId5" Type="http://schemas.openxmlformats.org/officeDocument/2006/relationships/slideLayout" Target="../slideLayouts/slideLayout223.xml"/><Relationship Id="rId4" Type="http://schemas.openxmlformats.org/officeDocument/2006/relationships/tags" Target="../tags/tag414.xml"/><Relationship Id="rId3" Type="http://schemas.openxmlformats.org/officeDocument/2006/relationships/image" Target="../media/image179.wmf"/><Relationship Id="rId2" Type="http://schemas.openxmlformats.org/officeDocument/2006/relationships/oleObject" Target="../embeddings/oleObject97.bin"/><Relationship Id="rId1" Type="http://schemas.openxmlformats.org/officeDocument/2006/relationships/image" Target="../media/image178.png"/></Relationships>
</file>

<file path=ppt/slides/_rels/slide46.xml.rels><?xml version="1.0" encoding="UTF-8" standalone="yes"?>
<Relationships xmlns="http://schemas.openxmlformats.org/package/2006/relationships"><Relationship Id="rId6" Type="http://schemas.openxmlformats.org/officeDocument/2006/relationships/vmlDrawing" Target="../drawings/vmlDrawing26.vml"/><Relationship Id="rId5" Type="http://schemas.openxmlformats.org/officeDocument/2006/relationships/slideLayout" Target="../slideLayouts/slideLayout236.xml"/><Relationship Id="rId4" Type="http://schemas.openxmlformats.org/officeDocument/2006/relationships/image" Target="../media/image181.wmf"/><Relationship Id="rId3" Type="http://schemas.openxmlformats.org/officeDocument/2006/relationships/oleObject" Target="../embeddings/oleObject99.bin"/><Relationship Id="rId2" Type="http://schemas.openxmlformats.org/officeDocument/2006/relationships/image" Target="../media/image180.wmf"/><Relationship Id="rId1" Type="http://schemas.openxmlformats.org/officeDocument/2006/relationships/oleObject" Target="../embeddings/oleObject98.bin"/></Relationships>
</file>

<file path=ppt/slides/_rels/slide47.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vmlDrawing" Target="../drawings/vmlDrawing27.vml"/><Relationship Id="rId7" Type="http://schemas.openxmlformats.org/officeDocument/2006/relationships/slideLayout" Target="../slideLayouts/slideLayout249.xml"/><Relationship Id="rId6" Type="http://schemas.openxmlformats.org/officeDocument/2006/relationships/tags" Target="../tags/tag417.xml"/><Relationship Id="rId5" Type="http://schemas.openxmlformats.org/officeDocument/2006/relationships/image" Target="../media/image109.wmf"/><Relationship Id="rId4" Type="http://schemas.openxmlformats.org/officeDocument/2006/relationships/oleObject" Target="../embeddings/oleObject100.bin"/><Relationship Id="rId3" Type="http://schemas.openxmlformats.org/officeDocument/2006/relationships/tags" Target="../tags/tag416.xml"/><Relationship Id="rId2" Type="http://schemas.openxmlformats.org/officeDocument/2006/relationships/image" Target="../media/image108.png"/><Relationship Id="rId1" Type="http://schemas.openxmlformats.org/officeDocument/2006/relationships/tags" Target="../tags/tag415.xml"/></Relationships>
</file>

<file path=ppt/slides/_rels/slide48.xml.rels><?xml version="1.0" encoding="UTF-8" standalone="yes"?>
<Relationships xmlns="http://schemas.openxmlformats.org/package/2006/relationships"><Relationship Id="rId9" Type="http://schemas.openxmlformats.org/officeDocument/2006/relationships/tags" Target="../tags/tag420.xml"/><Relationship Id="rId8" Type="http://schemas.openxmlformats.org/officeDocument/2006/relationships/tags" Target="../tags/tag419.xml"/><Relationship Id="rId7" Type="http://schemas.openxmlformats.org/officeDocument/2006/relationships/image" Target="../media/image185.png"/><Relationship Id="rId6" Type="http://schemas.openxmlformats.org/officeDocument/2006/relationships/tags" Target="../tags/tag418.xml"/><Relationship Id="rId5" Type="http://schemas.openxmlformats.org/officeDocument/2006/relationships/image" Target="../media/image184.wmf"/><Relationship Id="rId4" Type="http://schemas.openxmlformats.org/officeDocument/2006/relationships/oleObject" Target="../embeddings/oleObject102.bin"/><Relationship Id="rId3" Type="http://schemas.openxmlformats.org/officeDocument/2006/relationships/image" Target="../media/image183.png"/><Relationship Id="rId2" Type="http://schemas.openxmlformats.org/officeDocument/2006/relationships/oleObject" Target="../embeddings/oleObject101.bin"/><Relationship Id="rId14" Type="http://schemas.openxmlformats.org/officeDocument/2006/relationships/vmlDrawing" Target="../drawings/vmlDrawing28.vml"/><Relationship Id="rId13" Type="http://schemas.openxmlformats.org/officeDocument/2006/relationships/slideLayout" Target="../slideLayouts/slideLayout262.xml"/><Relationship Id="rId12" Type="http://schemas.openxmlformats.org/officeDocument/2006/relationships/tags" Target="../tags/tag423.xml"/><Relationship Id="rId11" Type="http://schemas.openxmlformats.org/officeDocument/2006/relationships/tags" Target="../tags/tag422.xml"/><Relationship Id="rId10" Type="http://schemas.openxmlformats.org/officeDocument/2006/relationships/tags" Target="../tags/tag421.xml"/><Relationship Id="rId1" Type="http://schemas.openxmlformats.org/officeDocument/2006/relationships/image" Target="../media/image182.png"/></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279.xml"/><Relationship Id="rId8" Type="http://schemas.openxmlformats.org/officeDocument/2006/relationships/tags" Target="../tags/tag425.xml"/><Relationship Id="rId7" Type="http://schemas.openxmlformats.org/officeDocument/2006/relationships/image" Target="../media/image183.png"/><Relationship Id="rId6" Type="http://schemas.openxmlformats.org/officeDocument/2006/relationships/oleObject" Target="../embeddings/oleObject105.bin"/><Relationship Id="rId5" Type="http://schemas.openxmlformats.org/officeDocument/2006/relationships/tags" Target="../tags/tag424.xml"/><Relationship Id="rId4" Type="http://schemas.openxmlformats.org/officeDocument/2006/relationships/image" Target="../media/image186.wmf"/><Relationship Id="rId3" Type="http://schemas.openxmlformats.org/officeDocument/2006/relationships/oleObject" Target="../embeddings/oleObject104.bin"/><Relationship Id="rId2" Type="http://schemas.openxmlformats.org/officeDocument/2006/relationships/image" Target="../media/image112.wmf"/><Relationship Id="rId10" Type="http://schemas.openxmlformats.org/officeDocument/2006/relationships/vmlDrawing" Target="../drawings/vmlDrawing29.vml"/><Relationship Id="rId1" Type="http://schemas.openxmlformats.org/officeDocument/2006/relationships/oleObject" Target="../embeddings/oleObject103.bin"/></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slide" Target="slide12.xml"/><Relationship Id="rId1" Type="http://schemas.openxmlformats.org/officeDocument/2006/relationships/slide" Target="slide8.xml"/></Relationships>
</file>

<file path=ppt/slides/_rels/slide50.xml.rels><?xml version="1.0" encoding="UTF-8" standalone="yes"?>
<Relationships xmlns="http://schemas.openxmlformats.org/package/2006/relationships"><Relationship Id="rId5" Type="http://schemas.openxmlformats.org/officeDocument/2006/relationships/vmlDrawing" Target="../drawings/vmlDrawing30.vml"/><Relationship Id="rId4" Type="http://schemas.openxmlformats.org/officeDocument/2006/relationships/slideLayout" Target="../slideLayouts/slideLayout292.xml"/><Relationship Id="rId3" Type="http://schemas.openxmlformats.org/officeDocument/2006/relationships/tags" Target="../tags/tag426.xml"/><Relationship Id="rId2" Type="http://schemas.openxmlformats.org/officeDocument/2006/relationships/image" Target="../media/image187.emf"/><Relationship Id="rId1" Type="http://schemas.openxmlformats.org/officeDocument/2006/relationships/oleObject" Target="../embeddings/oleObject106.bin"/></Relationships>
</file>

<file path=ppt/slides/_rels/slide51.xml.rels><?xml version="1.0" encoding="UTF-8" standalone="yes"?>
<Relationships xmlns="http://schemas.openxmlformats.org/package/2006/relationships"><Relationship Id="rId4" Type="http://schemas.openxmlformats.org/officeDocument/2006/relationships/vmlDrawing" Target="../drawings/vmlDrawing31.vml"/><Relationship Id="rId3" Type="http://schemas.openxmlformats.org/officeDocument/2006/relationships/slideLayout" Target="../slideLayouts/slideLayout305.xml"/><Relationship Id="rId2" Type="http://schemas.openxmlformats.org/officeDocument/2006/relationships/image" Target="../media/image188.emf"/><Relationship Id="rId1" Type="http://schemas.openxmlformats.org/officeDocument/2006/relationships/oleObject" Target="../embeddings/oleObject107.bin"/></Relationships>
</file>

<file path=ppt/slides/_rels/slide52.xml.rels><?xml version="1.0" encoding="UTF-8" standalone="yes"?>
<Relationships xmlns="http://schemas.openxmlformats.org/package/2006/relationships"><Relationship Id="rId9" Type="http://schemas.openxmlformats.org/officeDocument/2006/relationships/oleObject" Target="../embeddings/oleObject112.bin"/><Relationship Id="rId8" Type="http://schemas.openxmlformats.org/officeDocument/2006/relationships/image" Target="../media/image192.wmf"/><Relationship Id="rId7" Type="http://schemas.openxmlformats.org/officeDocument/2006/relationships/oleObject" Target="../embeddings/oleObject111.bin"/><Relationship Id="rId6" Type="http://schemas.openxmlformats.org/officeDocument/2006/relationships/image" Target="../media/image191.wmf"/><Relationship Id="rId5" Type="http://schemas.openxmlformats.org/officeDocument/2006/relationships/oleObject" Target="../embeddings/oleObject110.bin"/><Relationship Id="rId4" Type="http://schemas.openxmlformats.org/officeDocument/2006/relationships/image" Target="../media/image190.wmf"/><Relationship Id="rId3" Type="http://schemas.openxmlformats.org/officeDocument/2006/relationships/oleObject" Target="../embeddings/oleObject109.bin"/><Relationship Id="rId23" Type="http://schemas.openxmlformats.org/officeDocument/2006/relationships/vmlDrawing" Target="../drawings/vmlDrawing32.vml"/><Relationship Id="rId22" Type="http://schemas.openxmlformats.org/officeDocument/2006/relationships/slideLayout" Target="../slideLayouts/slideLayout318.xml"/><Relationship Id="rId21" Type="http://schemas.openxmlformats.org/officeDocument/2006/relationships/image" Target="../media/image195.png"/><Relationship Id="rId20" Type="http://schemas.openxmlformats.org/officeDocument/2006/relationships/tags" Target="../tags/tag433.xml"/><Relationship Id="rId2" Type="http://schemas.openxmlformats.org/officeDocument/2006/relationships/image" Target="../media/image189.wmf"/><Relationship Id="rId19" Type="http://schemas.openxmlformats.org/officeDocument/2006/relationships/image" Target="../media/image194.png"/><Relationship Id="rId18" Type="http://schemas.openxmlformats.org/officeDocument/2006/relationships/tags" Target="../tags/tag432.xml"/><Relationship Id="rId17" Type="http://schemas.openxmlformats.org/officeDocument/2006/relationships/tags" Target="../tags/tag431.xml"/><Relationship Id="rId16" Type="http://schemas.openxmlformats.org/officeDocument/2006/relationships/tags" Target="../tags/tag430.xml"/><Relationship Id="rId15" Type="http://schemas.openxmlformats.org/officeDocument/2006/relationships/tags" Target="../tags/tag429.xml"/><Relationship Id="rId14" Type="http://schemas.openxmlformats.org/officeDocument/2006/relationships/tags" Target="../tags/tag428.xml"/><Relationship Id="rId13" Type="http://schemas.openxmlformats.org/officeDocument/2006/relationships/image" Target="../media/image188.emf"/><Relationship Id="rId12" Type="http://schemas.openxmlformats.org/officeDocument/2006/relationships/oleObject" Target="../embeddings/oleObject113.bin"/><Relationship Id="rId11" Type="http://schemas.openxmlformats.org/officeDocument/2006/relationships/tags" Target="../tags/tag427.xml"/><Relationship Id="rId10" Type="http://schemas.openxmlformats.org/officeDocument/2006/relationships/image" Target="../media/image193.wmf"/><Relationship Id="rId1" Type="http://schemas.openxmlformats.org/officeDocument/2006/relationships/oleObject" Target="../embeddings/oleObject108.bin"/></Relationships>
</file>

<file path=ppt/slides/_rels/slide53.xml.rels><?xml version="1.0" encoding="UTF-8" standalone="yes"?>
<Relationships xmlns="http://schemas.openxmlformats.org/package/2006/relationships"><Relationship Id="rId9" Type="http://schemas.openxmlformats.org/officeDocument/2006/relationships/tags" Target="../tags/tag438.xml"/><Relationship Id="rId8" Type="http://schemas.openxmlformats.org/officeDocument/2006/relationships/tags" Target="../tags/tag437.xml"/><Relationship Id="rId7" Type="http://schemas.openxmlformats.org/officeDocument/2006/relationships/image" Target="../media/image197.png"/><Relationship Id="rId6" Type="http://schemas.openxmlformats.org/officeDocument/2006/relationships/tags" Target="../tags/tag436.xml"/><Relationship Id="rId5" Type="http://schemas.openxmlformats.org/officeDocument/2006/relationships/tags" Target="../tags/tag435.xml"/><Relationship Id="rId4" Type="http://schemas.openxmlformats.org/officeDocument/2006/relationships/image" Target="../media/image196.png"/><Relationship Id="rId34" Type="http://schemas.openxmlformats.org/officeDocument/2006/relationships/vmlDrawing" Target="../drawings/vmlDrawing33.vml"/><Relationship Id="rId33" Type="http://schemas.openxmlformats.org/officeDocument/2006/relationships/slideLayout" Target="../slideLayouts/slideLayout331.xml"/><Relationship Id="rId32" Type="http://schemas.openxmlformats.org/officeDocument/2006/relationships/tags" Target="../tags/tag453.xml"/><Relationship Id="rId31" Type="http://schemas.openxmlformats.org/officeDocument/2006/relationships/tags" Target="../tags/tag452.xml"/><Relationship Id="rId30" Type="http://schemas.openxmlformats.org/officeDocument/2006/relationships/tags" Target="../tags/tag451.xml"/><Relationship Id="rId3" Type="http://schemas.openxmlformats.org/officeDocument/2006/relationships/tags" Target="../tags/tag434.xml"/><Relationship Id="rId29" Type="http://schemas.openxmlformats.org/officeDocument/2006/relationships/tags" Target="../tags/tag450.xml"/><Relationship Id="rId28" Type="http://schemas.openxmlformats.org/officeDocument/2006/relationships/tags" Target="../tags/tag449.xml"/><Relationship Id="rId27" Type="http://schemas.openxmlformats.org/officeDocument/2006/relationships/tags" Target="../tags/tag448.xml"/><Relationship Id="rId26" Type="http://schemas.openxmlformats.org/officeDocument/2006/relationships/tags" Target="../tags/tag447.xml"/><Relationship Id="rId25" Type="http://schemas.openxmlformats.org/officeDocument/2006/relationships/tags" Target="../tags/tag446.xml"/><Relationship Id="rId24" Type="http://schemas.openxmlformats.org/officeDocument/2006/relationships/tags" Target="../tags/tag445.xml"/><Relationship Id="rId23" Type="http://schemas.openxmlformats.org/officeDocument/2006/relationships/tags" Target="../tags/tag444.xml"/><Relationship Id="rId22" Type="http://schemas.openxmlformats.org/officeDocument/2006/relationships/tags" Target="../tags/tag443.xml"/><Relationship Id="rId21" Type="http://schemas.openxmlformats.org/officeDocument/2006/relationships/image" Target="../media/image201.png"/><Relationship Id="rId20" Type="http://schemas.openxmlformats.org/officeDocument/2006/relationships/tags" Target="../tags/tag442.xml"/><Relationship Id="rId2" Type="http://schemas.openxmlformats.org/officeDocument/2006/relationships/image" Target="../media/image158.png"/><Relationship Id="rId19" Type="http://schemas.openxmlformats.org/officeDocument/2006/relationships/image" Target="../media/image200.png"/><Relationship Id="rId18" Type="http://schemas.openxmlformats.org/officeDocument/2006/relationships/image" Target="../media/image199.png"/><Relationship Id="rId17" Type="http://schemas.openxmlformats.org/officeDocument/2006/relationships/tags" Target="../tags/tag441.xml"/><Relationship Id="rId16" Type="http://schemas.openxmlformats.org/officeDocument/2006/relationships/tags" Target="../tags/tag440.xml"/><Relationship Id="rId15" Type="http://schemas.openxmlformats.org/officeDocument/2006/relationships/oleObject" Target="../embeddings/oleObject117.bin"/><Relationship Id="rId14" Type="http://schemas.openxmlformats.org/officeDocument/2006/relationships/tags" Target="../tags/tag439.xml"/><Relationship Id="rId13" Type="http://schemas.openxmlformats.org/officeDocument/2006/relationships/image" Target="../media/image198.wmf"/><Relationship Id="rId12" Type="http://schemas.openxmlformats.org/officeDocument/2006/relationships/oleObject" Target="../embeddings/oleObject116.bin"/><Relationship Id="rId11" Type="http://schemas.openxmlformats.org/officeDocument/2006/relationships/image" Target="../media/image188.emf"/><Relationship Id="rId10" Type="http://schemas.openxmlformats.org/officeDocument/2006/relationships/oleObject" Target="../embeddings/oleObject115.bin"/><Relationship Id="rId1" Type="http://schemas.openxmlformats.org/officeDocument/2006/relationships/oleObject" Target="../embeddings/oleObject114.bin"/></Relationships>
</file>

<file path=ppt/slides/_rels/slide54.xml.rels><?xml version="1.0" encoding="UTF-8" standalone="yes"?>
<Relationships xmlns="http://schemas.openxmlformats.org/package/2006/relationships"><Relationship Id="rId9" Type="http://schemas.openxmlformats.org/officeDocument/2006/relationships/tags" Target="../tags/tag454.xml"/><Relationship Id="rId8" Type="http://schemas.openxmlformats.org/officeDocument/2006/relationships/image" Target="../media/image205.wmf"/><Relationship Id="rId7" Type="http://schemas.openxmlformats.org/officeDocument/2006/relationships/oleObject" Target="../embeddings/oleObject121.bin"/><Relationship Id="rId6" Type="http://schemas.openxmlformats.org/officeDocument/2006/relationships/image" Target="../media/image204.wmf"/><Relationship Id="rId5" Type="http://schemas.openxmlformats.org/officeDocument/2006/relationships/oleObject" Target="../embeddings/oleObject120.bin"/><Relationship Id="rId47" Type="http://schemas.openxmlformats.org/officeDocument/2006/relationships/vmlDrawing" Target="../drawings/vmlDrawing34.vml"/><Relationship Id="rId46" Type="http://schemas.openxmlformats.org/officeDocument/2006/relationships/slideLayout" Target="../slideLayouts/slideLayout344.xml"/><Relationship Id="rId45" Type="http://schemas.openxmlformats.org/officeDocument/2006/relationships/tags" Target="../tags/tag480.xml"/><Relationship Id="rId44" Type="http://schemas.openxmlformats.org/officeDocument/2006/relationships/tags" Target="../tags/tag479.xml"/><Relationship Id="rId43" Type="http://schemas.openxmlformats.org/officeDocument/2006/relationships/tags" Target="../tags/tag478.xml"/><Relationship Id="rId42" Type="http://schemas.openxmlformats.org/officeDocument/2006/relationships/tags" Target="../tags/tag477.xml"/><Relationship Id="rId41" Type="http://schemas.openxmlformats.org/officeDocument/2006/relationships/tags" Target="../tags/tag476.xml"/><Relationship Id="rId40" Type="http://schemas.openxmlformats.org/officeDocument/2006/relationships/tags" Target="../tags/tag475.xml"/><Relationship Id="rId4" Type="http://schemas.openxmlformats.org/officeDocument/2006/relationships/image" Target="../media/image203.wmf"/><Relationship Id="rId39" Type="http://schemas.openxmlformats.org/officeDocument/2006/relationships/tags" Target="../tags/tag474.xml"/><Relationship Id="rId38" Type="http://schemas.openxmlformats.org/officeDocument/2006/relationships/tags" Target="../tags/tag473.xml"/><Relationship Id="rId37" Type="http://schemas.openxmlformats.org/officeDocument/2006/relationships/tags" Target="../tags/tag472.xml"/><Relationship Id="rId36" Type="http://schemas.openxmlformats.org/officeDocument/2006/relationships/tags" Target="../tags/tag471.xml"/><Relationship Id="rId35" Type="http://schemas.openxmlformats.org/officeDocument/2006/relationships/tags" Target="../tags/tag470.xml"/><Relationship Id="rId34" Type="http://schemas.openxmlformats.org/officeDocument/2006/relationships/tags" Target="../tags/tag469.xml"/><Relationship Id="rId33" Type="http://schemas.openxmlformats.org/officeDocument/2006/relationships/tags" Target="../tags/tag468.xml"/><Relationship Id="rId32" Type="http://schemas.openxmlformats.org/officeDocument/2006/relationships/tags" Target="../tags/tag467.xml"/><Relationship Id="rId31" Type="http://schemas.openxmlformats.org/officeDocument/2006/relationships/image" Target="../media/image201.png"/><Relationship Id="rId30" Type="http://schemas.openxmlformats.org/officeDocument/2006/relationships/tags" Target="../tags/tag466.xml"/><Relationship Id="rId3" Type="http://schemas.openxmlformats.org/officeDocument/2006/relationships/oleObject" Target="../embeddings/oleObject119.bin"/><Relationship Id="rId29" Type="http://schemas.openxmlformats.org/officeDocument/2006/relationships/image" Target="../media/image200.png"/><Relationship Id="rId28" Type="http://schemas.openxmlformats.org/officeDocument/2006/relationships/tags" Target="../tags/tag465.xml"/><Relationship Id="rId27" Type="http://schemas.openxmlformats.org/officeDocument/2006/relationships/image" Target="../media/image199.png"/><Relationship Id="rId26" Type="http://schemas.openxmlformats.org/officeDocument/2006/relationships/tags" Target="../tags/tag464.xml"/><Relationship Id="rId25" Type="http://schemas.openxmlformats.org/officeDocument/2006/relationships/oleObject" Target="../embeddings/oleObject124.bin"/><Relationship Id="rId24" Type="http://schemas.openxmlformats.org/officeDocument/2006/relationships/tags" Target="../tags/tag463.xml"/><Relationship Id="rId23" Type="http://schemas.openxmlformats.org/officeDocument/2006/relationships/image" Target="../media/image198.wmf"/><Relationship Id="rId22" Type="http://schemas.openxmlformats.org/officeDocument/2006/relationships/oleObject" Target="../embeddings/oleObject123.bin"/><Relationship Id="rId21" Type="http://schemas.openxmlformats.org/officeDocument/2006/relationships/tags" Target="../tags/tag462.xml"/><Relationship Id="rId20" Type="http://schemas.openxmlformats.org/officeDocument/2006/relationships/tags" Target="../tags/tag461.xml"/><Relationship Id="rId2" Type="http://schemas.openxmlformats.org/officeDocument/2006/relationships/image" Target="../media/image202.wmf"/><Relationship Id="rId19" Type="http://schemas.openxmlformats.org/officeDocument/2006/relationships/tags" Target="../tags/tag460.xml"/><Relationship Id="rId18" Type="http://schemas.openxmlformats.org/officeDocument/2006/relationships/image" Target="../media/image197.png"/><Relationship Id="rId17" Type="http://schemas.openxmlformats.org/officeDocument/2006/relationships/tags" Target="../tags/tag459.xml"/><Relationship Id="rId16" Type="http://schemas.openxmlformats.org/officeDocument/2006/relationships/tags" Target="../tags/tag458.xml"/><Relationship Id="rId15" Type="http://schemas.openxmlformats.org/officeDocument/2006/relationships/image" Target="../media/image196.png"/><Relationship Id="rId14" Type="http://schemas.openxmlformats.org/officeDocument/2006/relationships/tags" Target="../tags/tag457.xml"/><Relationship Id="rId13" Type="http://schemas.openxmlformats.org/officeDocument/2006/relationships/image" Target="../media/image158.png"/><Relationship Id="rId12" Type="http://schemas.openxmlformats.org/officeDocument/2006/relationships/oleObject" Target="../embeddings/oleObject122.bin"/><Relationship Id="rId11" Type="http://schemas.openxmlformats.org/officeDocument/2006/relationships/tags" Target="../tags/tag456.xml"/><Relationship Id="rId10" Type="http://schemas.openxmlformats.org/officeDocument/2006/relationships/tags" Target="../tags/tag455.xml"/><Relationship Id="rId1" Type="http://schemas.openxmlformats.org/officeDocument/2006/relationships/oleObject" Target="../embeddings/oleObject118.bin"/></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353.xml"/><Relationship Id="rId2" Type="http://schemas.openxmlformats.org/officeDocument/2006/relationships/tags" Target="../tags/tag481.xml"/><Relationship Id="rId1" Type="http://schemas.openxmlformats.org/officeDocument/2006/relationships/slide" Target="slide1.xml"/></Relationships>
</file>

<file path=ppt/slides/_rels/slide56.xml.rels><?xml version="1.0" encoding="UTF-8" standalone="yes"?>
<Relationships xmlns="http://schemas.openxmlformats.org/package/2006/relationships"><Relationship Id="rId9" Type="http://schemas.openxmlformats.org/officeDocument/2006/relationships/tags" Target="../tags/tag488.xml"/><Relationship Id="rId8" Type="http://schemas.openxmlformats.org/officeDocument/2006/relationships/tags" Target="../tags/tag487.xml"/><Relationship Id="rId7" Type="http://schemas.openxmlformats.org/officeDocument/2006/relationships/tags" Target="../tags/tag486.xml"/><Relationship Id="rId6" Type="http://schemas.openxmlformats.org/officeDocument/2006/relationships/tags" Target="../tags/tag485.xml"/><Relationship Id="rId5" Type="http://schemas.openxmlformats.org/officeDocument/2006/relationships/tags" Target="../tags/tag484.xml"/><Relationship Id="rId4" Type="http://schemas.openxmlformats.org/officeDocument/2006/relationships/image" Target="../media/image187.emf"/><Relationship Id="rId3" Type="http://schemas.openxmlformats.org/officeDocument/2006/relationships/oleObject" Target="../embeddings/oleObject125.bin"/><Relationship Id="rId2" Type="http://schemas.openxmlformats.org/officeDocument/2006/relationships/tags" Target="../tags/tag483.xml"/><Relationship Id="rId11" Type="http://schemas.openxmlformats.org/officeDocument/2006/relationships/vmlDrawing" Target="../drawings/vmlDrawing35.vml"/><Relationship Id="rId10" Type="http://schemas.openxmlformats.org/officeDocument/2006/relationships/slideLayout" Target="../slideLayouts/slideLayout366.xml"/><Relationship Id="rId1" Type="http://schemas.openxmlformats.org/officeDocument/2006/relationships/tags" Target="../tags/tag482.xml"/></Relationships>
</file>

<file path=ppt/slides/_rels/slide57.xml.rels><?xml version="1.0" encoding="UTF-8" standalone="yes"?>
<Relationships xmlns="http://schemas.openxmlformats.org/package/2006/relationships"><Relationship Id="rId9" Type="http://schemas.openxmlformats.org/officeDocument/2006/relationships/image" Target="../media/image210.wmf"/><Relationship Id="rId8" Type="http://schemas.openxmlformats.org/officeDocument/2006/relationships/oleObject" Target="../embeddings/oleObject129.bin"/><Relationship Id="rId7" Type="http://schemas.openxmlformats.org/officeDocument/2006/relationships/image" Target="../media/image209.png"/><Relationship Id="rId6" Type="http://schemas.openxmlformats.org/officeDocument/2006/relationships/image" Target="../media/image208.wmf"/><Relationship Id="rId5" Type="http://schemas.openxmlformats.org/officeDocument/2006/relationships/oleObject" Target="../embeddings/oleObject128.bin"/><Relationship Id="rId4" Type="http://schemas.openxmlformats.org/officeDocument/2006/relationships/image" Target="../media/image207.wmf"/><Relationship Id="rId3" Type="http://schemas.openxmlformats.org/officeDocument/2006/relationships/oleObject" Target="../embeddings/oleObject127.bin"/><Relationship Id="rId24" Type="http://schemas.openxmlformats.org/officeDocument/2006/relationships/notesSlide" Target="../notesSlides/notesSlide24.xml"/><Relationship Id="rId23" Type="http://schemas.openxmlformats.org/officeDocument/2006/relationships/vmlDrawing" Target="../drawings/vmlDrawing36.vml"/><Relationship Id="rId22" Type="http://schemas.openxmlformats.org/officeDocument/2006/relationships/slideLayout" Target="../slideLayouts/slideLayout379.xml"/><Relationship Id="rId21" Type="http://schemas.openxmlformats.org/officeDocument/2006/relationships/image" Target="../media/image215.wmf"/><Relationship Id="rId20" Type="http://schemas.openxmlformats.org/officeDocument/2006/relationships/oleObject" Target="../embeddings/oleObject133.bin"/><Relationship Id="rId2" Type="http://schemas.openxmlformats.org/officeDocument/2006/relationships/image" Target="../media/image206.wmf"/><Relationship Id="rId19" Type="http://schemas.openxmlformats.org/officeDocument/2006/relationships/tags" Target="../tags/tag491.xml"/><Relationship Id="rId18" Type="http://schemas.openxmlformats.org/officeDocument/2006/relationships/tags" Target="../tags/tag490.xml"/><Relationship Id="rId17" Type="http://schemas.openxmlformats.org/officeDocument/2006/relationships/image" Target="../media/image214.wmf"/><Relationship Id="rId16" Type="http://schemas.openxmlformats.org/officeDocument/2006/relationships/oleObject" Target="../embeddings/oleObject132.bin"/><Relationship Id="rId15" Type="http://schemas.openxmlformats.org/officeDocument/2006/relationships/image" Target="../media/image213.png"/><Relationship Id="rId14" Type="http://schemas.openxmlformats.org/officeDocument/2006/relationships/tags" Target="../tags/tag489.xml"/><Relationship Id="rId13" Type="http://schemas.openxmlformats.org/officeDocument/2006/relationships/image" Target="../media/image212.wmf"/><Relationship Id="rId12" Type="http://schemas.openxmlformats.org/officeDocument/2006/relationships/oleObject" Target="../embeddings/oleObject131.bin"/><Relationship Id="rId11" Type="http://schemas.openxmlformats.org/officeDocument/2006/relationships/image" Target="../media/image211.wmf"/><Relationship Id="rId10" Type="http://schemas.openxmlformats.org/officeDocument/2006/relationships/oleObject" Target="../embeddings/oleObject130.bin"/><Relationship Id="rId1" Type="http://schemas.openxmlformats.org/officeDocument/2006/relationships/oleObject" Target="../embeddings/oleObject126.bin"/></Relationships>
</file>

<file path=ppt/slides/_rels/slide58.xml.rels><?xml version="1.0" encoding="UTF-8" standalone="yes"?>
<Relationships xmlns="http://schemas.openxmlformats.org/package/2006/relationships"><Relationship Id="rId9" Type="http://schemas.openxmlformats.org/officeDocument/2006/relationships/oleObject" Target="../embeddings/oleObject138.bin"/><Relationship Id="rId8" Type="http://schemas.openxmlformats.org/officeDocument/2006/relationships/image" Target="../media/image219.wmf"/><Relationship Id="rId7" Type="http://schemas.openxmlformats.org/officeDocument/2006/relationships/oleObject" Target="../embeddings/oleObject137.bin"/><Relationship Id="rId6" Type="http://schemas.openxmlformats.org/officeDocument/2006/relationships/image" Target="../media/image218.wmf"/><Relationship Id="rId5" Type="http://schemas.openxmlformats.org/officeDocument/2006/relationships/oleObject" Target="../embeddings/oleObject136.bin"/><Relationship Id="rId4" Type="http://schemas.openxmlformats.org/officeDocument/2006/relationships/image" Target="../media/image217.wmf"/><Relationship Id="rId3" Type="http://schemas.openxmlformats.org/officeDocument/2006/relationships/oleObject" Target="../embeddings/oleObject135.bin"/><Relationship Id="rId24" Type="http://schemas.openxmlformats.org/officeDocument/2006/relationships/notesSlide" Target="../notesSlides/notesSlide25.xml"/><Relationship Id="rId23" Type="http://schemas.openxmlformats.org/officeDocument/2006/relationships/vmlDrawing" Target="../drawings/vmlDrawing37.vml"/><Relationship Id="rId22" Type="http://schemas.openxmlformats.org/officeDocument/2006/relationships/slideLayout" Target="../slideLayouts/slideLayout397.xml"/><Relationship Id="rId21" Type="http://schemas.openxmlformats.org/officeDocument/2006/relationships/tags" Target="../tags/tag493.xml"/><Relationship Id="rId20" Type="http://schemas.openxmlformats.org/officeDocument/2006/relationships/tags" Target="../tags/tag492.xml"/><Relationship Id="rId2" Type="http://schemas.openxmlformats.org/officeDocument/2006/relationships/image" Target="../media/image216.wmf"/><Relationship Id="rId19" Type="http://schemas.openxmlformats.org/officeDocument/2006/relationships/image" Target="../media/image225.png"/><Relationship Id="rId18" Type="http://schemas.openxmlformats.org/officeDocument/2006/relationships/image" Target="../media/image224.png"/><Relationship Id="rId17" Type="http://schemas.openxmlformats.org/officeDocument/2006/relationships/oleObject" Target="../embeddings/oleObject142.bin"/><Relationship Id="rId16" Type="http://schemas.openxmlformats.org/officeDocument/2006/relationships/image" Target="../media/image223.wmf"/><Relationship Id="rId15" Type="http://schemas.openxmlformats.org/officeDocument/2006/relationships/oleObject" Target="../embeddings/oleObject141.bin"/><Relationship Id="rId14" Type="http://schemas.openxmlformats.org/officeDocument/2006/relationships/image" Target="../media/image222.wmf"/><Relationship Id="rId13" Type="http://schemas.openxmlformats.org/officeDocument/2006/relationships/oleObject" Target="../embeddings/oleObject140.bin"/><Relationship Id="rId12" Type="http://schemas.openxmlformats.org/officeDocument/2006/relationships/image" Target="../media/image221.wmf"/><Relationship Id="rId11" Type="http://schemas.openxmlformats.org/officeDocument/2006/relationships/oleObject" Target="../embeddings/oleObject139.bin"/><Relationship Id="rId10" Type="http://schemas.openxmlformats.org/officeDocument/2006/relationships/image" Target="../media/image220.wmf"/><Relationship Id="rId1" Type="http://schemas.openxmlformats.org/officeDocument/2006/relationships/oleObject" Target="../embeddings/oleObject134.bin"/></Relationships>
</file>

<file path=ppt/slides/_rels/slide59.xml.rels><?xml version="1.0" encoding="UTF-8" standalone="yes"?>
<Relationships xmlns="http://schemas.openxmlformats.org/package/2006/relationships"><Relationship Id="rId9" Type="http://schemas.openxmlformats.org/officeDocument/2006/relationships/image" Target="../media/image228.wmf"/><Relationship Id="rId8" Type="http://schemas.openxmlformats.org/officeDocument/2006/relationships/oleObject" Target="../embeddings/oleObject146.bin"/><Relationship Id="rId7" Type="http://schemas.openxmlformats.org/officeDocument/2006/relationships/image" Target="../media/image227.wmf"/><Relationship Id="rId6" Type="http://schemas.openxmlformats.org/officeDocument/2006/relationships/oleObject" Target="../embeddings/oleObject145.bin"/><Relationship Id="rId5" Type="http://schemas.openxmlformats.org/officeDocument/2006/relationships/image" Target="../media/image226.wmf"/><Relationship Id="rId4" Type="http://schemas.openxmlformats.org/officeDocument/2006/relationships/oleObject" Target="../embeddings/oleObject144.bin"/><Relationship Id="rId30" Type="http://schemas.openxmlformats.org/officeDocument/2006/relationships/notesSlide" Target="../notesSlides/notesSlide26.xml"/><Relationship Id="rId3" Type="http://schemas.openxmlformats.org/officeDocument/2006/relationships/tags" Target="../tags/tag494.xml"/><Relationship Id="rId29" Type="http://schemas.openxmlformats.org/officeDocument/2006/relationships/vmlDrawing" Target="../drawings/vmlDrawing38.vml"/><Relationship Id="rId28" Type="http://schemas.openxmlformats.org/officeDocument/2006/relationships/slideLayout" Target="../slideLayouts/slideLayout405.xml"/><Relationship Id="rId27" Type="http://schemas.openxmlformats.org/officeDocument/2006/relationships/tags" Target="../tags/tag497.xml"/><Relationship Id="rId26" Type="http://schemas.openxmlformats.org/officeDocument/2006/relationships/image" Target="../media/image236.wmf"/><Relationship Id="rId25" Type="http://schemas.openxmlformats.org/officeDocument/2006/relationships/oleObject" Target="../embeddings/oleObject153.bin"/><Relationship Id="rId24" Type="http://schemas.openxmlformats.org/officeDocument/2006/relationships/image" Target="../media/image235.wmf"/><Relationship Id="rId23" Type="http://schemas.openxmlformats.org/officeDocument/2006/relationships/oleObject" Target="../embeddings/oleObject152.bin"/><Relationship Id="rId22" Type="http://schemas.openxmlformats.org/officeDocument/2006/relationships/image" Target="../media/image234.wmf"/><Relationship Id="rId21" Type="http://schemas.openxmlformats.org/officeDocument/2006/relationships/oleObject" Target="../embeddings/oleObject151.bin"/><Relationship Id="rId20" Type="http://schemas.openxmlformats.org/officeDocument/2006/relationships/image" Target="../media/image233.wmf"/><Relationship Id="rId2" Type="http://schemas.openxmlformats.org/officeDocument/2006/relationships/image" Target="../media/image224.png"/><Relationship Id="rId19" Type="http://schemas.openxmlformats.org/officeDocument/2006/relationships/oleObject" Target="../embeddings/oleObject150.bin"/><Relationship Id="rId18" Type="http://schemas.openxmlformats.org/officeDocument/2006/relationships/image" Target="../media/image232.wmf"/><Relationship Id="rId17" Type="http://schemas.openxmlformats.org/officeDocument/2006/relationships/oleObject" Target="../embeddings/oleObject149.bin"/><Relationship Id="rId16" Type="http://schemas.openxmlformats.org/officeDocument/2006/relationships/image" Target="../media/image231.wmf"/><Relationship Id="rId15" Type="http://schemas.openxmlformats.org/officeDocument/2006/relationships/oleObject" Target="../embeddings/oleObject148.bin"/><Relationship Id="rId14" Type="http://schemas.openxmlformats.org/officeDocument/2006/relationships/tags" Target="../tags/tag496.xml"/><Relationship Id="rId13" Type="http://schemas.openxmlformats.org/officeDocument/2006/relationships/image" Target="../media/image230.wmf"/><Relationship Id="rId12" Type="http://schemas.openxmlformats.org/officeDocument/2006/relationships/oleObject" Target="../embeddings/oleObject147.bin"/><Relationship Id="rId11" Type="http://schemas.openxmlformats.org/officeDocument/2006/relationships/image" Target="../media/image229.png"/><Relationship Id="rId10" Type="http://schemas.openxmlformats.org/officeDocument/2006/relationships/tags" Target="../tags/tag495.xml"/><Relationship Id="rId1" Type="http://schemas.openxmlformats.org/officeDocument/2006/relationships/oleObject" Target="../embeddings/oleObject143.bin"/></Relationships>
</file>

<file path=ppt/slides/_rels/slide6.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6.xml"/><Relationship Id="rId7" Type="http://schemas.openxmlformats.org/officeDocument/2006/relationships/image" Target="../media/image3.png"/><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image" Target="../media/image2.png"/><Relationship Id="rId2" Type="http://schemas.openxmlformats.org/officeDocument/2006/relationships/tags" Target="../tags/tag2.xml"/><Relationship Id="rId15" Type="http://schemas.openxmlformats.org/officeDocument/2006/relationships/slideLayout" Target="../slideLayouts/slideLayout7.xml"/><Relationship Id="rId14" Type="http://schemas.openxmlformats.org/officeDocument/2006/relationships/image" Target="../media/image5.png"/><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9" Type="http://schemas.openxmlformats.org/officeDocument/2006/relationships/oleObject" Target="../embeddings/oleObject156.bin"/><Relationship Id="rId8" Type="http://schemas.openxmlformats.org/officeDocument/2006/relationships/tags" Target="../tags/tag500.xml"/><Relationship Id="rId7" Type="http://schemas.openxmlformats.org/officeDocument/2006/relationships/image" Target="../media/image238.wmf"/><Relationship Id="rId6" Type="http://schemas.openxmlformats.org/officeDocument/2006/relationships/oleObject" Target="../embeddings/oleObject155.bin"/><Relationship Id="rId5" Type="http://schemas.openxmlformats.org/officeDocument/2006/relationships/tags" Target="../tags/tag499.xml"/><Relationship Id="rId4" Type="http://schemas.openxmlformats.org/officeDocument/2006/relationships/image" Target="../media/image237.wmf"/><Relationship Id="rId39" Type="http://schemas.openxmlformats.org/officeDocument/2006/relationships/notesSlide" Target="../notesSlides/notesSlide27.xml"/><Relationship Id="rId38" Type="http://schemas.openxmlformats.org/officeDocument/2006/relationships/vmlDrawing" Target="../drawings/vmlDrawing39.vml"/><Relationship Id="rId37" Type="http://schemas.openxmlformats.org/officeDocument/2006/relationships/slideLayout" Target="../slideLayouts/slideLayout418.xml"/><Relationship Id="rId36" Type="http://schemas.openxmlformats.org/officeDocument/2006/relationships/image" Target="../media/image248.png"/><Relationship Id="rId35" Type="http://schemas.openxmlformats.org/officeDocument/2006/relationships/tags" Target="../tags/tag512.xml"/><Relationship Id="rId34" Type="http://schemas.openxmlformats.org/officeDocument/2006/relationships/image" Target="../media/image247.png"/><Relationship Id="rId33" Type="http://schemas.openxmlformats.org/officeDocument/2006/relationships/tags" Target="../tags/tag511.xml"/><Relationship Id="rId32" Type="http://schemas.openxmlformats.org/officeDocument/2006/relationships/tags" Target="../tags/tag510.xml"/><Relationship Id="rId31" Type="http://schemas.openxmlformats.org/officeDocument/2006/relationships/tags" Target="../tags/tag509.xml"/><Relationship Id="rId30" Type="http://schemas.openxmlformats.org/officeDocument/2006/relationships/tags" Target="../tags/tag508.xml"/><Relationship Id="rId3" Type="http://schemas.openxmlformats.org/officeDocument/2006/relationships/oleObject" Target="../embeddings/oleObject154.bin"/><Relationship Id="rId29" Type="http://schemas.openxmlformats.org/officeDocument/2006/relationships/image" Target="../media/image246.png"/><Relationship Id="rId28" Type="http://schemas.openxmlformats.org/officeDocument/2006/relationships/tags" Target="../tags/tag507.xml"/><Relationship Id="rId27" Type="http://schemas.openxmlformats.org/officeDocument/2006/relationships/image" Target="../media/image245.png"/><Relationship Id="rId26" Type="http://schemas.openxmlformats.org/officeDocument/2006/relationships/tags" Target="../tags/tag506.xml"/><Relationship Id="rId25" Type="http://schemas.openxmlformats.org/officeDocument/2006/relationships/image" Target="../media/image244.wmf"/><Relationship Id="rId24" Type="http://schemas.openxmlformats.org/officeDocument/2006/relationships/oleObject" Target="../embeddings/oleObject161.bin"/><Relationship Id="rId23" Type="http://schemas.openxmlformats.org/officeDocument/2006/relationships/tags" Target="../tags/tag505.xml"/><Relationship Id="rId22" Type="http://schemas.openxmlformats.org/officeDocument/2006/relationships/image" Target="../media/image243.wmf"/><Relationship Id="rId21" Type="http://schemas.openxmlformats.org/officeDocument/2006/relationships/oleObject" Target="../embeddings/oleObject160.bin"/><Relationship Id="rId20" Type="http://schemas.openxmlformats.org/officeDocument/2006/relationships/tags" Target="../tags/tag504.xml"/><Relationship Id="rId2" Type="http://schemas.openxmlformats.org/officeDocument/2006/relationships/image" Target="../media/image209.png"/><Relationship Id="rId19" Type="http://schemas.openxmlformats.org/officeDocument/2006/relationships/image" Target="../media/image242.wmf"/><Relationship Id="rId18" Type="http://schemas.openxmlformats.org/officeDocument/2006/relationships/oleObject" Target="../embeddings/oleObject159.bin"/><Relationship Id="rId17" Type="http://schemas.openxmlformats.org/officeDocument/2006/relationships/tags" Target="../tags/tag503.xml"/><Relationship Id="rId16" Type="http://schemas.openxmlformats.org/officeDocument/2006/relationships/image" Target="../media/image241.wmf"/><Relationship Id="rId15" Type="http://schemas.openxmlformats.org/officeDocument/2006/relationships/oleObject" Target="../embeddings/oleObject158.bin"/><Relationship Id="rId14" Type="http://schemas.openxmlformats.org/officeDocument/2006/relationships/tags" Target="../tags/tag502.xml"/><Relationship Id="rId13" Type="http://schemas.openxmlformats.org/officeDocument/2006/relationships/image" Target="../media/image240.wmf"/><Relationship Id="rId12" Type="http://schemas.openxmlformats.org/officeDocument/2006/relationships/oleObject" Target="../embeddings/oleObject157.bin"/><Relationship Id="rId11" Type="http://schemas.openxmlformats.org/officeDocument/2006/relationships/tags" Target="../tags/tag501.xml"/><Relationship Id="rId10" Type="http://schemas.openxmlformats.org/officeDocument/2006/relationships/image" Target="../media/image239.wmf"/><Relationship Id="rId1" Type="http://schemas.openxmlformats.org/officeDocument/2006/relationships/tags" Target="../tags/tag498.xml"/></Relationships>
</file>

<file path=ppt/slides/_rels/slide61.xml.rels><?xml version="1.0" encoding="UTF-8" standalone="yes"?>
<Relationships xmlns="http://schemas.openxmlformats.org/package/2006/relationships"><Relationship Id="rId9" Type="http://schemas.openxmlformats.org/officeDocument/2006/relationships/oleObject" Target="../embeddings/oleObject163.bin"/><Relationship Id="rId8" Type="http://schemas.openxmlformats.org/officeDocument/2006/relationships/tags" Target="../tags/tag517.xml"/><Relationship Id="rId7" Type="http://schemas.openxmlformats.org/officeDocument/2006/relationships/tags" Target="../tags/tag516.xml"/><Relationship Id="rId6" Type="http://schemas.openxmlformats.org/officeDocument/2006/relationships/image" Target="../media/image250.png"/><Relationship Id="rId5" Type="http://schemas.openxmlformats.org/officeDocument/2006/relationships/image" Target="../media/image249.wmf"/><Relationship Id="rId44" Type="http://schemas.openxmlformats.org/officeDocument/2006/relationships/vmlDrawing" Target="../drawings/vmlDrawing40.vml"/><Relationship Id="rId43" Type="http://schemas.openxmlformats.org/officeDocument/2006/relationships/slideLayout" Target="../slideLayouts/slideLayout431.xml"/><Relationship Id="rId42" Type="http://schemas.openxmlformats.org/officeDocument/2006/relationships/image" Target="../media/image260.wmf"/><Relationship Id="rId41" Type="http://schemas.openxmlformats.org/officeDocument/2006/relationships/oleObject" Target="../embeddings/oleObject173.bin"/><Relationship Id="rId40" Type="http://schemas.openxmlformats.org/officeDocument/2006/relationships/tags" Target="../tags/tag529.xml"/><Relationship Id="rId4" Type="http://schemas.openxmlformats.org/officeDocument/2006/relationships/oleObject" Target="../embeddings/oleObject162.bin"/><Relationship Id="rId39" Type="http://schemas.openxmlformats.org/officeDocument/2006/relationships/tags" Target="../tags/tag528.xml"/><Relationship Id="rId38" Type="http://schemas.openxmlformats.org/officeDocument/2006/relationships/image" Target="../media/image243.wmf"/><Relationship Id="rId37" Type="http://schemas.openxmlformats.org/officeDocument/2006/relationships/oleObject" Target="../embeddings/oleObject172.bin"/><Relationship Id="rId36" Type="http://schemas.openxmlformats.org/officeDocument/2006/relationships/tags" Target="../tags/tag527.xml"/><Relationship Id="rId35" Type="http://schemas.openxmlformats.org/officeDocument/2006/relationships/image" Target="../media/image259.wmf"/><Relationship Id="rId34" Type="http://schemas.openxmlformats.org/officeDocument/2006/relationships/oleObject" Target="../embeddings/oleObject171.bin"/><Relationship Id="rId33" Type="http://schemas.openxmlformats.org/officeDocument/2006/relationships/tags" Target="../tags/tag526.xml"/><Relationship Id="rId32" Type="http://schemas.openxmlformats.org/officeDocument/2006/relationships/image" Target="../media/image258.wmf"/><Relationship Id="rId31" Type="http://schemas.openxmlformats.org/officeDocument/2006/relationships/oleObject" Target="../embeddings/oleObject170.bin"/><Relationship Id="rId30" Type="http://schemas.openxmlformats.org/officeDocument/2006/relationships/tags" Target="../tags/tag525.xml"/><Relationship Id="rId3" Type="http://schemas.openxmlformats.org/officeDocument/2006/relationships/tags" Target="../tags/tag515.xml"/><Relationship Id="rId29" Type="http://schemas.openxmlformats.org/officeDocument/2006/relationships/image" Target="../media/image257.wmf"/><Relationship Id="rId28" Type="http://schemas.openxmlformats.org/officeDocument/2006/relationships/oleObject" Target="../embeddings/oleObject169.bin"/><Relationship Id="rId27" Type="http://schemas.openxmlformats.org/officeDocument/2006/relationships/tags" Target="../tags/tag524.xml"/><Relationship Id="rId26" Type="http://schemas.openxmlformats.org/officeDocument/2006/relationships/image" Target="../media/image256.wmf"/><Relationship Id="rId25" Type="http://schemas.openxmlformats.org/officeDocument/2006/relationships/oleObject" Target="../embeddings/oleObject168.bin"/><Relationship Id="rId24" Type="http://schemas.openxmlformats.org/officeDocument/2006/relationships/tags" Target="../tags/tag523.xml"/><Relationship Id="rId23" Type="http://schemas.openxmlformats.org/officeDocument/2006/relationships/tags" Target="../tags/tag522.xml"/><Relationship Id="rId22" Type="http://schemas.openxmlformats.org/officeDocument/2006/relationships/image" Target="../media/image255.wmf"/><Relationship Id="rId21" Type="http://schemas.openxmlformats.org/officeDocument/2006/relationships/oleObject" Target="../embeddings/oleObject167.bin"/><Relationship Id="rId20" Type="http://schemas.openxmlformats.org/officeDocument/2006/relationships/tags" Target="../tags/tag521.xml"/><Relationship Id="rId2" Type="http://schemas.openxmlformats.org/officeDocument/2006/relationships/tags" Target="../tags/tag514.xml"/><Relationship Id="rId19" Type="http://schemas.openxmlformats.org/officeDocument/2006/relationships/image" Target="../media/image254.wmf"/><Relationship Id="rId18" Type="http://schemas.openxmlformats.org/officeDocument/2006/relationships/oleObject" Target="../embeddings/oleObject166.bin"/><Relationship Id="rId17" Type="http://schemas.openxmlformats.org/officeDocument/2006/relationships/tags" Target="../tags/tag520.xml"/><Relationship Id="rId16" Type="http://schemas.openxmlformats.org/officeDocument/2006/relationships/image" Target="../media/image253.wmf"/><Relationship Id="rId15" Type="http://schemas.openxmlformats.org/officeDocument/2006/relationships/oleObject" Target="../embeddings/oleObject165.bin"/><Relationship Id="rId14" Type="http://schemas.openxmlformats.org/officeDocument/2006/relationships/tags" Target="../tags/tag519.xml"/><Relationship Id="rId13" Type="http://schemas.openxmlformats.org/officeDocument/2006/relationships/image" Target="../media/image252.wmf"/><Relationship Id="rId12" Type="http://schemas.openxmlformats.org/officeDocument/2006/relationships/oleObject" Target="../embeddings/oleObject164.bin"/><Relationship Id="rId11" Type="http://schemas.openxmlformats.org/officeDocument/2006/relationships/tags" Target="../tags/tag518.xml"/><Relationship Id="rId10" Type="http://schemas.openxmlformats.org/officeDocument/2006/relationships/image" Target="../media/image251.wmf"/><Relationship Id="rId1" Type="http://schemas.openxmlformats.org/officeDocument/2006/relationships/tags" Target="../tags/tag513.xml"/></Relationships>
</file>

<file path=ppt/slides/_rels/slide62.xml.rels><?xml version="1.0" encoding="UTF-8" standalone="yes"?>
<Relationships xmlns="http://schemas.openxmlformats.org/package/2006/relationships"><Relationship Id="rId9" Type="http://schemas.openxmlformats.org/officeDocument/2006/relationships/image" Target="../media/image263.wmf"/><Relationship Id="rId8" Type="http://schemas.openxmlformats.org/officeDocument/2006/relationships/oleObject" Target="../embeddings/oleObject176.bin"/><Relationship Id="rId7" Type="http://schemas.openxmlformats.org/officeDocument/2006/relationships/tags" Target="../tags/tag532.xml"/><Relationship Id="rId6" Type="http://schemas.openxmlformats.org/officeDocument/2006/relationships/image" Target="../media/image262.wmf"/><Relationship Id="rId5" Type="http://schemas.openxmlformats.org/officeDocument/2006/relationships/oleObject" Target="../embeddings/oleObject175.bin"/><Relationship Id="rId4" Type="http://schemas.openxmlformats.org/officeDocument/2006/relationships/image" Target="../media/image261.emf"/><Relationship Id="rId3" Type="http://schemas.openxmlformats.org/officeDocument/2006/relationships/oleObject" Target="../embeddings/oleObject174.bin"/><Relationship Id="rId2" Type="http://schemas.openxmlformats.org/officeDocument/2006/relationships/tags" Target="../tags/tag531.xml"/><Relationship Id="rId13" Type="http://schemas.openxmlformats.org/officeDocument/2006/relationships/vmlDrawing" Target="../drawings/vmlDrawing41.vml"/><Relationship Id="rId12" Type="http://schemas.openxmlformats.org/officeDocument/2006/relationships/slideLayout" Target="../slideLayouts/slideLayout444.xml"/><Relationship Id="rId11" Type="http://schemas.openxmlformats.org/officeDocument/2006/relationships/tags" Target="../tags/tag534.xml"/><Relationship Id="rId10" Type="http://schemas.openxmlformats.org/officeDocument/2006/relationships/tags" Target="../tags/tag533.xml"/><Relationship Id="rId1" Type="http://schemas.openxmlformats.org/officeDocument/2006/relationships/tags" Target="../tags/tag530.xml"/></Relationships>
</file>

<file path=ppt/slides/_rels/slide63.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vmlDrawing" Target="../drawings/vmlDrawing42.vml"/><Relationship Id="rId7" Type="http://schemas.openxmlformats.org/officeDocument/2006/relationships/slideLayout" Target="../slideLayouts/slideLayout457.xml"/><Relationship Id="rId6" Type="http://schemas.openxmlformats.org/officeDocument/2006/relationships/image" Target="../media/image267.png"/><Relationship Id="rId5" Type="http://schemas.openxmlformats.org/officeDocument/2006/relationships/oleObject" Target="../embeddings/oleObject178.bin"/><Relationship Id="rId4" Type="http://schemas.openxmlformats.org/officeDocument/2006/relationships/image" Target="../media/image266.png"/><Relationship Id="rId3" Type="http://schemas.openxmlformats.org/officeDocument/2006/relationships/image" Target="../media/image265.png"/><Relationship Id="rId2" Type="http://schemas.openxmlformats.org/officeDocument/2006/relationships/oleObject" Target="../embeddings/oleObject177.bin"/><Relationship Id="rId1" Type="http://schemas.openxmlformats.org/officeDocument/2006/relationships/image" Target="../media/image264.png"/></Relationships>
</file>

<file path=ppt/slides/_rels/slide64.xml.rels><?xml version="1.0" encoding="UTF-8" standalone="yes"?>
<Relationships xmlns="http://schemas.openxmlformats.org/package/2006/relationships"><Relationship Id="rId9" Type="http://schemas.openxmlformats.org/officeDocument/2006/relationships/image" Target="../media/image271.wmf"/><Relationship Id="rId8" Type="http://schemas.openxmlformats.org/officeDocument/2006/relationships/oleObject" Target="../embeddings/oleObject181.bin"/><Relationship Id="rId7" Type="http://schemas.openxmlformats.org/officeDocument/2006/relationships/tags" Target="../tags/tag536.xml"/><Relationship Id="rId6" Type="http://schemas.openxmlformats.org/officeDocument/2006/relationships/image" Target="../media/image270.wmf"/><Relationship Id="rId5" Type="http://schemas.openxmlformats.org/officeDocument/2006/relationships/oleObject" Target="../embeddings/oleObject180.bin"/><Relationship Id="rId4" Type="http://schemas.openxmlformats.org/officeDocument/2006/relationships/tags" Target="../tags/tag535.xml"/><Relationship Id="rId3" Type="http://schemas.openxmlformats.org/officeDocument/2006/relationships/image" Target="../media/image269.wmf"/><Relationship Id="rId2" Type="http://schemas.openxmlformats.org/officeDocument/2006/relationships/oleObject" Target="../embeddings/oleObject179.bin"/><Relationship Id="rId19" Type="http://schemas.openxmlformats.org/officeDocument/2006/relationships/notesSlide" Target="../notesSlides/notesSlide29.xml"/><Relationship Id="rId18" Type="http://schemas.openxmlformats.org/officeDocument/2006/relationships/vmlDrawing" Target="../drawings/vmlDrawing43.vml"/><Relationship Id="rId17" Type="http://schemas.openxmlformats.org/officeDocument/2006/relationships/slideLayout" Target="../slideLayouts/slideLayout470.xml"/><Relationship Id="rId16" Type="http://schemas.openxmlformats.org/officeDocument/2006/relationships/tags" Target="../tags/tag541.xml"/><Relationship Id="rId15" Type="http://schemas.openxmlformats.org/officeDocument/2006/relationships/tags" Target="../tags/tag540.xml"/><Relationship Id="rId14" Type="http://schemas.openxmlformats.org/officeDocument/2006/relationships/tags" Target="../tags/tag539.xml"/><Relationship Id="rId13" Type="http://schemas.openxmlformats.org/officeDocument/2006/relationships/tags" Target="../tags/tag538.xml"/><Relationship Id="rId12" Type="http://schemas.openxmlformats.org/officeDocument/2006/relationships/image" Target="../media/image272.wmf"/><Relationship Id="rId11" Type="http://schemas.openxmlformats.org/officeDocument/2006/relationships/oleObject" Target="../embeddings/oleObject182.bin"/><Relationship Id="rId10" Type="http://schemas.openxmlformats.org/officeDocument/2006/relationships/tags" Target="../tags/tag537.xml"/><Relationship Id="rId1" Type="http://schemas.openxmlformats.org/officeDocument/2006/relationships/image" Target="../media/image268.png"/></Relationships>
</file>

<file path=ppt/slides/_rels/slide65.xml.rels><?xml version="1.0" encoding="UTF-8" standalone="yes"?>
<Relationships xmlns="http://schemas.openxmlformats.org/package/2006/relationships"><Relationship Id="rId9" Type="http://schemas.openxmlformats.org/officeDocument/2006/relationships/oleObject" Target="../embeddings/oleObject187.bin"/><Relationship Id="rId8" Type="http://schemas.openxmlformats.org/officeDocument/2006/relationships/image" Target="../media/image276.wmf"/><Relationship Id="rId7" Type="http://schemas.openxmlformats.org/officeDocument/2006/relationships/oleObject" Target="../embeddings/oleObject186.bin"/><Relationship Id="rId6" Type="http://schemas.openxmlformats.org/officeDocument/2006/relationships/image" Target="../media/image275.wmf"/><Relationship Id="rId5" Type="http://schemas.openxmlformats.org/officeDocument/2006/relationships/oleObject" Target="../embeddings/oleObject185.bin"/><Relationship Id="rId4" Type="http://schemas.openxmlformats.org/officeDocument/2006/relationships/image" Target="../media/image274.wmf"/><Relationship Id="rId3" Type="http://schemas.openxmlformats.org/officeDocument/2006/relationships/oleObject" Target="../embeddings/oleObject184.bin"/><Relationship Id="rId23" Type="http://schemas.openxmlformats.org/officeDocument/2006/relationships/notesSlide" Target="../notesSlides/notesSlide30.xml"/><Relationship Id="rId22" Type="http://schemas.openxmlformats.org/officeDocument/2006/relationships/vmlDrawing" Target="../drawings/vmlDrawing44.vml"/><Relationship Id="rId21" Type="http://schemas.openxmlformats.org/officeDocument/2006/relationships/slideLayout" Target="../slideLayouts/slideLayout483.xml"/><Relationship Id="rId20" Type="http://schemas.openxmlformats.org/officeDocument/2006/relationships/tags" Target="../tags/tag543.xml"/><Relationship Id="rId2" Type="http://schemas.openxmlformats.org/officeDocument/2006/relationships/image" Target="../media/image273.png"/><Relationship Id="rId19" Type="http://schemas.openxmlformats.org/officeDocument/2006/relationships/tags" Target="../tags/tag542.xml"/><Relationship Id="rId18" Type="http://schemas.openxmlformats.org/officeDocument/2006/relationships/image" Target="../media/image281.wmf"/><Relationship Id="rId17" Type="http://schemas.openxmlformats.org/officeDocument/2006/relationships/oleObject" Target="../embeddings/oleObject191.bin"/><Relationship Id="rId16" Type="http://schemas.openxmlformats.org/officeDocument/2006/relationships/image" Target="../media/image280.wmf"/><Relationship Id="rId15" Type="http://schemas.openxmlformats.org/officeDocument/2006/relationships/oleObject" Target="../embeddings/oleObject190.bin"/><Relationship Id="rId14" Type="http://schemas.openxmlformats.org/officeDocument/2006/relationships/image" Target="../media/image279.wmf"/><Relationship Id="rId13" Type="http://schemas.openxmlformats.org/officeDocument/2006/relationships/oleObject" Target="../embeddings/oleObject189.bin"/><Relationship Id="rId12" Type="http://schemas.openxmlformats.org/officeDocument/2006/relationships/image" Target="../media/image278.wmf"/><Relationship Id="rId11" Type="http://schemas.openxmlformats.org/officeDocument/2006/relationships/oleObject" Target="../embeddings/oleObject188.bin"/><Relationship Id="rId10" Type="http://schemas.openxmlformats.org/officeDocument/2006/relationships/image" Target="../media/image277.wmf"/><Relationship Id="rId1" Type="http://schemas.openxmlformats.org/officeDocument/2006/relationships/oleObject" Target="../embeddings/oleObject183.bin"/></Relationships>
</file>

<file path=ppt/slides/_rels/slide66.xml.rels><?xml version="1.0" encoding="UTF-8" standalone="yes"?>
<Relationships xmlns="http://schemas.openxmlformats.org/package/2006/relationships"><Relationship Id="rId8" Type="http://schemas.openxmlformats.org/officeDocument/2006/relationships/notesSlide" Target="../notesSlides/notesSlide31.xml"/><Relationship Id="rId7" Type="http://schemas.openxmlformats.org/officeDocument/2006/relationships/vmlDrawing" Target="../drawings/vmlDrawing45.vml"/><Relationship Id="rId6" Type="http://schemas.openxmlformats.org/officeDocument/2006/relationships/slideLayout" Target="../slideLayouts/slideLayout498.xml"/><Relationship Id="rId5" Type="http://schemas.openxmlformats.org/officeDocument/2006/relationships/tags" Target="../tags/tag546.xml"/><Relationship Id="rId4" Type="http://schemas.openxmlformats.org/officeDocument/2006/relationships/tags" Target="../tags/tag545.xml"/><Relationship Id="rId3" Type="http://schemas.openxmlformats.org/officeDocument/2006/relationships/tags" Target="../tags/tag544.xml"/><Relationship Id="rId2" Type="http://schemas.openxmlformats.org/officeDocument/2006/relationships/image" Target="../media/image282.png"/><Relationship Id="rId1" Type="http://schemas.openxmlformats.org/officeDocument/2006/relationships/oleObject" Target="../embeddings/oleObject192.bin"/></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509.xml"/><Relationship Id="rId2" Type="http://schemas.openxmlformats.org/officeDocument/2006/relationships/tags" Target="../tags/tag548.xml"/><Relationship Id="rId1" Type="http://schemas.openxmlformats.org/officeDocument/2006/relationships/tags" Target="../tags/tag547.xml"/></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527.xml"/><Relationship Id="rId2" Type="http://schemas.openxmlformats.org/officeDocument/2006/relationships/tags" Target="../tags/tag550.xml"/><Relationship Id="rId1" Type="http://schemas.openxmlformats.org/officeDocument/2006/relationships/tags" Target="../tags/tag549.xml"/></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vmlDrawing" Target="../drawings/vmlDrawing46.vml"/><Relationship Id="rId3" Type="http://schemas.openxmlformats.org/officeDocument/2006/relationships/slideLayout" Target="../slideLayouts/slideLayout540.xml"/><Relationship Id="rId2" Type="http://schemas.openxmlformats.org/officeDocument/2006/relationships/image" Target="../media/image283.wmf"/><Relationship Id="rId1" Type="http://schemas.openxmlformats.org/officeDocument/2006/relationships/oleObject" Target="../embeddings/oleObject193.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tags" Target="../tags/tag11.xml"/></Relationships>
</file>

<file path=ppt/slides/_rels/slide70.xml.rels><?xml version="1.0" encoding="UTF-8" standalone="yes"?>
<Relationships xmlns="http://schemas.openxmlformats.org/package/2006/relationships"><Relationship Id="rId9" Type="http://schemas.openxmlformats.org/officeDocument/2006/relationships/oleObject" Target="../embeddings/oleObject195.bin"/><Relationship Id="rId8" Type="http://schemas.openxmlformats.org/officeDocument/2006/relationships/tags" Target="../tags/tag556.xml"/><Relationship Id="rId7" Type="http://schemas.openxmlformats.org/officeDocument/2006/relationships/image" Target="../media/image284.wmf"/><Relationship Id="rId6" Type="http://schemas.openxmlformats.org/officeDocument/2006/relationships/oleObject" Target="../embeddings/oleObject194.bin"/><Relationship Id="rId50" Type="http://schemas.openxmlformats.org/officeDocument/2006/relationships/notesSlide" Target="../notesSlides/notesSlide34.xml"/><Relationship Id="rId5" Type="http://schemas.openxmlformats.org/officeDocument/2006/relationships/tags" Target="../tags/tag555.xml"/><Relationship Id="rId49" Type="http://schemas.openxmlformats.org/officeDocument/2006/relationships/vmlDrawing" Target="../drawings/vmlDrawing47.vml"/><Relationship Id="rId48" Type="http://schemas.openxmlformats.org/officeDocument/2006/relationships/slideLayout" Target="../slideLayouts/slideLayout553.xml"/><Relationship Id="rId47" Type="http://schemas.openxmlformats.org/officeDocument/2006/relationships/image" Target="../media/image287.png"/><Relationship Id="rId46" Type="http://schemas.openxmlformats.org/officeDocument/2006/relationships/tags" Target="../tags/tag590.xml"/><Relationship Id="rId45" Type="http://schemas.openxmlformats.org/officeDocument/2006/relationships/tags" Target="../tags/tag589.xml"/><Relationship Id="rId44" Type="http://schemas.openxmlformats.org/officeDocument/2006/relationships/tags" Target="../tags/tag588.xml"/><Relationship Id="rId43" Type="http://schemas.openxmlformats.org/officeDocument/2006/relationships/tags" Target="../tags/tag587.xml"/><Relationship Id="rId42" Type="http://schemas.openxmlformats.org/officeDocument/2006/relationships/tags" Target="../tags/tag586.xml"/><Relationship Id="rId41" Type="http://schemas.openxmlformats.org/officeDocument/2006/relationships/tags" Target="../tags/tag585.xml"/><Relationship Id="rId40" Type="http://schemas.openxmlformats.org/officeDocument/2006/relationships/tags" Target="../tags/tag584.xml"/><Relationship Id="rId4" Type="http://schemas.openxmlformats.org/officeDocument/2006/relationships/tags" Target="../tags/tag554.xml"/><Relationship Id="rId39" Type="http://schemas.openxmlformats.org/officeDocument/2006/relationships/tags" Target="../tags/tag583.xml"/><Relationship Id="rId38" Type="http://schemas.openxmlformats.org/officeDocument/2006/relationships/tags" Target="../tags/tag582.xml"/><Relationship Id="rId37" Type="http://schemas.openxmlformats.org/officeDocument/2006/relationships/tags" Target="../tags/tag581.xml"/><Relationship Id="rId36" Type="http://schemas.openxmlformats.org/officeDocument/2006/relationships/tags" Target="../tags/tag580.xml"/><Relationship Id="rId35" Type="http://schemas.openxmlformats.org/officeDocument/2006/relationships/tags" Target="../tags/tag579.xml"/><Relationship Id="rId34" Type="http://schemas.openxmlformats.org/officeDocument/2006/relationships/tags" Target="../tags/tag578.xml"/><Relationship Id="rId33" Type="http://schemas.openxmlformats.org/officeDocument/2006/relationships/tags" Target="../tags/tag577.xml"/><Relationship Id="rId32" Type="http://schemas.openxmlformats.org/officeDocument/2006/relationships/tags" Target="../tags/tag576.xml"/><Relationship Id="rId31" Type="http://schemas.openxmlformats.org/officeDocument/2006/relationships/tags" Target="../tags/tag575.xml"/><Relationship Id="rId30" Type="http://schemas.openxmlformats.org/officeDocument/2006/relationships/tags" Target="../tags/tag574.xml"/><Relationship Id="rId3" Type="http://schemas.openxmlformats.org/officeDocument/2006/relationships/tags" Target="../tags/tag553.xml"/><Relationship Id="rId29" Type="http://schemas.openxmlformats.org/officeDocument/2006/relationships/tags" Target="../tags/tag573.xml"/><Relationship Id="rId28" Type="http://schemas.openxmlformats.org/officeDocument/2006/relationships/tags" Target="../tags/tag572.xml"/><Relationship Id="rId27" Type="http://schemas.openxmlformats.org/officeDocument/2006/relationships/tags" Target="../tags/tag571.xml"/><Relationship Id="rId26" Type="http://schemas.openxmlformats.org/officeDocument/2006/relationships/tags" Target="../tags/tag570.xml"/><Relationship Id="rId25" Type="http://schemas.openxmlformats.org/officeDocument/2006/relationships/tags" Target="../tags/tag569.xml"/><Relationship Id="rId24" Type="http://schemas.openxmlformats.org/officeDocument/2006/relationships/tags" Target="../tags/tag568.xml"/><Relationship Id="rId23" Type="http://schemas.openxmlformats.org/officeDocument/2006/relationships/tags" Target="../tags/tag567.xml"/><Relationship Id="rId22" Type="http://schemas.openxmlformats.org/officeDocument/2006/relationships/tags" Target="../tags/tag566.xml"/><Relationship Id="rId21" Type="http://schemas.openxmlformats.org/officeDocument/2006/relationships/tags" Target="../tags/tag565.xml"/><Relationship Id="rId20" Type="http://schemas.openxmlformats.org/officeDocument/2006/relationships/tags" Target="../tags/tag564.xml"/><Relationship Id="rId2" Type="http://schemas.openxmlformats.org/officeDocument/2006/relationships/tags" Target="../tags/tag552.xml"/><Relationship Id="rId19" Type="http://schemas.openxmlformats.org/officeDocument/2006/relationships/tags" Target="../tags/tag563.xml"/><Relationship Id="rId18" Type="http://schemas.openxmlformats.org/officeDocument/2006/relationships/tags" Target="../tags/tag562.xml"/><Relationship Id="rId17" Type="http://schemas.openxmlformats.org/officeDocument/2006/relationships/tags" Target="../tags/tag561.xml"/><Relationship Id="rId16" Type="http://schemas.openxmlformats.org/officeDocument/2006/relationships/tags" Target="../tags/tag560.xml"/><Relationship Id="rId15" Type="http://schemas.openxmlformats.org/officeDocument/2006/relationships/tags" Target="../tags/tag559.xml"/><Relationship Id="rId14" Type="http://schemas.openxmlformats.org/officeDocument/2006/relationships/tags" Target="../tags/tag558.xml"/><Relationship Id="rId13" Type="http://schemas.openxmlformats.org/officeDocument/2006/relationships/image" Target="../media/image286.wmf"/><Relationship Id="rId12" Type="http://schemas.openxmlformats.org/officeDocument/2006/relationships/oleObject" Target="../embeddings/oleObject196.bin"/><Relationship Id="rId11" Type="http://schemas.openxmlformats.org/officeDocument/2006/relationships/tags" Target="../tags/tag557.xml"/><Relationship Id="rId10" Type="http://schemas.openxmlformats.org/officeDocument/2006/relationships/image" Target="../media/image285.wmf"/><Relationship Id="rId1" Type="http://schemas.openxmlformats.org/officeDocument/2006/relationships/tags" Target="../tags/tag551.xml"/></Relationships>
</file>

<file path=ppt/slides/_rels/slide71.xml.rels><?xml version="1.0" encoding="UTF-8" standalone="yes"?>
<Relationships xmlns="http://schemas.openxmlformats.org/package/2006/relationships"><Relationship Id="rId96" Type="http://schemas.openxmlformats.org/officeDocument/2006/relationships/notesSlide" Target="../notesSlides/notesSlide35.xml"/><Relationship Id="rId95" Type="http://schemas.openxmlformats.org/officeDocument/2006/relationships/slideLayout" Target="../slideLayouts/slideLayout566.xml"/><Relationship Id="rId94" Type="http://schemas.openxmlformats.org/officeDocument/2006/relationships/image" Target="../media/image288.png"/><Relationship Id="rId93" Type="http://schemas.openxmlformats.org/officeDocument/2006/relationships/tags" Target="../tags/tag682.xml"/><Relationship Id="rId92" Type="http://schemas.openxmlformats.org/officeDocument/2006/relationships/tags" Target="../tags/tag681.xml"/><Relationship Id="rId91" Type="http://schemas.openxmlformats.org/officeDocument/2006/relationships/tags" Target="../tags/tag680.xml"/><Relationship Id="rId90" Type="http://schemas.openxmlformats.org/officeDocument/2006/relationships/tags" Target="../tags/tag679.xml"/><Relationship Id="rId9" Type="http://schemas.openxmlformats.org/officeDocument/2006/relationships/tags" Target="../tags/tag598.xml"/><Relationship Id="rId89" Type="http://schemas.openxmlformats.org/officeDocument/2006/relationships/tags" Target="../tags/tag678.xml"/><Relationship Id="rId88" Type="http://schemas.openxmlformats.org/officeDocument/2006/relationships/tags" Target="../tags/tag677.xml"/><Relationship Id="rId87" Type="http://schemas.openxmlformats.org/officeDocument/2006/relationships/tags" Target="../tags/tag676.xml"/><Relationship Id="rId86" Type="http://schemas.openxmlformats.org/officeDocument/2006/relationships/tags" Target="../tags/tag675.xml"/><Relationship Id="rId85" Type="http://schemas.openxmlformats.org/officeDocument/2006/relationships/tags" Target="../tags/tag674.xml"/><Relationship Id="rId84" Type="http://schemas.openxmlformats.org/officeDocument/2006/relationships/tags" Target="../tags/tag673.xml"/><Relationship Id="rId83" Type="http://schemas.openxmlformats.org/officeDocument/2006/relationships/tags" Target="../tags/tag672.xml"/><Relationship Id="rId82" Type="http://schemas.openxmlformats.org/officeDocument/2006/relationships/tags" Target="../tags/tag671.xml"/><Relationship Id="rId81" Type="http://schemas.openxmlformats.org/officeDocument/2006/relationships/tags" Target="../tags/tag670.xml"/><Relationship Id="rId80" Type="http://schemas.openxmlformats.org/officeDocument/2006/relationships/tags" Target="../tags/tag669.xml"/><Relationship Id="rId8" Type="http://schemas.openxmlformats.org/officeDocument/2006/relationships/tags" Target="../tags/tag597.xml"/><Relationship Id="rId79" Type="http://schemas.openxmlformats.org/officeDocument/2006/relationships/tags" Target="../tags/tag668.xml"/><Relationship Id="rId78" Type="http://schemas.openxmlformats.org/officeDocument/2006/relationships/tags" Target="../tags/tag667.xml"/><Relationship Id="rId77" Type="http://schemas.openxmlformats.org/officeDocument/2006/relationships/tags" Target="../tags/tag666.xml"/><Relationship Id="rId76" Type="http://schemas.openxmlformats.org/officeDocument/2006/relationships/tags" Target="../tags/tag665.xml"/><Relationship Id="rId75" Type="http://schemas.openxmlformats.org/officeDocument/2006/relationships/tags" Target="../tags/tag664.xml"/><Relationship Id="rId74" Type="http://schemas.openxmlformats.org/officeDocument/2006/relationships/tags" Target="../tags/tag663.xml"/><Relationship Id="rId73" Type="http://schemas.openxmlformats.org/officeDocument/2006/relationships/tags" Target="../tags/tag662.xml"/><Relationship Id="rId72" Type="http://schemas.openxmlformats.org/officeDocument/2006/relationships/tags" Target="../tags/tag661.xml"/><Relationship Id="rId71" Type="http://schemas.openxmlformats.org/officeDocument/2006/relationships/tags" Target="../tags/tag660.xml"/><Relationship Id="rId70" Type="http://schemas.openxmlformats.org/officeDocument/2006/relationships/tags" Target="../tags/tag659.xml"/><Relationship Id="rId7" Type="http://schemas.openxmlformats.org/officeDocument/2006/relationships/tags" Target="../tags/tag596.xml"/><Relationship Id="rId69" Type="http://schemas.openxmlformats.org/officeDocument/2006/relationships/tags" Target="../tags/tag658.xml"/><Relationship Id="rId68" Type="http://schemas.openxmlformats.org/officeDocument/2006/relationships/tags" Target="../tags/tag657.xml"/><Relationship Id="rId67" Type="http://schemas.openxmlformats.org/officeDocument/2006/relationships/tags" Target="../tags/tag656.xml"/><Relationship Id="rId66" Type="http://schemas.openxmlformats.org/officeDocument/2006/relationships/tags" Target="../tags/tag655.xml"/><Relationship Id="rId65" Type="http://schemas.openxmlformats.org/officeDocument/2006/relationships/tags" Target="../tags/tag654.xml"/><Relationship Id="rId64" Type="http://schemas.openxmlformats.org/officeDocument/2006/relationships/tags" Target="../tags/tag653.xml"/><Relationship Id="rId63" Type="http://schemas.openxmlformats.org/officeDocument/2006/relationships/tags" Target="../tags/tag652.xml"/><Relationship Id="rId62" Type="http://schemas.openxmlformats.org/officeDocument/2006/relationships/tags" Target="../tags/tag651.xml"/><Relationship Id="rId61" Type="http://schemas.openxmlformats.org/officeDocument/2006/relationships/tags" Target="../tags/tag650.xml"/><Relationship Id="rId60" Type="http://schemas.openxmlformats.org/officeDocument/2006/relationships/tags" Target="../tags/tag649.xml"/><Relationship Id="rId6" Type="http://schemas.openxmlformats.org/officeDocument/2006/relationships/tags" Target="../tags/tag595.xml"/><Relationship Id="rId59" Type="http://schemas.openxmlformats.org/officeDocument/2006/relationships/tags" Target="../tags/tag648.xml"/><Relationship Id="rId58" Type="http://schemas.openxmlformats.org/officeDocument/2006/relationships/tags" Target="../tags/tag647.xml"/><Relationship Id="rId57" Type="http://schemas.openxmlformats.org/officeDocument/2006/relationships/tags" Target="../tags/tag646.xml"/><Relationship Id="rId56" Type="http://schemas.openxmlformats.org/officeDocument/2006/relationships/tags" Target="../tags/tag645.xml"/><Relationship Id="rId55" Type="http://schemas.openxmlformats.org/officeDocument/2006/relationships/tags" Target="../tags/tag644.xml"/><Relationship Id="rId54" Type="http://schemas.openxmlformats.org/officeDocument/2006/relationships/tags" Target="../tags/tag643.xml"/><Relationship Id="rId53" Type="http://schemas.openxmlformats.org/officeDocument/2006/relationships/tags" Target="../tags/tag642.xml"/><Relationship Id="rId52" Type="http://schemas.openxmlformats.org/officeDocument/2006/relationships/tags" Target="../tags/tag641.xml"/><Relationship Id="rId51" Type="http://schemas.openxmlformats.org/officeDocument/2006/relationships/tags" Target="../tags/tag640.xml"/><Relationship Id="rId50" Type="http://schemas.openxmlformats.org/officeDocument/2006/relationships/tags" Target="../tags/tag639.xml"/><Relationship Id="rId5" Type="http://schemas.openxmlformats.org/officeDocument/2006/relationships/tags" Target="../tags/tag594.xml"/><Relationship Id="rId49" Type="http://schemas.openxmlformats.org/officeDocument/2006/relationships/tags" Target="../tags/tag638.xml"/><Relationship Id="rId48" Type="http://schemas.openxmlformats.org/officeDocument/2006/relationships/tags" Target="../tags/tag637.xml"/><Relationship Id="rId47" Type="http://schemas.openxmlformats.org/officeDocument/2006/relationships/tags" Target="../tags/tag636.xml"/><Relationship Id="rId46" Type="http://schemas.openxmlformats.org/officeDocument/2006/relationships/tags" Target="../tags/tag635.xml"/><Relationship Id="rId45" Type="http://schemas.openxmlformats.org/officeDocument/2006/relationships/tags" Target="../tags/tag634.xml"/><Relationship Id="rId44" Type="http://schemas.openxmlformats.org/officeDocument/2006/relationships/tags" Target="../tags/tag633.xml"/><Relationship Id="rId43" Type="http://schemas.openxmlformats.org/officeDocument/2006/relationships/tags" Target="../tags/tag632.xml"/><Relationship Id="rId42" Type="http://schemas.openxmlformats.org/officeDocument/2006/relationships/tags" Target="../tags/tag631.xml"/><Relationship Id="rId41" Type="http://schemas.openxmlformats.org/officeDocument/2006/relationships/tags" Target="../tags/tag630.xml"/><Relationship Id="rId40" Type="http://schemas.openxmlformats.org/officeDocument/2006/relationships/tags" Target="../tags/tag629.xml"/><Relationship Id="rId4" Type="http://schemas.openxmlformats.org/officeDocument/2006/relationships/tags" Target="../tags/tag593.xml"/><Relationship Id="rId39" Type="http://schemas.openxmlformats.org/officeDocument/2006/relationships/tags" Target="../tags/tag628.xml"/><Relationship Id="rId38" Type="http://schemas.openxmlformats.org/officeDocument/2006/relationships/tags" Target="../tags/tag627.xml"/><Relationship Id="rId37" Type="http://schemas.openxmlformats.org/officeDocument/2006/relationships/tags" Target="../tags/tag626.xml"/><Relationship Id="rId36" Type="http://schemas.openxmlformats.org/officeDocument/2006/relationships/tags" Target="../tags/tag625.xml"/><Relationship Id="rId35" Type="http://schemas.openxmlformats.org/officeDocument/2006/relationships/tags" Target="../tags/tag624.xml"/><Relationship Id="rId34" Type="http://schemas.openxmlformats.org/officeDocument/2006/relationships/tags" Target="../tags/tag623.xml"/><Relationship Id="rId33" Type="http://schemas.openxmlformats.org/officeDocument/2006/relationships/tags" Target="../tags/tag622.xml"/><Relationship Id="rId32" Type="http://schemas.openxmlformats.org/officeDocument/2006/relationships/tags" Target="../tags/tag621.xml"/><Relationship Id="rId31" Type="http://schemas.openxmlformats.org/officeDocument/2006/relationships/tags" Target="../tags/tag620.xml"/><Relationship Id="rId30" Type="http://schemas.openxmlformats.org/officeDocument/2006/relationships/tags" Target="../tags/tag619.xml"/><Relationship Id="rId3" Type="http://schemas.openxmlformats.org/officeDocument/2006/relationships/tags" Target="../tags/tag592.xml"/><Relationship Id="rId29" Type="http://schemas.openxmlformats.org/officeDocument/2006/relationships/tags" Target="../tags/tag618.xml"/><Relationship Id="rId28" Type="http://schemas.openxmlformats.org/officeDocument/2006/relationships/tags" Target="../tags/tag617.xml"/><Relationship Id="rId27" Type="http://schemas.openxmlformats.org/officeDocument/2006/relationships/tags" Target="../tags/tag616.xml"/><Relationship Id="rId26" Type="http://schemas.openxmlformats.org/officeDocument/2006/relationships/tags" Target="../tags/tag615.xml"/><Relationship Id="rId25" Type="http://schemas.openxmlformats.org/officeDocument/2006/relationships/tags" Target="../tags/tag614.xml"/><Relationship Id="rId24" Type="http://schemas.openxmlformats.org/officeDocument/2006/relationships/tags" Target="../tags/tag613.xml"/><Relationship Id="rId23" Type="http://schemas.openxmlformats.org/officeDocument/2006/relationships/tags" Target="../tags/tag612.xml"/><Relationship Id="rId22" Type="http://schemas.openxmlformats.org/officeDocument/2006/relationships/tags" Target="../tags/tag611.xml"/><Relationship Id="rId21" Type="http://schemas.openxmlformats.org/officeDocument/2006/relationships/tags" Target="../tags/tag610.xml"/><Relationship Id="rId20" Type="http://schemas.openxmlformats.org/officeDocument/2006/relationships/tags" Target="../tags/tag609.xml"/><Relationship Id="rId2" Type="http://schemas.openxmlformats.org/officeDocument/2006/relationships/image" Target="../media/image287.png"/><Relationship Id="rId19" Type="http://schemas.openxmlformats.org/officeDocument/2006/relationships/tags" Target="../tags/tag608.xml"/><Relationship Id="rId18" Type="http://schemas.openxmlformats.org/officeDocument/2006/relationships/tags" Target="../tags/tag607.xml"/><Relationship Id="rId17" Type="http://schemas.openxmlformats.org/officeDocument/2006/relationships/tags" Target="../tags/tag606.xml"/><Relationship Id="rId16" Type="http://schemas.openxmlformats.org/officeDocument/2006/relationships/tags" Target="../tags/tag605.xml"/><Relationship Id="rId15" Type="http://schemas.openxmlformats.org/officeDocument/2006/relationships/tags" Target="../tags/tag604.xml"/><Relationship Id="rId14" Type="http://schemas.openxmlformats.org/officeDocument/2006/relationships/tags" Target="../tags/tag603.xml"/><Relationship Id="rId13" Type="http://schemas.openxmlformats.org/officeDocument/2006/relationships/tags" Target="../tags/tag602.xml"/><Relationship Id="rId12" Type="http://schemas.openxmlformats.org/officeDocument/2006/relationships/tags" Target="../tags/tag601.xml"/><Relationship Id="rId11" Type="http://schemas.openxmlformats.org/officeDocument/2006/relationships/tags" Target="../tags/tag600.xml"/><Relationship Id="rId10" Type="http://schemas.openxmlformats.org/officeDocument/2006/relationships/tags" Target="../tags/tag599.xml"/><Relationship Id="rId1" Type="http://schemas.openxmlformats.org/officeDocument/2006/relationships/tags" Target="../tags/tag59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79.xml"/></Relationships>
</file>

<file path=ppt/slides/_rels/slide73.xml.rels><?xml version="1.0" encoding="UTF-8" standalone="yes"?>
<Relationships xmlns="http://schemas.openxmlformats.org/package/2006/relationships"><Relationship Id="rId9" Type="http://schemas.openxmlformats.org/officeDocument/2006/relationships/slideLayout" Target="../slideLayouts/slideLayout592.xml"/><Relationship Id="rId8" Type="http://schemas.openxmlformats.org/officeDocument/2006/relationships/tags" Target="../tags/tag685.xml"/><Relationship Id="rId7" Type="http://schemas.openxmlformats.org/officeDocument/2006/relationships/image" Target="../media/image293.png"/><Relationship Id="rId6" Type="http://schemas.openxmlformats.org/officeDocument/2006/relationships/tags" Target="../tags/tag684.xml"/><Relationship Id="rId5" Type="http://schemas.openxmlformats.org/officeDocument/2006/relationships/tags" Target="../tags/tag683.xml"/><Relationship Id="rId4" Type="http://schemas.openxmlformats.org/officeDocument/2006/relationships/image" Target="../media/image292.jpeg"/><Relationship Id="rId3" Type="http://schemas.openxmlformats.org/officeDocument/2006/relationships/image" Target="../media/image291.png"/><Relationship Id="rId2" Type="http://schemas.openxmlformats.org/officeDocument/2006/relationships/image" Target="../media/image290.png"/><Relationship Id="rId10" Type="http://schemas.openxmlformats.org/officeDocument/2006/relationships/notesSlide" Target="../notesSlides/notesSlide37.xml"/><Relationship Id="rId1" Type="http://schemas.openxmlformats.org/officeDocument/2006/relationships/image" Target="../media/image289.png"/></Relationships>
</file>

<file path=ppt/slides/_rels/slide74.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vmlDrawing" Target="../drawings/vmlDrawing48.vml"/><Relationship Id="rId4" Type="http://schemas.openxmlformats.org/officeDocument/2006/relationships/slideLayout" Target="../slideLayouts/slideLayout605.xml"/><Relationship Id="rId3" Type="http://schemas.openxmlformats.org/officeDocument/2006/relationships/tags" Target="../tags/tag686.xml"/><Relationship Id="rId2" Type="http://schemas.openxmlformats.org/officeDocument/2006/relationships/image" Target="../media/image294.png"/><Relationship Id="rId1" Type="http://schemas.openxmlformats.org/officeDocument/2006/relationships/oleObject" Target="../embeddings/oleObject197.bin"/></Relationships>
</file>

<file path=ppt/slides/_rels/slide75.xml.rels><?xml version="1.0" encoding="UTF-8" standalone="yes"?>
<Relationships xmlns="http://schemas.openxmlformats.org/package/2006/relationships"><Relationship Id="rId9" Type="http://schemas.openxmlformats.org/officeDocument/2006/relationships/image" Target="../media/image297.wmf"/><Relationship Id="rId8" Type="http://schemas.openxmlformats.org/officeDocument/2006/relationships/oleObject" Target="../embeddings/oleObject201.bin"/><Relationship Id="rId7" Type="http://schemas.openxmlformats.org/officeDocument/2006/relationships/image" Target="../media/image296.wmf"/><Relationship Id="rId6" Type="http://schemas.openxmlformats.org/officeDocument/2006/relationships/oleObject" Target="../embeddings/oleObject200.bin"/><Relationship Id="rId5" Type="http://schemas.openxmlformats.org/officeDocument/2006/relationships/image" Target="../media/image295.wmf"/><Relationship Id="rId4" Type="http://schemas.openxmlformats.org/officeDocument/2006/relationships/oleObject" Target="../embeddings/oleObject199.bin"/><Relationship Id="rId3" Type="http://schemas.openxmlformats.org/officeDocument/2006/relationships/image" Target="../media/image294.png"/><Relationship Id="rId21" Type="http://schemas.openxmlformats.org/officeDocument/2006/relationships/notesSlide" Target="../notesSlides/notesSlide39.xml"/><Relationship Id="rId20" Type="http://schemas.openxmlformats.org/officeDocument/2006/relationships/vmlDrawing" Target="../drawings/vmlDrawing49.vml"/><Relationship Id="rId2" Type="http://schemas.openxmlformats.org/officeDocument/2006/relationships/oleObject" Target="../embeddings/oleObject198.bin"/><Relationship Id="rId19" Type="http://schemas.openxmlformats.org/officeDocument/2006/relationships/slideLayout" Target="../slideLayouts/slideLayout618.xml"/><Relationship Id="rId18" Type="http://schemas.openxmlformats.org/officeDocument/2006/relationships/image" Target="../media/image300.png"/><Relationship Id="rId17" Type="http://schemas.openxmlformats.org/officeDocument/2006/relationships/tags" Target="../tags/tag693.xml"/><Relationship Id="rId16" Type="http://schemas.openxmlformats.org/officeDocument/2006/relationships/image" Target="../media/image299.png"/><Relationship Id="rId15" Type="http://schemas.openxmlformats.org/officeDocument/2006/relationships/tags" Target="../tags/tag692.xml"/><Relationship Id="rId14" Type="http://schemas.openxmlformats.org/officeDocument/2006/relationships/image" Target="../media/image298.png"/><Relationship Id="rId13" Type="http://schemas.openxmlformats.org/officeDocument/2006/relationships/tags" Target="../tags/tag691.xml"/><Relationship Id="rId12" Type="http://schemas.openxmlformats.org/officeDocument/2006/relationships/tags" Target="../tags/tag690.xml"/><Relationship Id="rId11" Type="http://schemas.openxmlformats.org/officeDocument/2006/relationships/tags" Target="../tags/tag689.xml"/><Relationship Id="rId10" Type="http://schemas.openxmlformats.org/officeDocument/2006/relationships/tags" Target="../tags/tag688.xml"/><Relationship Id="rId1" Type="http://schemas.openxmlformats.org/officeDocument/2006/relationships/tags" Target="../tags/tag687.xml"/></Relationships>
</file>

<file path=ppt/slides/_rels/slide76.xml.rels><?xml version="1.0" encoding="UTF-8" standalone="yes"?>
<Relationships xmlns="http://schemas.openxmlformats.org/package/2006/relationships"><Relationship Id="rId6" Type="http://schemas.openxmlformats.org/officeDocument/2006/relationships/slideLayout" Target="../slideLayouts/slideLayout631.xml"/><Relationship Id="rId5" Type="http://schemas.openxmlformats.org/officeDocument/2006/relationships/image" Target="../media/image300.png"/><Relationship Id="rId4" Type="http://schemas.openxmlformats.org/officeDocument/2006/relationships/tags" Target="../tags/tag696.xml"/><Relationship Id="rId3" Type="http://schemas.openxmlformats.org/officeDocument/2006/relationships/image" Target="../media/image301.png"/><Relationship Id="rId2" Type="http://schemas.openxmlformats.org/officeDocument/2006/relationships/tags" Target="../tags/tag695.xml"/><Relationship Id="rId1" Type="http://schemas.openxmlformats.org/officeDocument/2006/relationships/tags" Target="../tags/tag694.xml"/></Relationships>
</file>

<file path=ppt/slides/_rels/slide77.xml.rels><?xml version="1.0" encoding="UTF-8" standalone="yes"?>
<Relationships xmlns="http://schemas.openxmlformats.org/package/2006/relationships"><Relationship Id="rId9" Type="http://schemas.openxmlformats.org/officeDocument/2006/relationships/oleObject" Target="../embeddings/oleObject203.bin"/><Relationship Id="rId8" Type="http://schemas.openxmlformats.org/officeDocument/2006/relationships/tags" Target="../tags/tag700.xml"/><Relationship Id="rId7" Type="http://schemas.openxmlformats.org/officeDocument/2006/relationships/tags" Target="../tags/tag699.xml"/><Relationship Id="rId6" Type="http://schemas.openxmlformats.org/officeDocument/2006/relationships/image" Target="../media/image303.wmf"/><Relationship Id="rId5" Type="http://schemas.openxmlformats.org/officeDocument/2006/relationships/oleObject" Target="../embeddings/oleObject202.bin"/><Relationship Id="rId4" Type="http://schemas.openxmlformats.org/officeDocument/2006/relationships/tags" Target="../tags/tag698.xml"/><Relationship Id="rId3" Type="http://schemas.openxmlformats.org/officeDocument/2006/relationships/image" Target="../media/image302.png"/><Relationship Id="rId2" Type="http://schemas.openxmlformats.org/officeDocument/2006/relationships/tags" Target="../tags/tag697.xml"/><Relationship Id="rId17" Type="http://schemas.openxmlformats.org/officeDocument/2006/relationships/notesSlide" Target="../notesSlides/notesSlide40.xml"/><Relationship Id="rId16" Type="http://schemas.openxmlformats.org/officeDocument/2006/relationships/vmlDrawing" Target="../drawings/vmlDrawing50.vml"/><Relationship Id="rId15" Type="http://schemas.openxmlformats.org/officeDocument/2006/relationships/slideLayout" Target="../slideLayouts/slideLayout644.xml"/><Relationship Id="rId14" Type="http://schemas.openxmlformats.org/officeDocument/2006/relationships/tags" Target="../tags/tag704.xml"/><Relationship Id="rId13" Type="http://schemas.openxmlformats.org/officeDocument/2006/relationships/tags" Target="../tags/tag703.xml"/><Relationship Id="rId12" Type="http://schemas.openxmlformats.org/officeDocument/2006/relationships/tags" Target="../tags/tag702.xml"/><Relationship Id="rId11" Type="http://schemas.openxmlformats.org/officeDocument/2006/relationships/tags" Target="../tags/tag701.xml"/><Relationship Id="rId10" Type="http://schemas.openxmlformats.org/officeDocument/2006/relationships/image" Target="../media/image304.wmf"/><Relationship Id="rId1" Type="http://schemas.openxmlformats.org/officeDocument/2006/relationships/hyperlink" Target="avi/17-3.AVI" TargetMode="External"/></Relationships>
</file>

<file path=ppt/slides/_rels/slide78.xml.rels><?xml version="1.0" encoding="UTF-8" standalone="yes"?>
<Relationships xmlns="http://schemas.openxmlformats.org/package/2006/relationships"><Relationship Id="rId9" Type="http://schemas.openxmlformats.org/officeDocument/2006/relationships/image" Target="../media/image308.png"/><Relationship Id="rId8" Type="http://schemas.openxmlformats.org/officeDocument/2006/relationships/oleObject" Target="../embeddings/oleObject206.bin"/><Relationship Id="rId7" Type="http://schemas.openxmlformats.org/officeDocument/2006/relationships/tags" Target="../tags/tag706.xml"/><Relationship Id="rId6" Type="http://schemas.openxmlformats.org/officeDocument/2006/relationships/tags" Target="../tags/tag705.xml"/><Relationship Id="rId5" Type="http://schemas.openxmlformats.org/officeDocument/2006/relationships/image" Target="../media/image307.wmf"/><Relationship Id="rId4" Type="http://schemas.openxmlformats.org/officeDocument/2006/relationships/oleObject" Target="../embeddings/oleObject205.bin"/><Relationship Id="rId3" Type="http://schemas.openxmlformats.org/officeDocument/2006/relationships/image" Target="../media/image306.wmf"/><Relationship Id="rId2" Type="http://schemas.openxmlformats.org/officeDocument/2006/relationships/oleObject" Target="../embeddings/oleObject204.bin"/><Relationship Id="rId12" Type="http://schemas.openxmlformats.org/officeDocument/2006/relationships/vmlDrawing" Target="../drawings/vmlDrawing51.vml"/><Relationship Id="rId11" Type="http://schemas.openxmlformats.org/officeDocument/2006/relationships/slideLayout" Target="../slideLayouts/slideLayout652.xml"/><Relationship Id="rId10" Type="http://schemas.openxmlformats.org/officeDocument/2006/relationships/tags" Target="../tags/tag707.xml"/><Relationship Id="rId1" Type="http://schemas.openxmlformats.org/officeDocument/2006/relationships/image" Target="../media/image305.png"/></Relationships>
</file>

<file path=ppt/slides/_rels/slide79.xml.rels><?xml version="1.0" encoding="UTF-8" standalone="yes"?>
<Relationships xmlns="http://schemas.openxmlformats.org/package/2006/relationships"><Relationship Id="rId9" Type="http://schemas.openxmlformats.org/officeDocument/2006/relationships/slideLayout" Target="../slideLayouts/slideLayout670.xml"/><Relationship Id="rId8" Type="http://schemas.openxmlformats.org/officeDocument/2006/relationships/image" Target="../media/image311.wmf"/><Relationship Id="rId7" Type="http://schemas.openxmlformats.org/officeDocument/2006/relationships/oleObject" Target="../embeddings/oleObject209.bin"/><Relationship Id="rId6" Type="http://schemas.openxmlformats.org/officeDocument/2006/relationships/tags" Target="../tags/tag709.xml"/><Relationship Id="rId5" Type="http://schemas.openxmlformats.org/officeDocument/2006/relationships/tags" Target="../tags/tag708.xml"/><Relationship Id="rId4" Type="http://schemas.openxmlformats.org/officeDocument/2006/relationships/image" Target="../media/image310.wmf"/><Relationship Id="rId3" Type="http://schemas.openxmlformats.org/officeDocument/2006/relationships/oleObject" Target="../embeddings/oleObject208.bin"/><Relationship Id="rId2" Type="http://schemas.openxmlformats.org/officeDocument/2006/relationships/image" Target="../media/image309.wmf"/><Relationship Id="rId10" Type="http://schemas.openxmlformats.org/officeDocument/2006/relationships/vmlDrawing" Target="../drawings/vmlDrawing52.vml"/><Relationship Id="rId1" Type="http://schemas.openxmlformats.org/officeDocument/2006/relationships/oleObject" Target="../embeddings/oleObject207.bin"/></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tags" Target="../tags/tag13.xml"/><Relationship Id="rId2" Type="http://schemas.openxmlformats.org/officeDocument/2006/relationships/image" Target="../media/image6.png"/><Relationship Id="rId1"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9" Type="http://schemas.openxmlformats.org/officeDocument/2006/relationships/vmlDrawing" Target="../drawings/vmlDrawing53.vml"/><Relationship Id="rId8" Type="http://schemas.openxmlformats.org/officeDocument/2006/relationships/slideLayout" Target="../slideLayouts/slideLayout683.xml"/><Relationship Id="rId7" Type="http://schemas.openxmlformats.org/officeDocument/2006/relationships/image" Target="../media/image314.wmf"/><Relationship Id="rId6" Type="http://schemas.openxmlformats.org/officeDocument/2006/relationships/oleObject" Target="../embeddings/oleObject212.bin"/><Relationship Id="rId5" Type="http://schemas.openxmlformats.org/officeDocument/2006/relationships/tags" Target="../tags/tag710.xml"/><Relationship Id="rId4" Type="http://schemas.openxmlformats.org/officeDocument/2006/relationships/image" Target="../media/image313.wmf"/><Relationship Id="rId3" Type="http://schemas.openxmlformats.org/officeDocument/2006/relationships/oleObject" Target="../embeddings/oleObject211.bin"/><Relationship Id="rId2" Type="http://schemas.openxmlformats.org/officeDocument/2006/relationships/image" Target="../media/image312.png"/><Relationship Id="rId1" Type="http://schemas.openxmlformats.org/officeDocument/2006/relationships/oleObject" Target="../embeddings/oleObject210.bin"/></Relationships>
</file>

<file path=ppt/slides/_rels/slide81.xml.rels><?xml version="1.0" encoding="UTF-8" standalone="yes"?>
<Relationships xmlns="http://schemas.openxmlformats.org/package/2006/relationships"><Relationship Id="rId9" Type="http://schemas.openxmlformats.org/officeDocument/2006/relationships/tags" Target="../tags/tag713.xml"/><Relationship Id="rId8" Type="http://schemas.openxmlformats.org/officeDocument/2006/relationships/image" Target="../media/image316.wmf"/><Relationship Id="rId7" Type="http://schemas.openxmlformats.org/officeDocument/2006/relationships/oleObject" Target="../embeddings/oleObject215.bin"/><Relationship Id="rId6" Type="http://schemas.openxmlformats.org/officeDocument/2006/relationships/tags" Target="../tags/tag712.xml"/><Relationship Id="rId5" Type="http://schemas.openxmlformats.org/officeDocument/2006/relationships/image" Target="../media/image315.wmf"/><Relationship Id="rId4" Type="http://schemas.openxmlformats.org/officeDocument/2006/relationships/oleObject" Target="../embeddings/oleObject214.bin"/><Relationship Id="rId3" Type="http://schemas.openxmlformats.org/officeDocument/2006/relationships/tags" Target="../tags/tag711.xml"/><Relationship Id="rId2" Type="http://schemas.openxmlformats.org/officeDocument/2006/relationships/image" Target="../media/image312.png"/><Relationship Id="rId16" Type="http://schemas.openxmlformats.org/officeDocument/2006/relationships/vmlDrawing" Target="../drawings/vmlDrawing54.vml"/><Relationship Id="rId15" Type="http://schemas.openxmlformats.org/officeDocument/2006/relationships/slideLayout" Target="../slideLayouts/slideLayout696.xml"/><Relationship Id="rId14" Type="http://schemas.openxmlformats.org/officeDocument/2006/relationships/image" Target="../media/image318.wmf"/><Relationship Id="rId13" Type="http://schemas.openxmlformats.org/officeDocument/2006/relationships/oleObject" Target="../embeddings/oleObject217.bin"/><Relationship Id="rId12" Type="http://schemas.openxmlformats.org/officeDocument/2006/relationships/tags" Target="../tags/tag714.xml"/><Relationship Id="rId11" Type="http://schemas.openxmlformats.org/officeDocument/2006/relationships/image" Target="../media/image317.wmf"/><Relationship Id="rId10" Type="http://schemas.openxmlformats.org/officeDocument/2006/relationships/oleObject" Target="../embeddings/oleObject216.bin"/><Relationship Id="rId1" Type="http://schemas.openxmlformats.org/officeDocument/2006/relationships/oleObject" Target="../embeddings/oleObject213.bin"/></Relationships>
</file>

<file path=ppt/slides/_rels/slide82.xml.rels><?xml version="1.0" encoding="UTF-8" standalone="yes"?>
<Relationships xmlns="http://schemas.openxmlformats.org/package/2006/relationships"><Relationship Id="rId9" Type="http://schemas.openxmlformats.org/officeDocument/2006/relationships/slideLayout" Target="../slideLayouts/slideLayout709.xml"/><Relationship Id="rId8" Type="http://schemas.openxmlformats.org/officeDocument/2006/relationships/image" Target="../media/image321.wmf"/><Relationship Id="rId7" Type="http://schemas.openxmlformats.org/officeDocument/2006/relationships/oleObject" Target="../embeddings/oleObject220.bin"/><Relationship Id="rId6" Type="http://schemas.openxmlformats.org/officeDocument/2006/relationships/tags" Target="../tags/tag716.xml"/><Relationship Id="rId5" Type="http://schemas.openxmlformats.org/officeDocument/2006/relationships/image" Target="../media/image320.wmf"/><Relationship Id="rId4" Type="http://schemas.openxmlformats.org/officeDocument/2006/relationships/oleObject" Target="../embeddings/oleObject219.bin"/><Relationship Id="rId3" Type="http://schemas.openxmlformats.org/officeDocument/2006/relationships/tags" Target="../tags/tag715.xml"/><Relationship Id="rId2" Type="http://schemas.openxmlformats.org/officeDocument/2006/relationships/image" Target="../media/image319.wmf"/><Relationship Id="rId10" Type="http://schemas.openxmlformats.org/officeDocument/2006/relationships/vmlDrawing" Target="../drawings/vmlDrawing55.vml"/><Relationship Id="rId1" Type="http://schemas.openxmlformats.org/officeDocument/2006/relationships/oleObject" Target="../embeddings/oleObject218.bin"/></Relationships>
</file>

<file path=ppt/slides/_rels/slide83.xml.rels><?xml version="1.0" encoding="UTF-8" standalone="yes"?>
<Relationships xmlns="http://schemas.openxmlformats.org/package/2006/relationships"><Relationship Id="rId9" Type="http://schemas.openxmlformats.org/officeDocument/2006/relationships/image" Target="../media/image324.wmf"/><Relationship Id="rId8" Type="http://schemas.openxmlformats.org/officeDocument/2006/relationships/oleObject" Target="../embeddings/oleObject224.bin"/><Relationship Id="rId7" Type="http://schemas.openxmlformats.org/officeDocument/2006/relationships/tags" Target="../tags/tag717.xml"/><Relationship Id="rId6" Type="http://schemas.openxmlformats.org/officeDocument/2006/relationships/image" Target="../media/image323.wmf"/><Relationship Id="rId5" Type="http://schemas.openxmlformats.org/officeDocument/2006/relationships/oleObject" Target="../embeddings/oleObject223.bin"/><Relationship Id="rId4" Type="http://schemas.openxmlformats.org/officeDocument/2006/relationships/image" Target="../media/image322.wmf"/><Relationship Id="rId3" Type="http://schemas.openxmlformats.org/officeDocument/2006/relationships/oleObject" Target="../embeddings/oleObject222.bin"/><Relationship Id="rId2" Type="http://schemas.openxmlformats.org/officeDocument/2006/relationships/image" Target="../media/image312.png"/><Relationship Id="rId14" Type="http://schemas.openxmlformats.org/officeDocument/2006/relationships/vmlDrawing" Target="../drawings/vmlDrawing56.vml"/><Relationship Id="rId13" Type="http://schemas.openxmlformats.org/officeDocument/2006/relationships/slideLayout" Target="../slideLayouts/slideLayout722.xml"/><Relationship Id="rId12" Type="http://schemas.openxmlformats.org/officeDocument/2006/relationships/image" Target="../media/image325.wmf"/><Relationship Id="rId11" Type="http://schemas.openxmlformats.org/officeDocument/2006/relationships/oleObject" Target="../embeddings/oleObject225.bin"/><Relationship Id="rId10" Type="http://schemas.openxmlformats.org/officeDocument/2006/relationships/tags" Target="../tags/tag718.xml"/><Relationship Id="rId1" Type="http://schemas.openxmlformats.org/officeDocument/2006/relationships/oleObject" Target="../embeddings/oleObject221.bin"/></Relationships>
</file>

<file path=ppt/slides/_rels/slide84.xml.rels><?xml version="1.0" encoding="UTF-8" standalone="yes"?>
<Relationships xmlns="http://schemas.openxmlformats.org/package/2006/relationships"><Relationship Id="rId9" Type="http://schemas.openxmlformats.org/officeDocument/2006/relationships/oleObject" Target="../embeddings/oleObject229.bin"/><Relationship Id="rId8" Type="http://schemas.openxmlformats.org/officeDocument/2006/relationships/tags" Target="../tags/tag720.xml"/><Relationship Id="rId7" Type="http://schemas.openxmlformats.org/officeDocument/2006/relationships/image" Target="../media/image313.wmf"/><Relationship Id="rId6" Type="http://schemas.openxmlformats.org/officeDocument/2006/relationships/oleObject" Target="../embeddings/oleObject228.bin"/><Relationship Id="rId5" Type="http://schemas.openxmlformats.org/officeDocument/2006/relationships/tags" Target="../tags/tag719.xml"/><Relationship Id="rId4" Type="http://schemas.openxmlformats.org/officeDocument/2006/relationships/image" Target="../media/image327.wmf"/><Relationship Id="rId3" Type="http://schemas.openxmlformats.org/officeDocument/2006/relationships/oleObject" Target="../embeddings/oleObject227.bin"/><Relationship Id="rId2" Type="http://schemas.openxmlformats.org/officeDocument/2006/relationships/image" Target="../media/image326.wmf"/><Relationship Id="rId18" Type="http://schemas.openxmlformats.org/officeDocument/2006/relationships/vmlDrawing" Target="../drawings/vmlDrawing57.vml"/><Relationship Id="rId17" Type="http://schemas.openxmlformats.org/officeDocument/2006/relationships/slideLayout" Target="../slideLayouts/slideLayout735.xml"/><Relationship Id="rId16" Type="http://schemas.openxmlformats.org/officeDocument/2006/relationships/image" Target="../media/image312.png"/><Relationship Id="rId15" Type="http://schemas.openxmlformats.org/officeDocument/2006/relationships/oleObject" Target="../embeddings/oleObject231.bin"/><Relationship Id="rId14" Type="http://schemas.openxmlformats.org/officeDocument/2006/relationships/image" Target="../media/image329.wmf"/><Relationship Id="rId13" Type="http://schemas.openxmlformats.org/officeDocument/2006/relationships/oleObject" Target="../embeddings/oleObject230.bin"/><Relationship Id="rId12" Type="http://schemas.openxmlformats.org/officeDocument/2006/relationships/tags" Target="../tags/tag722.xml"/><Relationship Id="rId11" Type="http://schemas.openxmlformats.org/officeDocument/2006/relationships/tags" Target="../tags/tag721.xml"/><Relationship Id="rId10" Type="http://schemas.openxmlformats.org/officeDocument/2006/relationships/image" Target="../media/image328.wmf"/><Relationship Id="rId1" Type="http://schemas.openxmlformats.org/officeDocument/2006/relationships/oleObject" Target="../embeddings/oleObject226.bin"/></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48.xml"/><Relationship Id="rId2" Type="http://schemas.openxmlformats.org/officeDocument/2006/relationships/tags" Target="../tags/tag724.xml"/><Relationship Id="rId1" Type="http://schemas.openxmlformats.org/officeDocument/2006/relationships/tags" Target="../tags/tag723.xml"/></Relationships>
</file>

<file path=ppt/slides/_rels/slide86.xml.rels><?xml version="1.0" encoding="UTF-8" standalone="yes"?>
<Relationships xmlns="http://schemas.openxmlformats.org/package/2006/relationships"><Relationship Id="rId9" Type="http://schemas.openxmlformats.org/officeDocument/2006/relationships/slideLayout" Target="../slideLayouts/slideLayout756.xml"/><Relationship Id="rId8" Type="http://schemas.openxmlformats.org/officeDocument/2006/relationships/image" Target="../media/image331.png"/><Relationship Id="rId7" Type="http://schemas.openxmlformats.org/officeDocument/2006/relationships/tags" Target="../tags/tag728.xml"/><Relationship Id="rId6" Type="http://schemas.openxmlformats.org/officeDocument/2006/relationships/image" Target="../media/image300.png"/><Relationship Id="rId5" Type="http://schemas.openxmlformats.org/officeDocument/2006/relationships/tags" Target="../tags/tag727.xml"/><Relationship Id="rId4" Type="http://schemas.openxmlformats.org/officeDocument/2006/relationships/tags" Target="../tags/tag726.xml"/><Relationship Id="rId3" Type="http://schemas.openxmlformats.org/officeDocument/2006/relationships/image" Target="../media/image330.png"/><Relationship Id="rId2" Type="http://schemas.openxmlformats.org/officeDocument/2006/relationships/oleObject" Target="../embeddings/oleObject232.bin"/><Relationship Id="rId10" Type="http://schemas.openxmlformats.org/officeDocument/2006/relationships/vmlDrawing" Target="../drawings/vmlDrawing58.vml"/><Relationship Id="rId1" Type="http://schemas.openxmlformats.org/officeDocument/2006/relationships/tags" Target="../tags/tag725.xml"/></Relationships>
</file>

<file path=ppt/slides/_rels/slide87.xml.rels><?xml version="1.0" encoding="UTF-8" standalone="yes"?>
<Relationships xmlns="http://schemas.openxmlformats.org/package/2006/relationships"><Relationship Id="rId5" Type="http://schemas.openxmlformats.org/officeDocument/2006/relationships/vmlDrawing" Target="../drawings/vmlDrawing59.vml"/><Relationship Id="rId4" Type="http://schemas.openxmlformats.org/officeDocument/2006/relationships/slideLayout" Target="../slideLayouts/slideLayout769.xml"/><Relationship Id="rId3" Type="http://schemas.openxmlformats.org/officeDocument/2006/relationships/tags" Target="../tags/tag729.xml"/><Relationship Id="rId2" Type="http://schemas.openxmlformats.org/officeDocument/2006/relationships/image" Target="../media/image332.png"/><Relationship Id="rId1" Type="http://schemas.openxmlformats.org/officeDocument/2006/relationships/oleObject" Target="../embeddings/oleObject233.bin"/></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782.xml"/><Relationship Id="rId3" Type="http://schemas.openxmlformats.org/officeDocument/2006/relationships/tags" Target="../tags/tag731.xml"/><Relationship Id="rId2" Type="http://schemas.openxmlformats.org/officeDocument/2006/relationships/tags" Target="../tags/tag730.xml"/><Relationship Id="rId1" Type="http://schemas.openxmlformats.org/officeDocument/2006/relationships/hyperlink" Target="17.3.ppt" TargetMode="External"/></Relationships>
</file>

<file path=ppt/slides/_rels/slide89.xml.rels><?xml version="1.0" encoding="UTF-8" standalone="yes"?>
<Relationships xmlns="http://schemas.openxmlformats.org/package/2006/relationships"><Relationship Id="rId9" Type="http://schemas.openxmlformats.org/officeDocument/2006/relationships/tags" Target="../tags/tag736.xml"/><Relationship Id="rId8" Type="http://schemas.openxmlformats.org/officeDocument/2006/relationships/image" Target="../media/image331.png"/><Relationship Id="rId7" Type="http://schemas.openxmlformats.org/officeDocument/2006/relationships/tags" Target="../tags/tag735.xml"/><Relationship Id="rId6" Type="http://schemas.openxmlformats.org/officeDocument/2006/relationships/tags" Target="../tags/tag734.xml"/><Relationship Id="rId5" Type="http://schemas.openxmlformats.org/officeDocument/2006/relationships/image" Target="../media/image333.png"/><Relationship Id="rId4" Type="http://schemas.openxmlformats.org/officeDocument/2006/relationships/oleObject" Target="../embeddings/oleObject234.bin"/><Relationship Id="rId3" Type="http://schemas.openxmlformats.org/officeDocument/2006/relationships/tags" Target="../tags/tag733.xml"/><Relationship Id="rId2" Type="http://schemas.openxmlformats.org/officeDocument/2006/relationships/tags" Target="../tags/tag732.xml"/><Relationship Id="rId18" Type="http://schemas.openxmlformats.org/officeDocument/2006/relationships/vmlDrawing" Target="../drawings/vmlDrawing60.vml"/><Relationship Id="rId17" Type="http://schemas.openxmlformats.org/officeDocument/2006/relationships/slideLayout" Target="../slideLayouts/slideLayout795.xml"/><Relationship Id="rId16" Type="http://schemas.openxmlformats.org/officeDocument/2006/relationships/image" Target="../media/image337.png"/><Relationship Id="rId15" Type="http://schemas.openxmlformats.org/officeDocument/2006/relationships/tags" Target="../tags/tag739.xml"/><Relationship Id="rId14" Type="http://schemas.openxmlformats.org/officeDocument/2006/relationships/image" Target="../media/image336.png"/><Relationship Id="rId13" Type="http://schemas.openxmlformats.org/officeDocument/2006/relationships/tags" Target="../tags/tag738.xml"/><Relationship Id="rId12" Type="http://schemas.openxmlformats.org/officeDocument/2006/relationships/image" Target="../media/image335.png"/><Relationship Id="rId11" Type="http://schemas.openxmlformats.org/officeDocument/2006/relationships/tags" Target="../tags/tag737.xml"/><Relationship Id="rId10" Type="http://schemas.openxmlformats.org/officeDocument/2006/relationships/image" Target="../media/image334.png"/><Relationship Id="rId1" Type="http://schemas.openxmlformats.org/officeDocument/2006/relationships/hyperlink" Target="17.3.ppt" TargetMode="External"/></Relationships>
</file>

<file path=ppt/slides/_rels/slide9.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image" Target="../media/image9.png"/><Relationship Id="rId7" Type="http://schemas.openxmlformats.org/officeDocument/2006/relationships/oleObject" Target="../embeddings/oleObject3.bin"/><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image" Target="../media/image8.png"/><Relationship Id="rId2" Type="http://schemas.openxmlformats.org/officeDocument/2006/relationships/oleObject" Target="../embeddings/oleObject2.bin"/><Relationship Id="rId13" Type="http://schemas.openxmlformats.org/officeDocument/2006/relationships/notesSlide" Target="../notesSlides/notesSlide4.xml"/><Relationship Id="rId12" Type="http://schemas.openxmlformats.org/officeDocument/2006/relationships/vmlDrawing" Target="../drawings/vmlDrawing2.vml"/><Relationship Id="rId11" Type="http://schemas.openxmlformats.org/officeDocument/2006/relationships/slideLayout" Target="../slideLayouts/slideLayout2.xml"/><Relationship Id="rId10" Type="http://schemas.openxmlformats.org/officeDocument/2006/relationships/image" Target="../media/image10.png"/><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808.xml"/><Relationship Id="rId2" Type="http://schemas.openxmlformats.org/officeDocument/2006/relationships/tags" Target="../tags/tag740.xml"/><Relationship Id="rId1" Type="http://schemas.openxmlformats.org/officeDocument/2006/relationships/hyperlink" Target="17.3.ppt" TargetMode="Externa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821.xml"/><Relationship Id="rId1" Type="http://schemas.openxmlformats.org/officeDocument/2006/relationships/tags" Target="../tags/tag741.xml"/></Relationships>
</file>

<file path=ppt/slides/_rels/slide92.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vmlDrawing" Target="../drawings/vmlDrawing61.vml"/><Relationship Id="rId4" Type="http://schemas.openxmlformats.org/officeDocument/2006/relationships/slideLayout" Target="../slideLayouts/slideLayout834.xml"/><Relationship Id="rId3" Type="http://schemas.openxmlformats.org/officeDocument/2006/relationships/tags" Target="../tags/tag742.xml"/><Relationship Id="rId2" Type="http://schemas.openxmlformats.org/officeDocument/2006/relationships/image" Target="../media/image338.png"/><Relationship Id="rId1" Type="http://schemas.openxmlformats.org/officeDocument/2006/relationships/oleObject" Target="../embeddings/oleObject235.bin"/></Relationships>
</file>

<file path=ppt/slides/_rels/slide93.xml.rels><?xml version="1.0" encoding="UTF-8" standalone="yes"?>
<Relationships xmlns="http://schemas.openxmlformats.org/package/2006/relationships"><Relationship Id="rId4" Type="http://schemas.openxmlformats.org/officeDocument/2006/relationships/vmlDrawing" Target="../drawings/vmlDrawing62.vml"/><Relationship Id="rId3" Type="http://schemas.openxmlformats.org/officeDocument/2006/relationships/slideLayout" Target="../slideLayouts/slideLayout847.xml"/><Relationship Id="rId2" Type="http://schemas.openxmlformats.org/officeDocument/2006/relationships/image" Target="../media/image338.png"/><Relationship Id="rId1" Type="http://schemas.openxmlformats.org/officeDocument/2006/relationships/oleObject" Target="../embeddings/oleObject236.bin"/></Relationships>
</file>

<file path=ppt/slides/_rels/slide94.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vmlDrawing" Target="../drawings/vmlDrawing63.vml"/><Relationship Id="rId3" Type="http://schemas.openxmlformats.org/officeDocument/2006/relationships/slideLayout" Target="../slideLayouts/slideLayout860.xml"/><Relationship Id="rId2" Type="http://schemas.openxmlformats.org/officeDocument/2006/relationships/image" Target="../media/image339.png"/><Relationship Id="rId1" Type="http://schemas.openxmlformats.org/officeDocument/2006/relationships/oleObject" Target="../embeddings/oleObject237.bin"/></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878.xml"/><Relationship Id="rId1" Type="http://schemas.openxmlformats.org/officeDocument/2006/relationships/tags" Target="../tags/tag743.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891.xml"/><Relationship Id="rId1" Type="http://schemas.openxmlformats.org/officeDocument/2006/relationships/tags" Target="../tags/tag744.xml"/></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899.xml"/><Relationship Id="rId2" Type="http://schemas.openxmlformats.org/officeDocument/2006/relationships/tags" Target="../tags/tag746.xml"/><Relationship Id="rId1" Type="http://schemas.openxmlformats.org/officeDocument/2006/relationships/tags" Target="../tags/tag745.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912.xml"/><Relationship Id="rId1" Type="http://schemas.openxmlformats.org/officeDocument/2006/relationships/tags" Target="../tags/tag747.xml"/></Relationships>
</file>

<file path=ppt/slides/_rels/slide99.xml.rels><?xml version="1.0" encoding="UTF-8" standalone="yes"?>
<Relationships xmlns="http://schemas.openxmlformats.org/package/2006/relationships"><Relationship Id="rId5" Type="http://schemas.openxmlformats.org/officeDocument/2006/relationships/slideLayout" Target="../slideLayouts/slideLayout925.xml"/><Relationship Id="rId4" Type="http://schemas.openxmlformats.org/officeDocument/2006/relationships/tags" Target="../tags/tag751.xml"/><Relationship Id="rId3" Type="http://schemas.openxmlformats.org/officeDocument/2006/relationships/tags" Target="../tags/tag750.xml"/><Relationship Id="rId2" Type="http://schemas.openxmlformats.org/officeDocument/2006/relationships/tags" Target="../tags/tag749.xml"/><Relationship Id="rId1" Type="http://schemas.openxmlformats.org/officeDocument/2006/relationships/tags" Target="../tags/tag7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矩形 43013">
            <a:hlinkClick r:id="rId1" action="ppaction://hlinksldjump"/>
          </p:cNvPr>
          <p:cNvSpPr/>
          <p:nvPr/>
        </p:nvSpPr>
        <p:spPr>
          <a:xfrm>
            <a:off x="2072005" y="3676650"/>
            <a:ext cx="4203700" cy="57594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ClrTx/>
              <a:buSzTx/>
              <a:buFontTx/>
              <a:buNone/>
              <a:defRPr sz="4400" u="none" kern="1200" baseline="0">
                <a:solidFill>
                  <a:schemeClr val="tx2"/>
                </a:solidFill>
                <a:latin typeface="Arial" panose="020B0604020202020204" pitchFamily="34" charset="0"/>
                <a:ea typeface="宋体" panose="02010600030101010101" pitchFamily="2" charset="-122"/>
              </a:defRPr>
            </a:lvl1pPr>
          </a:lstStyle>
          <a:p>
            <a:pPr lvl="0" algn="l">
              <a:buNone/>
            </a:pPr>
            <a:r>
              <a:rPr lang="zh-CN" altLang="en-US" sz="3200" b="1" dirty="0">
                <a:solidFill>
                  <a:srgbClr val="333399"/>
                </a:solidFill>
                <a:latin typeface="华文楷体" panose="02010600040101010101" pitchFamily="2" charset="-122"/>
                <a:ea typeface="华文楷体" panose="02010600040101010101" pitchFamily="2" charset="-122"/>
                <a:cs typeface="华文楷体" panose="02010600040101010101" pitchFamily="2" charset="-122"/>
              </a:rPr>
              <a:t>§3.3 差分放大电路</a:t>
            </a:r>
            <a:endParaRPr lang="zh-CN" altLang="en-US" sz="3200" b="1" dirty="0">
              <a:solidFill>
                <a:srgbClr val="333399"/>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44036" name="矩形 44035">
            <a:hlinkClick r:id="rId1" action="ppaction://hlinksldjump"/>
          </p:cNvPr>
          <p:cNvSpPr/>
          <p:nvPr/>
        </p:nvSpPr>
        <p:spPr>
          <a:xfrm>
            <a:off x="2072005" y="3020695"/>
            <a:ext cx="4895850" cy="6096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u="none" kern="1200" baseline="0">
                <a:solidFill>
                  <a:schemeClr val="tx2"/>
                </a:solidFill>
                <a:latin typeface="Arial" panose="020B0604020202020204" pitchFamily="34" charset="0"/>
                <a:ea typeface="宋体" panose="02010600030101010101" pitchFamily="2" charset="-122"/>
              </a:defRPr>
            </a:lvl1pPr>
          </a:lstStyle>
          <a:p>
            <a:pPr lvl="0" algn="l">
              <a:buClrTx/>
              <a:buSzTx/>
              <a:buFontTx/>
              <a:buNone/>
            </a:pPr>
            <a:r>
              <a:rPr lang="zh-CN" altLang="en-US" sz="3200" b="1" dirty="0">
                <a:solidFill>
                  <a:srgbClr val="333399"/>
                </a:solidFill>
                <a:latin typeface="华文楷体" panose="02010600040101010101" pitchFamily="2" charset="-122"/>
                <a:ea typeface="华文楷体" panose="02010600040101010101" pitchFamily="2" charset="-122"/>
                <a:cs typeface="华文楷体" panose="02010600040101010101" pitchFamily="2" charset="-122"/>
              </a:rPr>
              <a:t>§3.2 </a:t>
            </a:r>
            <a:r>
              <a:rPr lang="zh-CN" altLang="en-US" sz="3200" b="1" dirty="0">
                <a:solidFill>
                  <a:srgbClr val="333399"/>
                </a:solidFill>
                <a:latin typeface="华文楷体" panose="02010600040101010101" pitchFamily="2" charset="-122"/>
                <a:ea typeface="华文楷体" panose="02010600040101010101" pitchFamily="2" charset="-122"/>
                <a:cs typeface="华文楷体" panose="02010600040101010101" pitchFamily="2" charset="-122"/>
                <a:sym typeface="+mn-ea"/>
              </a:rPr>
              <a:t>集成运算放大电路</a:t>
            </a:r>
            <a:endParaRPr lang="zh-CN" altLang="en-US" sz="3200" b="1" dirty="0">
              <a:solidFill>
                <a:srgbClr val="333399"/>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44037" name="矩形 44036">
            <a:hlinkClick r:id="rId1" action="ppaction://hlinksldjump"/>
          </p:cNvPr>
          <p:cNvSpPr/>
          <p:nvPr/>
        </p:nvSpPr>
        <p:spPr>
          <a:xfrm>
            <a:off x="2072005" y="4298950"/>
            <a:ext cx="4895850" cy="6096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u="none" kern="1200" baseline="0">
                <a:solidFill>
                  <a:schemeClr val="tx2"/>
                </a:solidFill>
                <a:latin typeface="Arial" panose="020B0604020202020204" pitchFamily="34" charset="0"/>
                <a:ea typeface="宋体" panose="02010600030101010101" pitchFamily="2" charset="-122"/>
              </a:defRPr>
            </a:lvl1pPr>
          </a:lstStyle>
          <a:p>
            <a:pPr lvl="0" algn="l">
              <a:buClrTx/>
              <a:buSzTx/>
              <a:buFontTx/>
              <a:buNone/>
            </a:pPr>
            <a:r>
              <a:rPr lang="zh-CN" altLang="en-US" sz="3200" b="1" dirty="0">
                <a:solidFill>
                  <a:srgbClr val="333399"/>
                </a:solidFill>
                <a:latin typeface="华文楷体" panose="02010600040101010101" pitchFamily="2" charset="-122"/>
                <a:ea typeface="华文楷体" panose="02010600040101010101" pitchFamily="2" charset="-122"/>
                <a:cs typeface="华文楷体" panose="02010600040101010101" pitchFamily="2" charset="-122"/>
              </a:rPr>
              <a:t>§3.4 常用电流源电路</a:t>
            </a:r>
            <a:endParaRPr lang="zh-CN" altLang="en-US" sz="3200" b="1" dirty="0">
              <a:solidFill>
                <a:srgbClr val="333399"/>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3" name="标题 2"/>
          <p:cNvSpPr>
            <a:spLocks noGrp="1"/>
          </p:cNvSpPr>
          <p:nvPr>
            <p:ph type="ctrTitle"/>
          </p:nvPr>
        </p:nvSpPr>
        <p:spPr>
          <a:xfrm>
            <a:off x="154940" y="1122680"/>
            <a:ext cx="8834755" cy="1118235"/>
          </a:xfrm>
        </p:spPr>
        <p:txBody>
          <a:bodyPr anchor="ctr" anchorCtr="0"/>
          <a:lstStyle/>
          <a:p>
            <a:pPr algn="ctr" defTabSz="914400">
              <a:buClrTx/>
              <a:buSzTx/>
              <a:buFontTx/>
              <a:buNone/>
            </a:pPr>
            <a:r>
              <a:rPr lang="zh-CN" altLang="en-US" sz="4000" kern="1200" baseline="0" dirty="0">
                <a:solidFill>
                  <a:srgbClr val="002060"/>
                </a:solidFill>
                <a:latin typeface="楷体" panose="02010609060101010101" pitchFamily="49" charset="-122"/>
                <a:ea typeface="楷体" panose="02010609060101010101" pitchFamily="49" charset="-122"/>
                <a:cs typeface="Times New Roman" panose="02020603050405020304" pitchFamily="18" charset="0"/>
              </a:rPr>
              <a:t>第</a:t>
            </a:r>
            <a:r>
              <a:rPr lang="zh-CN" altLang="en-US" sz="4000" dirty="0">
                <a:solidFill>
                  <a:srgbClr val="002060"/>
                </a:solidFill>
                <a:latin typeface="楷体" panose="02010609060101010101" pitchFamily="49" charset="-122"/>
                <a:ea typeface="楷体" panose="02010609060101010101" pitchFamily="49" charset="-122"/>
                <a:sym typeface="+mn-ea"/>
              </a:rPr>
              <a:t>三</a:t>
            </a:r>
            <a:r>
              <a:rPr lang="zh-CN" altLang="en-US" sz="4000" kern="1200" baseline="0" dirty="0">
                <a:solidFill>
                  <a:srgbClr val="002060"/>
                </a:solidFill>
                <a:latin typeface="楷体" panose="02010609060101010101" pitchFamily="49" charset="-122"/>
                <a:ea typeface="楷体" panose="02010609060101010101" pitchFamily="49" charset="-122"/>
                <a:cs typeface="Times New Roman" panose="02020603050405020304" pitchFamily="18" charset="0"/>
              </a:rPr>
              <a:t>章 集成运算放大电路</a:t>
            </a:r>
            <a:endParaRPr lang="zh-CN" altLang="en-US" sz="4000" kern="1200" baseline="0" dirty="0">
              <a:solidFill>
                <a:srgbClr val="00206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矩形 3">
            <a:hlinkClick r:id="rId1" action="ppaction://hlinksldjump"/>
          </p:cNvPr>
          <p:cNvSpPr/>
          <p:nvPr/>
        </p:nvSpPr>
        <p:spPr>
          <a:xfrm>
            <a:off x="2072005" y="4954905"/>
            <a:ext cx="4895850" cy="6096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u="none" kern="1200" baseline="0">
                <a:solidFill>
                  <a:schemeClr val="tx2"/>
                </a:solidFill>
                <a:latin typeface="Arial" panose="020B0604020202020204" pitchFamily="34" charset="0"/>
                <a:ea typeface="宋体" panose="02010600030101010101" pitchFamily="2" charset="-122"/>
              </a:defRPr>
            </a:lvl1pPr>
          </a:lstStyle>
          <a:p>
            <a:pPr lvl="0" algn="l">
              <a:buClrTx/>
              <a:buSzTx/>
              <a:buFontTx/>
              <a:buNone/>
            </a:pPr>
            <a:r>
              <a:rPr lang="zh-CN" altLang="en-US" sz="3200" b="1" dirty="0">
                <a:solidFill>
                  <a:srgbClr val="333399"/>
                </a:solidFill>
                <a:latin typeface="华文楷体" panose="02010600040101010101" pitchFamily="2" charset="-122"/>
                <a:ea typeface="华文楷体" panose="02010600040101010101" pitchFamily="2" charset="-122"/>
                <a:cs typeface="华文楷体" panose="02010600040101010101" pitchFamily="2" charset="-122"/>
              </a:rPr>
              <a:t>§3.5 功率放大电路</a:t>
            </a:r>
            <a:endParaRPr lang="zh-CN" altLang="en-US" sz="3200" b="1" dirty="0">
              <a:solidFill>
                <a:srgbClr val="333399"/>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5" name="矩形 4">
            <a:hlinkClick r:id="rId1" action="ppaction://hlinksldjump"/>
          </p:cNvPr>
          <p:cNvSpPr/>
          <p:nvPr/>
        </p:nvSpPr>
        <p:spPr>
          <a:xfrm>
            <a:off x="2072005" y="2364740"/>
            <a:ext cx="4228465" cy="6096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u="none" kern="1200" baseline="0">
                <a:solidFill>
                  <a:schemeClr val="tx2"/>
                </a:solidFill>
                <a:latin typeface="Arial" panose="020B0604020202020204" pitchFamily="34" charset="0"/>
                <a:ea typeface="宋体" panose="02010600030101010101" pitchFamily="2" charset="-122"/>
              </a:defRPr>
            </a:lvl1pPr>
          </a:lstStyle>
          <a:p>
            <a:pPr lvl="0" algn="l">
              <a:buClrTx/>
              <a:buSzTx/>
              <a:buFontTx/>
              <a:buNone/>
            </a:pPr>
            <a:r>
              <a:rPr lang="zh-CN" altLang="en-US" sz="3200" b="1" dirty="0">
                <a:solidFill>
                  <a:srgbClr val="333399"/>
                </a:solidFill>
                <a:latin typeface="华文楷体" panose="02010600040101010101" pitchFamily="2" charset="-122"/>
                <a:ea typeface="华文楷体" panose="02010600040101010101" pitchFamily="2" charset="-122"/>
                <a:cs typeface="华文楷体" panose="02010600040101010101" pitchFamily="2" charset="-122"/>
                <a:sym typeface="+mn-ea"/>
              </a:rPr>
              <a:t>§3.1 多级放大电路</a:t>
            </a:r>
            <a:endParaRPr lang="zh-CN" altLang="en-US" sz="3200" b="1" dirty="0">
              <a:solidFill>
                <a:srgbClr val="333399"/>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6" name="矩形 5">
            <a:hlinkClick r:id="rId1" action="ppaction://hlinksldjump"/>
          </p:cNvPr>
          <p:cNvSpPr/>
          <p:nvPr>
            <p:custDataLst>
              <p:tags r:id="rId2"/>
            </p:custDataLst>
          </p:nvPr>
        </p:nvSpPr>
        <p:spPr>
          <a:xfrm>
            <a:off x="2072005" y="5610860"/>
            <a:ext cx="5828030" cy="6096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u="none" kern="1200" baseline="0">
                <a:solidFill>
                  <a:schemeClr val="tx2"/>
                </a:solidFill>
                <a:latin typeface="Arial" panose="020B0604020202020204" pitchFamily="34" charset="0"/>
                <a:ea typeface="宋体" panose="02010600030101010101" pitchFamily="2" charset="-122"/>
              </a:defRPr>
            </a:lvl1pPr>
          </a:lstStyle>
          <a:p>
            <a:pPr lvl="0" algn="l">
              <a:buClrTx/>
              <a:buSzTx/>
              <a:buFontTx/>
              <a:buNone/>
            </a:pPr>
            <a:r>
              <a:rPr lang="zh-CN" altLang="en-US" sz="3200" b="1" dirty="0">
                <a:solidFill>
                  <a:srgbClr val="333399"/>
                </a:solidFill>
                <a:latin typeface="华文楷体" panose="02010600040101010101" pitchFamily="2" charset="-122"/>
                <a:ea typeface="华文楷体" panose="02010600040101010101" pitchFamily="2" charset="-122"/>
                <a:cs typeface="华文楷体" panose="02010600040101010101" pitchFamily="2" charset="-122"/>
              </a:rPr>
              <a:t>§3.</a:t>
            </a:r>
            <a:r>
              <a:rPr lang="en-US" altLang="zh-CN" sz="3200" b="1" dirty="0">
                <a:solidFill>
                  <a:srgbClr val="333399"/>
                </a:solidFill>
                <a:latin typeface="华文楷体" panose="02010600040101010101" pitchFamily="2" charset="-122"/>
                <a:ea typeface="华文楷体" panose="02010600040101010101" pitchFamily="2" charset="-122"/>
                <a:cs typeface="华文楷体" panose="02010600040101010101" pitchFamily="2" charset="-122"/>
              </a:rPr>
              <a:t>6</a:t>
            </a:r>
            <a:r>
              <a:rPr lang="zh-CN" altLang="en-US" sz="3200" b="1" dirty="0">
                <a:solidFill>
                  <a:srgbClr val="333399"/>
                </a:solidFill>
                <a:latin typeface="华文楷体" panose="02010600040101010101" pitchFamily="2" charset="-122"/>
                <a:ea typeface="华文楷体" panose="02010600040101010101" pitchFamily="2" charset="-122"/>
                <a:cs typeface="华文楷体" panose="02010600040101010101" pitchFamily="2" charset="-122"/>
              </a:rPr>
              <a:t> </a:t>
            </a:r>
            <a:r>
              <a:rPr lang="zh-CN" altLang="en-US" sz="3200" b="1" dirty="0">
                <a:solidFill>
                  <a:srgbClr val="333399"/>
                </a:solidFill>
                <a:latin typeface="华文楷体" panose="02010600040101010101" pitchFamily="2" charset="-122"/>
                <a:ea typeface="华文楷体" panose="02010600040101010101" pitchFamily="2" charset="-122"/>
                <a:cs typeface="华文楷体" panose="02010600040101010101" pitchFamily="2" charset="-122"/>
                <a:sym typeface="+mn-ea"/>
              </a:rPr>
              <a:t>集成运放其它内容</a:t>
            </a:r>
            <a:endParaRPr lang="en-US" altLang="zh-CN" sz="3200" b="1" dirty="0">
              <a:solidFill>
                <a:srgbClr val="333399"/>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Dz030101"/>
          <p:cNvPicPr>
            <a:picLocks noChangeAspect="1"/>
          </p:cNvPicPr>
          <p:nvPr>
            <p:custDataLst>
              <p:tags r:id="rId1"/>
            </p:custDataLst>
          </p:nvPr>
        </p:nvPicPr>
        <p:blipFill>
          <a:blip r:embed="rId2"/>
          <a:srcRect r="52277" b="55202"/>
          <a:stretch>
            <a:fillRect/>
          </a:stretch>
        </p:blipFill>
        <p:spPr>
          <a:xfrm>
            <a:off x="324485" y="1269365"/>
            <a:ext cx="3959860" cy="2835275"/>
          </a:xfrm>
          <a:prstGeom prst="rect">
            <a:avLst/>
          </a:prstGeom>
          <a:noFill/>
          <a:ln w="9525">
            <a:noFill/>
          </a:ln>
        </p:spPr>
      </p:pic>
      <p:graphicFrame>
        <p:nvGraphicFramePr>
          <p:cNvPr id="21516" name="内容占位符 21515"/>
          <p:cNvGraphicFramePr/>
          <p:nvPr>
            <p:ph idx="1"/>
          </p:nvPr>
        </p:nvGraphicFramePr>
        <p:xfrm>
          <a:off x="2596833" y="1410653"/>
          <a:ext cx="1585912" cy="2599200"/>
        </p:xfrm>
        <a:graphic>
          <a:graphicData uri="http://schemas.openxmlformats.org/presentationml/2006/ole">
            <mc:AlternateContent xmlns:mc="http://schemas.openxmlformats.org/markup-compatibility/2006">
              <mc:Choice xmlns:v="urn:schemas-microsoft-com:vml" Requires="v">
                <p:oleObj spid="_x0000_s3080" name="" r:id="rId3" imgW="5229225" imgH="8505825" progId="MSPhotoEd.3">
                  <p:embed/>
                </p:oleObj>
              </mc:Choice>
              <mc:Fallback>
                <p:oleObj name="" r:id="rId3" imgW="5229225" imgH="8505825" progId="MSPhotoEd.3">
                  <p:embed/>
                  <p:pic>
                    <p:nvPicPr>
                      <p:cNvPr id="0" name="图片 3079"/>
                      <p:cNvPicPr/>
                      <p:nvPr/>
                    </p:nvPicPr>
                    <p:blipFill>
                      <a:blip r:embed="rId4"/>
                      <a:stretch>
                        <a:fillRect/>
                      </a:stretch>
                    </p:blipFill>
                    <p:spPr>
                      <a:xfrm>
                        <a:off x="2596833" y="1410653"/>
                        <a:ext cx="1585912" cy="2599200"/>
                      </a:xfrm>
                      <a:prstGeom prst="rect">
                        <a:avLst/>
                      </a:prstGeom>
                      <a:noFill/>
                      <a:ln w="38100">
                        <a:miter/>
                      </a:ln>
                    </p:spPr>
                  </p:pic>
                </p:oleObj>
              </mc:Fallback>
            </mc:AlternateContent>
          </a:graphicData>
        </a:graphic>
      </p:graphicFrame>
      <p:grpSp>
        <p:nvGrpSpPr>
          <p:cNvPr id="21518" name="组合 21517"/>
          <p:cNvGrpSpPr/>
          <p:nvPr/>
        </p:nvGrpSpPr>
        <p:grpSpPr>
          <a:xfrm>
            <a:off x="4694238" y="2258695"/>
            <a:ext cx="3390900" cy="2951163"/>
            <a:chOff x="4032" y="0"/>
            <a:chExt cx="1728" cy="1655"/>
          </a:xfrm>
        </p:grpSpPr>
        <p:graphicFrame>
          <p:nvGraphicFramePr>
            <p:cNvPr id="21519" name="对象 21518"/>
            <p:cNvGraphicFramePr/>
            <p:nvPr/>
          </p:nvGraphicFramePr>
          <p:xfrm>
            <a:off x="4080" y="0"/>
            <a:ext cx="1680" cy="1655"/>
          </p:xfrm>
          <a:graphic>
            <a:graphicData uri="http://schemas.openxmlformats.org/presentationml/2006/ole">
              <mc:AlternateContent xmlns:mc="http://schemas.openxmlformats.org/markup-compatibility/2006">
                <mc:Choice xmlns:v="urn:schemas-microsoft-com:vml" Requires="v">
                  <p:oleObj spid="_x0000_s3083" name="" r:id="rId5" imgW="10487025" imgH="10334625" progId="MSPhotoEd.3">
                    <p:embed/>
                  </p:oleObj>
                </mc:Choice>
                <mc:Fallback>
                  <p:oleObj name="" r:id="rId5" imgW="10487025" imgH="10334625" progId="MSPhotoEd.3">
                    <p:embed/>
                    <p:pic>
                      <p:nvPicPr>
                        <p:cNvPr id="0" name="图片 3082"/>
                        <p:cNvPicPr/>
                        <p:nvPr/>
                      </p:nvPicPr>
                      <p:blipFill>
                        <a:blip r:embed="rId6"/>
                        <a:stretch>
                          <a:fillRect/>
                        </a:stretch>
                      </p:blipFill>
                      <p:spPr>
                        <a:xfrm>
                          <a:off x="4080" y="0"/>
                          <a:ext cx="1680" cy="1655"/>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
          <p:nvSpPr>
            <p:cNvPr id="21520" name="文本框 21519"/>
            <p:cNvSpPr txBox="1"/>
            <p:nvPr/>
          </p:nvSpPr>
          <p:spPr>
            <a:xfrm>
              <a:off x="4032" y="0"/>
              <a:ext cx="816" cy="393"/>
            </a:xfrm>
            <a:prstGeom prst="rect">
              <a:avLst/>
            </a:prstGeom>
            <a:noFill/>
            <a:ln w="9525">
              <a:noFill/>
            </a:ln>
          </p:spPr>
          <p:txBody>
            <a:bodyPr>
              <a:spAutoFit/>
            </a:bodyPr>
            <a:p>
              <a:pPr algn="ctr"/>
              <a:r>
                <a:rPr lang="zh-CN" altLang="en-US" sz="2000" b="1" dirty="0">
                  <a:latin typeface="Arial" panose="020B0604020202020204" pitchFamily="34" charset="0"/>
                </a:rPr>
                <a:t>稳压管</a:t>
              </a:r>
              <a:endParaRPr lang="zh-CN" altLang="en-US" sz="2000" b="1" dirty="0">
                <a:latin typeface="Arial" panose="020B0604020202020204" pitchFamily="34" charset="0"/>
              </a:endParaRPr>
            </a:p>
            <a:p>
              <a:pPr algn="ctr"/>
              <a:r>
                <a:rPr lang="zh-CN" altLang="en-US" sz="2000" b="1" dirty="0">
                  <a:latin typeface="Arial" panose="020B0604020202020204" pitchFamily="34" charset="0"/>
                </a:rPr>
                <a:t>伏安特性</a:t>
              </a:r>
              <a:endParaRPr lang="zh-CN" altLang="en-US" sz="2000" b="1" dirty="0">
                <a:latin typeface="Arial" panose="020B0604020202020204" pitchFamily="34" charset="0"/>
              </a:endParaRPr>
            </a:p>
          </p:txBody>
        </p:sp>
      </p:grpSp>
      <p:sp>
        <p:nvSpPr>
          <p:cNvPr id="21521" name="文本框 21520"/>
          <p:cNvSpPr txBox="1"/>
          <p:nvPr/>
        </p:nvSpPr>
        <p:spPr>
          <a:xfrm>
            <a:off x="539750" y="5734050"/>
            <a:ext cx="8136255" cy="829945"/>
          </a:xfrm>
          <a:prstGeom prst="rect">
            <a:avLst/>
          </a:prstGeom>
          <a:noFill/>
          <a:ln w="9525">
            <a:noFill/>
          </a:ln>
        </p:spPr>
        <p:txBody>
          <a:bodyPr wrap="square">
            <a:spAutoFit/>
          </a:bodyPr>
          <a:p>
            <a:pPr eaLnBrk="0" hangingPunct="0">
              <a:spcBef>
                <a:spcPct val="50000"/>
              </a:spcBef>
            </a:pPr>
            <a:r>
              <a:rPr lang="en-US" altLang="zh-CN" sz="2400" b="1" i="1" dirty="0">
                <a:solidFill>
                  <a:srgbClr val="D60093"/>
                </a:solidFill>
                <a:latin typeface="Times New Roman" panose="02020603050405020304" pitchFamily="18" charset="0"/>
              </a:rPr>
              <a:t>      </a:t>
            </a:r>
            <a:r>
              <a:rPr lang="en-US" altLang="zh-CN" sz="2400" b="1" i="1">
                <a:solidFill>
                  <a:srgbClr val="A50021"/>
                </a:solidFill>
                <a:latin typeface="Times New Roman" panose="02020603050405020304" pitchFamily="18" charset="0"/>
              </a:rPr>
              <a:t>U</a:t>
            </a:r>
            <a:r>
              <a:rPr lang="en-US" altLang="zh-CN" sz="2400" b="1" baseline="-25000">
                <a:solidFill>
                  <a:srgbClr val="A50021"/>
                </a:solidFill>
                <a:latin typeface="Times New Roman" panose="02020603050405020304" pitchFamily="18" charset="0"/>
              </a:rPr>
              <a:t>CEQ1</a:t>
            </a:r>
            <a:r>
              <a:rPr lang="zh-CN" altLang="en-US" sz="2400" b="1" dirty="0">
                <a:solidFill>
                  <a:srgbClr val="A50021"/>
                </a:solidFill>
                <a:latin typeface="Times New Roman" panose="02020603050405020304" pitchFamily="18" charset="0"/>
              </a:rPr>
              <a:t>太小</a:t>
            </a:r>
            <a:r>
              <a:rPr lang="en-US" altLang="zh-CN" sz="2400" b="1">
                <a:solidFill>
                  <a:srgbClr val="A50021"/>
                </a:solidFill>
                <a:latin typeface="Times New Roman" panose="02020603050405020304" pitchFamily="18" charset="0"/>
              </a:rPr>
              <a:t>→</a:t>
            </a:r>
            <a:r>
              <a:rPr lang="zh-CN" altLang="en-US" sz="2400" b="1" dirty="0">
                <a:solidFill>
                  <a:srgbClr val="A50021"/>
                </a:solidFill>
                <a:latin typeface="Times New Roman" panose="02020603050405020304" pitchFamily="18" charset="0"/>
              </a:rPr>
              <a:t>加</a:t>
            </a:r>
            <a:r>
              <a:rPr lang="en-US" altLang="zh-CN" sz="2400" b="1" i="1">
                <a:solidFill>
                  <a:srgbClr val="A50021"/>
                </a:solidFill>
                <a:latin typeface="Times New Roman" panose="02020603050405020304" pitchFamily="18" charset="0"/>
              </a:rPr>
              <a:t>R</a:t>
            </a:r>
            <a:r>
              <a:rPr lang="en-US" altLang="zh-CN" sz="2400" b="1" baseline="-25000">
                <a:solidFill>
                  <a:srgbClr val="A50021"/>
                </a:solidFill>
                <a:latin typeface="Times New Roman" panose="02020603050405020304" pitchFamily="18" charset="0"/>
              </a:rPr>
              <a:t>e</a:t>
            </a:r>
            <a:r>
              <a:rPr lang="zh-CN" altLang="en-US" sz="2400" b="1">
                <a:solidFill>
                  <a:srgbClr val="A50021"/>
                </a:solidFill>
                <a:latin typeface="Times New Roman" panose="02020603050405020304" pitchFamily="18" charset="0"/>
              </a:rPr>
              <a:t>（</a:t>
            </a:r>
            <a:r>
              <a:rPr lang="en-US" altLang="zh-CN" sz="2400" b="1" i="1">
                <a:solidFill>
                  <a:srgbClr val="A50021"/>
                </a:solidFill>
                <a:latin typeface="Times New Roman" panose="02020603050405020304" pitchFamily="18" charset="0"/>
              </a:rPr>
              <a:t>A</a:t>
            </a:r>
            <a:r>
              <a:rPr lang="en-US" altLang="zh-CN" sz="2400" b="1" i="1" baseline="-25000">
                <a:solidFill>
                  <a:srgbClr val="A50021"/>
                </a:solidFill>
                <a:latin typeface="Times New Roman" panose="02020603050405020304" pitchFamily="18" charset="0"/>
              </a:rPr>
              <a:t>u</a:t>
            </a:r>
            <a:r>
              <a:rPr lang="en-US" altLang="zh-CN" sz="2400" b="1" baseline="-25000">
                <a:solidFill>
                  <a:srgbClr val="A50021"/>
                </a:solidFill>
                <a:latin typeface="Times New Roman" panose="02020603050405020304" pitchFamily="18" charset="0"/>
              </a:rPr>
              <a:t>2</a:t>
            </a:r>
            <a:r>
              <a:rPr lang="zh-CN" altLang="en-US" sz="2400" b="1" dirty="0">
                <a:solidFill>
                  <a:srgbClr val="A50021"/>
                </a:solidFill>
                <a:latin typeface="Times New Roman" panose="02020603050405020304" pitchFamily="18" charset="0"/>
              </a:rPr>
              <a:t>数值</a:t>
            </a:r>
            <a:r>
              <a:rPr lang="en-US" altLang="zh-CN" sz="2400" b="1">
                <a:solidFill>
                  <a:srgbClr val="A50021"/>
                </a:solidFill>
                <a:latin typeface="Times New Roman" panose="02020603050405020304" pitchFamily="18" charset="0"/>
              </a:rPr>
              <a:t>↓</a:t>
            </a:r>
            <a:r>
              <a:rPr lang="zh-CN" altLang="en-US" sz="2400" b="1" dirty="0">
                <a:solidFill>
                  <a:srgbClr val="A50021"/>
                </a:solidFill>
                <a:latin typeface="Times New Roman" panose="02020603050405020304" pitchFamily="18" charset="0"/>
              </a:rPr>
              <a:t>）</a:t>
            </a:r>
            <a:r>
              <a:rPr lang="en-US" altLang="zh-CN" sz="2400" b="1">
                <a:solidFill>
                  <a:srgbClr val="A50021"/>
                </a:solidFill>
                <a:latin typeface="Times New Roman" panose="02020603050405020304" pitchFamily="18" charset="0"/>
              </a:rPr>
              <a:t>→</a:t>
            </a:r>
            <a:r>
              <a:rPr lang="zh-CN" altLang="en-US" sz="2400" b="1" dirty="0">
                <a:solidFill>
                  <a:srgbClr val="A50021"/>
                </a:solidFill>
                <a:latin typeface="Times New Roman" panose="02020603050405020304" pitchFamily="18" charset="0"/>
              </a:rPr>
              <a:t>改用</a:t>
            </a:r>
            <a:r>
              <a:rPr lang="en-US" altLang="zh-CN" sz="2400" b="1">
                <a:solidFill>
                  <a:srgbClr val="A50021"/>
                </a:solidFill>
                <a:latin typeface="Times New Roman" panose="02020603050405020304" pitchFamily="18" charset="0"/>
              </a:rPr>
              <a:t>D→</a:t>
            </a:r>
            <a:r>
              <a:rPr lang="zh-CN" altLang="en-US" sz="2400" b="1" dirty="0">
                <a:solidFill>
                  <a:srgbClr val="A50021"/>
                </a:solidFill>
                <a:latin typeface="Times New Roman" panose="02020603050405020304" pitchFamily="18" charset="0"/>
              </a:rPr>
              <a:t>若要</a:t>
            </a:r>
            <a:r>
              <a:rPr lang="en-US" altLang="zh-CN" sz="2400" b="1" i="1">
                <a:solidFill>
                  <a:srgbClr val="A50021"/>
                </a:solidFill>
                <a:latin typeface="Times New Roman" panose="02020603050405020304" pitchFamily="18" charset="0"/>
              </a:rPr>
              <a:t>U</a:t>
            </a:r>
            <a:r>
              <a:rPr lang="en-US" altLang="zh-CN" sz="2400" b="1" baseline="-25000">
                <a:solidFill>
                  <a:srgbClr val="A50021"/>
                </a:solidFill>
                <a:latin typeface="Times New Roman" panose="02020603050405020304" pitchFamily="18" charset="0"/>
              </a:rPr>
              <a:t>CEQ1</a:t>
            </a:r>
            <a:r>
              <a:rPr lang="zh-CN" altLang="en-US" sz="2400" b="1" dirty="0">
                <a:solidFill>
                  <a:srgbClr val="A50021"/>
                </a:solidFill>
                <a:latin typeface="Times New Roman" panose="02020603050405020304" pitchFamily="18" charset="0"/>
              </a:rPr>
              <a:t>大，则改用</a:t>
            </a:r>
            <a:r>
              <a:rPr lang="en-US" altLang="zh-CN" sz="2400" b="1">
                <a:solidFill>
                  <a:srgbClr val="A50021"/>
                </a:solidFill>
                <a:latin typeface="Times New Roman" panose="02020603050405020304" pitchFamily="18" charset="0"/>
              </a:rPr>
              <a:t>D</a:t>
            </a:r>
            <a:r>
              <a:rPr lang="en-US" altLang="zh-CN" sz="2400" b="1" baseline="-25000">
                <a:solidFill>
                  <a:srgbClr val="A50021"/>
                </a:solidFill>
                <a:latin typeface="Times New Roman" panose="02020603050405020304" pitchFamily="18" charset="0"/>
              </a:rPr>
              <a:t>Z</a:t>
            </a:r>
            <a:r>
              <a:rPr lang="zh-CN" altLang="en-US" sz="2400" b="1">
                <a:solidFill>
                  <a:srgbClr val="A50021"/>
                </a:solidFill>
                <a:latin typeface="Times New Roman" panose="02020603050405020304" pitchFamily="18" charset="0"/>
              </a:rPr>
              <a:t>。</a:t>
            </a:r>
            <a:endParaRPr lang="zh-CN" altLang="en-US" sz="2400" b="1">
              <a:solidFill>
                <a:srgbClr val="A50021"/>
              </a:solidFill>
              <a:latin typeface="Times New Roman" panose="02020603050405020304" pitchFamily="18" charset="0"/>
            </a:endParaRPr>
          </a:p>
        </p:txBody>
      </p:sp>
      <p:sp>
        <p:nvSpPr>
          <p:cNvPr id="11" name="文本框 10"/>
          <p:cNvSpPr txBox="1"/>
          <p:nvPr>
            <p:custDataLst>
              <p:tags r:id="rId7"/>
            </p:custDataLst>
          </p:nvPr>
        </p:nvSpPr>
        <p:spPr>
          <a:xfrm>
            <a:off x="4356100" y="981710"/>
            <a:ext cx="3872865" cy="460375"/>
          </a:xfrm>
          <a:prstGeom prst="rect">
            <a:avLst/>
          </a:prstGeom>
          <a:noFill/>
          <a:ln w="9525">
            <a:noFill/>
          </a:ln>
        </p:spPr>
        <p:txBody>
          <a:bodyPr wrap="square">
            <a:spAutoFit/>
          </a:bodyPr>
          <a:p>
            <a:pPr>
              <a:spcBef>
                <a:spcPct val="50000"/>
              </a:spcBef>
            </a:pPr>
            <a:r>
              <a:rPr lang="en-US" altLang="zh-CN" sz="2400" b="1" dirty="0">
                <a:latin typeface="Times New Roman" panose="02020603050405020304" pitchFamily="18" charset="0"/>
              </a:rPr>
              <a:t>(3) </a:t>
            </a:r>
            <a:r>
              <a:rPr lang="zh-CN" sz="2400" b="1" dirty="0">
                <a:latin typeface="Times New Roman" panose="02020603050405020304" pitchFamily="18" charset="0"/>
                <a:sym typeface="+mn-ea"/>
              </a:rPr>
              <a:t>使用稳压二极管</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p:txBody>
      </p:sp>
      <p:sp>
        <p:nvSpPr>
          <p:cNvPr id="2" name="文本框 1"/>
          <p:cNvSpPr txBox="1"/>
          <p:nvPr/>
        </p:nvSpPr>
        <p:spPr>
          <a:xfrm>
            <a:off x="2700020" y="1917065"/>
            <a:ext cx="296545" cy="368300"/>
          </a:xfrm>
          <a:prstGeom prst="rect">
            <a:avLst/>
          </a:prstGeom>
          <a:noFill/>
        </p:spPr>
        <p:txBody>
          <a:bodyPr wrap="square" rtlCol="0">
            <a:spAutoFit/>
          </a:bodyPr>
          <a:p>
            <a:r>
              <a:rPr lang="en-US" altLang="zh-CN" b="1" i="1">
                <a:solidFill>
                  <a:srgbClr val="FF0000"/>
                </a:solidFill>
                <a:latin typeface="Times New Roman" panose="02020603050405020304" pitchFamily="18" charset="0"/>
                <a:cs typeface="Times New Roman" panose="02020603050405020304" pitchFamily="18" charset="0"/>
              </a:rPr>
              <a:t>R</a:t>
            </a:r>
            <a:endParaRPr lang="en-US" altLang="zh-CN" b="1" i="1">
              <a:solidFill>
                <a:srgbClr val="FF0000"/>
              </a:solidFill>
              <a:latin typeface="Times New Roman" panose="02020603050405020304" pitchFamily="18" charset="0"/>
              <a:cs typeface="Times New Roman" panose="02020603050405020304" pitchFamily="18" charset="0"/>
            </a:endParaRPr>
          </a:p>
        </p:txBody>
      </p:sp>
      <p:sp>
        <p:nvSpPr>
          <p:cNvPr id="4" name="文本框 3"/>
          <p:cNvSpPr txBox="1"/>
          <p:nvPr>
            <p:custDataLst>
              <p:tags r:id="rId8"/>
            </p:custDataLst>
          </p:nvPr>
        </p:nvSpPr>
        <p:spPr>
          <a:xfrm>
            <a:off x="4838065" y="1485265"/>
            <a:ext cx="4170680" cy="460375"/>
          </a:xfrm>
          <a:prstGeom prst="rect">
            <a:avLst/>
          </a:prstGeom>
          <a:noFill/>
          <a:ln w="9525">
            <a:noFill/>
          </a:ln>
        </p:spPr>
        <p:txBody>
          <a:bodyPr wrap="square">
            <a:spAutoFit/>
          </a:bodyPr>
          <a:p>
            <a:pPr>
              <a:spcBef>
                <a:spcPct val="50000"/>
              </a:spcBef>
            </a:pPr>
            <a:r>
              <a:rPr lang="en-US" altLang="zh-CN" sz="2400" b="1" i="1" dirty="0">
                <a:latin typeface="Times New Roman" panose="02020603050405020304" pitchFamily="18" charset="0"/>
                <a:sym typeface="+mn-ea"/>
              </a:rPr>
              <a:t>R </a:t>
            </a:r>
            <a:r>
              <a:rPr lang="zh-CN" sz="2400" b="1" dirty="0">
                <a:latin typeface="Times New Roman" panose="02020603050405020304" pitchFamily="18" charset="0"/>
                <a:sym typeface="+mn-ea"/>
              </a:rPr>
              <a:t>使稳压管工作在稳压状态。</a:t>
            </a:r>
            <a:endParaRPr lang="zh-CN" altLang="en-US" sz="2400" b="1"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1516"/>
                                        </p:tgtEl>
                                        <p:attrNameLst>
                                          <p:attrName>style.visibility</p:attrName>
                                        </p:attrNameLst>
                                      </p:cBhvr>
                                      <p:to>
                                        <p:strVal val="visible"/>
                                      </p:to>
                                    </p:set>
                                    <p:animEffect transition="in" filter="blinds(horizontal)">
                                      <p:cBhvr>
                                        <p:cTn id="7" dur="500"/>
                                        <p:tgtEl>
                                          <p:spTgt spid="215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518"/>
                                        </p:tgtEl>
                                        <p:attrNameLst>
                                          <p:attrName>style.visibility</p:attrName>
                                        </p:attrNameLst>
                                      </p:cBhvr>
                                      <p:to>
                                        <p:strVal val="visible"/>
                                      </p:to>
                                    </p:set>
                                    <p:animEffect transition="in" filter="blinds(horizontal)">
                                      <p:cBhvr>
                                        <p:cTn id="12" dur="500"/>
                                        <p:tgtEl>
                                          <p:spTgt spid="215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521"/>
                                        </p:tgtEl>
                                        <p:attrNameLst>
                                          <p:attrName>style.visibility</p:attrName>
                                        </p:attrNameLst>
                                      </p:cBhvr>
                                      <p:to>
                                        <p:strVal val="visible"/>
                                      </p:to>
                                    </p:set>
                                    <p:animEffect transition="in" filter="blinds(horizontal)">
                                      <p:cBhvr>
                                        <p:cTn id="22" dur="500"/>
                                        <p:tgtEl>
                                          <p:spTgt spid="21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1" grpId="0"/>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6395" name="Text Box 11"/>
          <p:cNvSpPr txBox="1">
            <a:spLocks noChangeArrowheads="1"/>
          </p:cNvSpPr>
          <p:nvPr>
            <p:custDataLst>
              <p:tags r:id="rId1"/>
            </p:custDataLst>
          </p:nvPr>
        </p:nvSpPr>
        <p:spPr bwMode="auto">
          <a:xfrm>
            <a:off x="840740" y="1628775"/>
            <a:ext cx="7489190" cy="2748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p>
            <a:pPr marL="0" indent="0" algn="l" latinLnBrk="0">
              <a:lnSpc>
                <a:spcPct val="120000"/>
              </a:lnSpc>
            </a:pPr>
            <a:r>
              <a:rPr lang="en-US" altLang="zh-CN" sz="2400" b="1">
                <a:solidFill>
                  <a:srgbClr val="0070C0"/>
                </a:solidFill>
                <a:latin typeface="Times New Roman" panose="02020603050405020304" pitchFamily="18" charset="0"/>
                <a:cs typeface="Times New Roman" panose="02020603050405020304" pitchFamily="18" charset="0"/>
              </a:rPr>
              <a:t>4.-3dB</a:t>
            </a:r>
            <a:r>
              <a:rPr lang="zh-CN" altLang="en-US" sz="2400" b="1">
                <a:solidFill>
                  <a:srgbClr val="0070C0"/>
                </a:solidFill>
                <a:latin typeface="Times New Roman" panose="02020603050405020304" pitchFamily="18" charset="0"/>
                <a:cs typeface="Times New Roman" panose="02020603050405020304" pitchFamily="18" charset="0"/>
              </a:rPr>
              <a:t>带宽 </a:t>
            </a:r>
            <a:r>
              <a:rPr lang="en-US" altLang="zh-CN" sz="2400" b="1" i="1">
                <a:solidFill>
                  <a:srgbClr val="0070C0"/>
                </a:solidFill>
                <a:latin typeface="Times New Roman" panose="02020603050405020304" pitchFamily="18" charset="0"/>
                <a:cs typeface="Times New Roman" panose="02020603050405020304" pitchFamily="18" charset="0"/>
              </a:rPr>
              <a:t>f</a:t>
            </a:r>
            <a:r>
              <a:rPr lang="en-US" altLang="zh-CN" sz="2400" b="1" baseline="-25000">
                <a:solidFill>
                  <a:srgbClr val="0070C0"/>
                </a:solidFill>
                <a:latin typeface="Times New Roman" panose="02020603050405020304" pitchFamily="18" charset="0"/>
                <a:cs typeface="Times New Roman" panose="02020603050405020304" pitchFamily="18" charset="0"/>
              </a:rPr>
              <a:t> H</a:t>
            </a:r>
            <a:r>
              <a:rPr lang="zh-CN" altLang="en-US" sz="2400" b="1">
                <a:solidFill>
                  <a:srgbClr val="0070C0"/>
                </a:solidFill>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(-3dB  band  width) </a:t>
            </a:r>
            <a:r>
              <a:rPr lang="zh-CN" altLang="en-US" sz="2400" b="1">
                <a:latin typeface="Times New Roman" panose="02020603050405020304" pitchFamily="18" charset="0"/>
                <a:cs typeface="Times New Roman" panose="02020603050405020304" pitchFamily="18" charset="0"/>
              </a:rPr>
              <a:t>运算放大器的差模电压放大倍数在高频段下降</a:t>
            </a:r>
            <a:r>
              <a:rPr lang="en-US" altLang="zh-CN" sz="2400" b="1">
                <a:latin typeface="Times New Roman" panose="02020603050405020304" pitchFamily="18" charset="0"/>
                <a:cs typeface="Times New Roman" panose="02020603050405020304" pitchFamily="18" charset="0"/>
              </a:rPr>
              <a:t>3dB</a:t>
            </a:r>
            <a:r>
              <a:rPr lang="zh-CN" altLang="en-US" sz="2400" b="1">
                <a:latin typeface="Times New Roman" panose="02020603050405020304" pitchFamily="18" charset="0"/>
                <a:cs typeface="Times New Roman" panose="02020603050405020304" pitchFamily="18" charset="0"/>
              </a:rPr>
              <a:t>所定义的带宽 </a:t>
            </a:r>
            <a:r>
              <a:rPr lang="en-US" altLang="zh-CN" sz="2400" b="1" i="1">
                <a:latin typeface="Times New Roman" panose="02020603050405020304" pitchFamily="18" charset="0"/>
                <a:cs typeface="Times New Roman" panose="02020603050405020304" pitchFamily="18" charset="0"/>
              </a:rPr>
              <a:t>f</a:t>
            </a:r>
            <a:r>
              <a:rPr lang="en-US" altLang="zh-CN" sz="2400" b="1" baseline="-25000">
                <a:latin typeface="Times New Roman" panose="02020603050405020304" pitchFamily="18" charset="0"/>
                <a:cs typeface="Times New Roman" panose="02020603050405020304" pitchFamily="18" charset="0"/>
              </a:rPr>
              <a:t> H</a:t>
            </a:r>
            <a:r>
              <a:rPr lang="en-US" altLang="zh-CN" sz="2400" b="1">
                <a:latin typeface="Times New Roman" panose="02020603050405020304" pitchFamily="18" charset="0"/>
                <a:cs typeface="Times New Roman" panose="02020603050405020304" pitchFamily="18" charset="0"/>
              </a:rPr>
              <a:t> </a:t>
            </a:r>
            <a:r>
              <a:rPr lang="zh-CN" altLang="en-US" sz="2400" b="1">
                <a:latin typeface="Times New Roman" panose="02020603050405020304" pitchFamily="18" charset="0"/>
                <a:cs typeface="Times New Roman" panose="02020603050405020304" pitchFamily="18" charset="0"/>
              </a:rPr>
              <a:t>。</a:t>
            </a:r>
            <a:endParaRPr lang="zh-CN" altLang="en-US" sz="2400" b="1">
              <a:latin typeface="Times New Roman" panose="02020603050405020304" pitchFamily="18" charset="0"/>
              <a:cs typeface="Times New Roman" panose="02020603050405020304" pitchFamily="18" charset="0"/>
            </a:endParaRPr>
          </a:p>
          <a:p>
            <a:pPr marL="0" indent="0" algn="l" latinLnBrk="0">
              <a:lnSpc>
                <a:spcPct val="120000"/>
              </a:lnSpc>
            </a:pPr>
            <a:endParaRPr lang="zh-CN" altLang="en-US" sz="2400" b="1">
              <a:latin typeface="Times New Roman" panose="02020603050405020304" pitchFamily="18" charset="0"/>
              <a:cs typeface="Times New Roman" panose="02020603050405020304" pitchFamily="18" charset="0"/>
            </a:endParaRPr>
          </a:p>
          <a:p>
            <a:pPr marL="0" indent="0" algn="l" latinLnBrk="0">
              <a:lnSpc>
                <a:spcPct val="120000"/>
              </a:lnSpc>
            </a:pPr>
            <a:r>
              <a:rPr lang="en-US" altLang="zh-CN" sz="2400" b="1">
                <a:solidFill>
                  <a:srgbClr val="0070C0"/>
                </a:solidFill>
                <a:latin typeface="Times New Roman" panose="02020603050405020304" pitchFamily="18" charset="0"/>
                <a:cs typeface="Times New Roman" panose="02020603050405020304" pitchFamily="18" charset="0"/>
                <a:sym typeface="+mn-ea"/>
              </a:rPr>
              <a:t>5.</a:t>
            </a:r>
            <a:r>
              <a:rPr lang="zh-CN" altLang="en-US" sz="2400" b="1">
                <a:solidFill>
                  <a:srgbClr val="0070C0"/>
                </a:solidFill>
                <a:latin typeface="Times New Roman" panose="02020603050405020304" pitchFamily="18" charset="0"/>
                <a:cs typeface="Times New Roman" panose="02020603050405020304" pitchFamily="18" charset="0"/>
                <a:sym typeface="+mn-ea"/>
              </a:rPr>
              <a:t>单位增益带宽 </a:t>
            </a:r>
            <a:r>
              <a:rPr lang="en-US" altLang="zh-CN" sz="2400" b="1" i="1">
                <a:solidFill>
                  <a:srgbClr val="0070C0"/>
                </a:solidFill>
                <a:latin typeface="Times New Roman" panose="02020603050405020304" pitchFamily="18" charset="0"/>
                <a:cs typeface="Times New Roman" panose="02020603050405020304" pitchFamily="18" charset="0"/>
                <a:sym typeface="+mn-ea"/>
              </a:rPr>
              <a:t>f</a:t>
            </a:r>
            <a:r>
              <a:rPr lang="en-US" altLang="zh-CN" sz="2400" b="1" baseline="-25000">
                <a:solidFill>
                  <a:srgbClr val="0070C0"/>
                </a:solidFill>
                <a:latin typeface="Times New Roman" panose="02020603050405020304" pitchFamily="18" charset="0"/>
                <a:cs typeface="Times New Roman" panose="02020603050405020304" pitchFamily="18" charset="0"/>
                <a:sym typeface="+mn-ea"/>
              </a:rPr>
              <a:t> c</a:t>
            </a:r>
            <a:r>
              <a:rPr lang="en-US" altLang="zh-CN" sz="2400" b="1">
                <a:solidFill>
                  <a:srgbClr val="0070C0"/>
                </a:solidFill>
                <a:latin typeface="Times New Roman" panose="02020603050405020304" pitchFamily="18" charset="0"/>
                <a:cs typeface="Times New Roman" panose="02020603050405020304" pitchFamily="18" charset="0"/>
                <a:sym typeface="+mn-ea"/>
              </a:rPr>
              <a:t> (BWG)</a:t>
            </a:r>
            <a:r>
              <a:rPr lang="zh-CN" altLang="en-US" sz="2400" b="1">
                <a:solidFill>
                  <a:srgbClr val="0070C0"/>
                </a:solidFill>
                <a:latin typeface="Times New Roman" panose="02020603050405020304" pitchFamily="18" charset="0"/>
                <a:cs typeface="Times New Roman" panose="02020603050405020304" pitchFamily="18" charset="0"/>
                <a:sym typeface="+mn-ea"/>
              </a:rPr>
              <a:t>：</a:t>
            </a:r>
            <a:r>
              <a:rPr lang="en-US" altLang="zh-CN" sz="2400" b="1">
                <a:latin typeface="Times New Roman" panose="02020603050405020304" pitchFamily="18" charset="0"/>
                <a:cs typeface="Times New Roman" panose="02020603050405020304" pitchFamily="18" charset="0"/>
                <a:sym typeface="+mn-ea"/>
              </a:rPr>
              <a:t>(unit  gain  band width) </a:t>
            </a:r>
            <a:r>
              <a:rPr lang="en-US" altLang="zh-CN" sz="2400" b="1" i="1">
                <a:latin typeface="Times New Roman" panose="02020603050405020304" pitchFamily="18" charset="0"/>
                <a:cs typeface="Times New Roman" panose="02020603050405020304" pitchFamily="18" charset="0"/>
                <a:sym typeface="+mn-ea"/>
              </a:rPr>
              <a:t>A</a:t>
            </a:r>
            <a:r>
              <a:rPr lang="en-US" altLang="zh-CN" sz="2400" b="1" i="1" baseline="-25000">
                <a:latin typeface="Times New Roman" panose="02020603050405020304" pitchFamily="18" charset="0"/>
                <a:cs typeface="Times New Roman" panose="02020603050405020304" pitchFamily="18" charset="0"/>
                <a:sym typeface="+mn-ea"/>
              </a:rPr>
              <a:t>u</a:t>
            </a:r>
            <a:r>
              <a:rPr lang="en-US" altLang="zh-CN" sz="2400" b="1" baseline="-25000">
                <a:latin typeface="Times New Roman" panose="02020603050405020304" pitchFamily="18" charset="0"/>
                <a:cs typeface="Times New Roman" panose="02020603050405020304" pitchFamily="18" charset="0"/>
                <a:sym typeface="+mn-ea"/>
              </a:rPr>
              <a:t>d</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下降到</a:t>
            </a:r>
            <a:r>
              <a:rPr lang="en-US" altLang="zh-CN" sz="2400" b="1">
                <a:latin typeface="Times New Roman" panose="02020603050405020304" pitchFamily="18" charset="0"/>
                <a:cs typeface="Times New Roman" panose="02020603050405020304" pitchFamily="18" charset="0"/>
                <a:sym typeface="+mn-ea"/>
              </a:rPr>
              <a:t>1</a:t>
            </a:r>
            <a:r>
              <a:rPr lang="zh-CN" altLang="en-US" sz="2400" b="1">
                <a:latin typeface="Times New Roman" panose="02020603050405020304" pitchFamily="18" charset="0"/>
                <a:cs typeface="Times New Roman" panose="02020603050405020304" pitchFamily="18" charset="0"/>
                <a:sym typeface="+mn-ea"/>
              </a:rPr>
              <a:t>时所对应的频率，定义为单位增益带宽 </a:t>
            </a:r>
            <a:r>
              <a:rPr lang="en-US" altLang="zh-CN" sz="2400" b="1" i="1">
                <a:latin typeface="Times New Roman" panose="02020603050405020304" pitchFamily="18" charset="0"/>
                <a:cs typeface="Times New Roman" panose="02020603050405020304" pitchFamily="18" charset="0"/>
                <a:sym typeface="+mn-ea"/>
              </a:rPr>
              <a:t>f</a:t>
            </a:r>
            <a:r>
              <a:rPr lang="en-US" altLang="zh-CN" sz="2400" b="1" baseline="-25000">
                <a:latin typeface="Times New Roman" panose="02020603050405020304" pitchFamily="18" charset="0"/>
                <a:cs typeface="Times New Roman" panose="02020603050405020304" pitchFamily="18" charset="0"/>
                <a:sym typeface="+mn-ea"/>
              </a:rPr>
              <a:t> c</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a:t>
            </a:r>
            <a:endParaRPr lang="zh-CN" altLang="en-US" sz="2400" b="1">
              <a:latin typeface="Times New Roman" panose="02020603050405020304" pitchFamily="18" charset="0"/>
              <a:cs typeface="Times New Roman" panose="02020603050405020304" pitchFamily="18" charset="0"/>
            </a:endParaRPr>
          </a:p>
          <a:p>
            <a:pPr marL="0" indent="0" algn="l" latinLnBrk="0">
              <a:lnSpc>
                <a:spcPct val="120000"/>
              </a:lnSpc>
            </a:pPr>
            <a:endParaRPr lang="zh-CN" altLang="en-US" sz="2400" b="1">
              <a:latin typeface="Times New Roman" panose="02020603050405020304" pitchFamily="18" charset="0"/>
              <a:cs typeface="Times New Roman" panose="02020603050405020304" pitchFamily="18" charset="0"/>
            </a:endParaRPr>
          </a:p>
          <a:p>
            <a:endParaRPr lang="en-US" altLang="zh-CN" sz="2400" b="1">
              <a:latin typeface="Times New Roman" panose="02020603050405020304" pitchFamily="18" charset="0"/>
              <a:cs typeface="Times New Roman" panose="02020603050405020304" pitchFamily="18"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文本占位符 41986"/>
          <p:cNvSpPr>
            <a:spLocks noGrp="1"/>
          </p:cNvSpPr>
          <p:nvPr>
            <p:ph type="body" idx="1"/>
          </p:nvPr>
        </p:nvSpPr>
        <p:spPr>
          <a:xfrm>
            <a:off x="609600" y="1053783"/>
            <a:ext cx="7848600" cy="4800600"/>
          </a:xfrm>
        </p:spPr>
        <p:txBody>
          <a:bodyPr/>
          <a:lstStyle/>
          <a:p>
            <a:pPr>
              <a:lnSpc>
                <a:spcPct val="90000"/>
              </a:lnSpc>
              <a:buNone/>
            </a:pPr>
            <a:r>
              <a:rPr lang="en-US" altLang="zh-CN" sz="2400" b="1" dirty="0">
                <a:solidFill>
                  <a:srgbClr val="000000"/>
                </a:solidFill>
              </a:rPr>
              <a:t>        </a:t>
            </a:r>
            <a:r>
              <a:rPr lang="zh-CN" altLang="en-US" sz="2400" b="1" dirty="0">
                <a:solidFill>
                  <a:srgbClr val="CC0066"/>
                </a:solidFill>
                <a:effectLst>
                  <a:outerShdw blurRad="38100" dist="38100" dir="2700000">
                    <a:srgbClr val="C0C0C0"/>
                  </a:outerShdw>
                </a:effectLst>
                <a:latin typeface="黑体" panose="02010609060101010101" pitchFamily="2" charset="-122"/>
                <a:ea typeface="黑体" panose="02010609060101010101" pitchFamily="2" charset="-122"/>
              </a:rPr>
              <a:t>指标参数                 </a:t>
            </a:r>
            <a:r>
              <a:rPr lang="en-US" altLang="zh-CN" sz="2400" b="1">
                <a:solidFill>
                  <a:srgbClr val="CC0066"/>
                </a:solidFill>
                <a:effectLst>
                  <a:outerShdw blurRad="38100" dist="38100" dir="2700000">
                    <a:srgbClr val="C0C0C0"/>
                  </a:outerShdw>
                </a:effectLst>
                <a:latin typeface="黑体" panose="02010609060101010101" pitchFamily="2" charset="-122"/>
                <a:ea typeface="黑体" panose="02010609060101010101" pitchFamily="2" charset="-122"/>
              </a:rPr>
              <a:t>F007</a:t>
            </a:r>
            <a:r>
              <a:rPr lang="zh-CN" altLang="en-US" sz="2400" b="1" dirty="0">
                <a:solidFill>
                  <a:srgbClr val="CC0066"/>
                </a:solidFill>
                <a:effectLst>
                  <a:outerShdw blurRad="38100" dist="38100" dir="2700000">
                    <a:srgbClr val="C0C0C0"/>
                  </a:outerShdw>
                </a:effectLst>
                <a:latin typeface="黑体" panose="02010609060101010101" pitchFamily="2" charset="-122"/>
                <a:ea typeface="黑体" panose="02010609060101010101" pitchFamily="2" charset="-122"/>
              </a:rPr>
              <a:t>典型值    理想值</a:t>
            </a:r>
            <a:endParaRPr lang="zh-CN" altLang="en-US" sz="2400" b="1" dirty="0">
              <a:solidFill>
                <a:srgbClr val="CC0066"/>
              </a:solidFill>
              <a:effectLst>
                <a:outerShdw blurRad="38100" dist="38100" dir="2700000">
                  <a:srgbClr val="C0C0C0"/>
                </a:outerShdw>
              </a:effectLst>
              <a:latin typeface="黑体" panose="02010609060101010101" pitchFamily="2" charset="-122"/>
              <a:ea typeface="黑体" panose="02010609060101010101" pitchFamily="2" charset="-122"/>
            </a:endParaRPr>
          </a:p>
          <a:p>
            <a:pPr>
              <a:lnSpc>
                <a:spcPct val="90000"/>
              </a:lnSpc>
            </a:pPr>
            <a:r>
              <a:rPr lang="zh-CN" altLang="en-US" sz="2400" b="1" dirty="0">
                <a:solidFill>
                  <a:srgbClr val="000000"/>
                </a:solidFill>
              </a:rPr>
              <a:t>开环差模增益 </a:t>
            </a:r>
            <a:r>
              <a:rPr lang="en-US" altLang="zh-CN" sz="2400" b="1" i="1" dirty="0" err="1">
                <a:solidFill>
                  <a:srgbClr val="000000"/>
                </a:solidFill>
              </a:rPr>
              <a:t>A</a:t>
            </a:r>
            <a:r>
              <a:rPr lang="en-US" altLang="zh-CN" sz="2400" b="1" baseline="-25000" dirty="0" err="1">
                <a:solidFill>
                  <a:srgbClr val="000000"/>
                </a:solidFill>
              </a:rPr>
              <a:t>od</a:t>
            </a:r>
            <a:r>
              <a:rPr lang="en-US" altLang="zh-CN" sz="2400" b="1">
                <a:solidFill>
                  <a:srgbClr val="000000"/>
                </a:solidFill>
              </a:rPr>
              <a:t>                            106dB                 ∞</a:t>
            </a:r>
            <a:endParaRPr lang="en-US" altLang="zh-CN" sz="2400" b="1">
              <a:solidFill>
                <a:srgbClr val="000000"/>
              </a:solidFill>
            </a:endParaRPr>
          </a:p>
          <a:p>
            <a:pPr>
              <a:lnSpc>
                <a:spcPct val="90000"/>
              </a:lnSpc>
            </a:pPr>
            <a:r>
              <a:rPr lang="zh-CN" altLang="en-US" sz="2400" b="1" dirty="0">
                <a:solidFill>
                  <a:srgbClr val="000000"/>
                </a:solidFill>
              </a:rPr>
              <a:t>差模输入电阻 </a:t>
            </a:r>
            <a:r>
              <a:rPr lang="zh-CN" altLang="zh-CN" sz="2400" b="1" i="1" dirty="0">
                <a:solidFill>
                  <a:srgbClr val="000000"/>
                </a:solidFill>
              </a:rPr>
              <a:t>r</a:t>
            </a:r>
            <a:r>
              <a:rPr lang="zh-CN" altLang="zh-CN" sz="2400" b="1" baseline="-25000" dirty="0">
                <a:solidFill>
                  <a:srgbClr val="000000"/>
                </a:solidFill>
              </a:rPr>
              <a:t>id</a:t>
            </a:r>
            <a:r>
              <a:rPr lang="zh-CN" altLang="zh-CN" sz="2400" b="1" dirty="0">
                <a:solidFill>
                  <a:srgbClr val="000000"/>
                </a:solidFill>
              </a:rPr>
              <a:t>                              2MΩ</a:t>
            </a:r>
            <a:r>
              <a:rPr lang="zh-CN" altLang="en-US" sz="2400" b="1">
                <a:solidFill>
                  <a:srgbClr val="000000"/>
                </a:solidFill>
              </a:rPr>
              <a:t>              </a:t>
            </a:r>
            <a:r>
              <a:rPr lang="en-US" altLang="zh-CN" sz="2400" b="1">
                <a:solidFill>
                  <a:srgbClr val="000000"/>
                </a:solidFill>
              </a:rPr>
              <a:t>     ∞</a:t>
            </a:r>
            <a:endParaRPr lang="zh-CN" altLang="zh-CN" sz="2400" b="1" dirty="0">
              <a:solidFill>
                <a:srgbClr val="000000"/>
              </a:solidFill>
            </a:endParaRPr>
          </a:p>
          <a:p>
            <a:pPr>
              <a:lnSpc>
                <a:spcPct val="90000"/>
              </a:lnSpc>
            </a:pPr>
            <a:r>
              <a:rPr lang="zh-CN" altLang="zh-CN" sz="2400" b="1" dirty="0">
                <a:solidFill>
                  <a:srgbClr val="000000"/>
                </a:solidFill>
              </a:rPr>
              <a:t>共模抑制比</a:t>
            </a:r>
            <a:r>
              <a:rPr lang="zh-CN" altLang="zh-CN" sz="2400" b="1" i="1" dirty="0">
                <a:solidFill>
                  <a:srgbClr val="000000"/>
                </a:solidFill>
              </a:rPr>
              <a:t> K</a:t>
            </a:r>
            <a:r>
              <a:rPr lang="zh-CN" altLang="zh-CN" sz="2400" b="1" baseline="-25000" dirty="0">
                <a:solidFill>
                  <a:srgbClr val="000000"/>
                </a:solidFill>
              </a:rPr>
              <a:t>CMR</a:t>
            </a:r>
            <a:r>
              <a:rPr lang="zh-CN" altLang="zh-CN" sz="2400" b="1" dirty="0">
                <a:solidFill>
                  <a:srgbClr val="000000"/>
                </a:solidFill>
              </a:rPr>
              <a:t>                             90dB            </a:t>
            </a:r>
            <a:r>
              <a:rPr lang="en-US" altLang="zh-CN" sz="2400" b="1" dirty="0">
                <a:solidFill>
                  <a:srgbClr val="000000"/>
                </a:solidFill>
              </a:rPr>
              <a:t>     </a:t>
            </a:r>
            <a:r>
              <a:rPr lang="zh-CN" altLang="zh-CN" sz="2400" b="1" dirty="0">
                <a:solidFill>
                  <a:srgbClr val="000000"/>
                </a:solidFill>
              </a:rPr>
              <a:t> </a:t>
            </a:r>
            <a:r>
              <a:rPr lang="zh-CN" altLang="en-US" sz="2400" b="1">
                <a:solidFill>
                  <a:srgbClr val="000000"/>
                </a:solidFill>
              </a:rPr>
              <a:t> </a:t>
            </a:r>
            <a:r>
              <a:rPr lang="en-US" altLang="zh-CN" sz="2400" b="1">
                <a:solidFill>
                  <a:srgbClr val="000000"/>
                </a:solidFill>
              </a:rPr>
              <a:t>∞</a:t>
            </a:r>
            <a:endParaRPr lang="zh-CN" altLang="zh-CN" sz="2400" b="1" dirty="0">
              <a:solidFill>
                <a:srgbClr val="000000"/>
              </a:solidFill>
            </a:endParaRPr>
          </a:p>
          <a:p>
            <a:pPr>
              <a:lnSpc>
                <a:spcPct val="90000"/>
              </a:lnSpc>
            </a:pPr>
            <a:r>
              <a:rPr lang="zh-CN" altLang="zh-CN" sz="2400" b="1" dirty="0">
                <a:solidFill>
                  <a:srgbClr val="000000"/>
                </a:solidFill>
              </a:rPr>
              <a:t>输入失调电压 </a:t>
            </a:r>
            <a:r>
              <a:rPr lang="zh-CN" altLang="zh-CN" sz="2400" b="1" i="1" dirty="0">
                <a:solidFill>
                  <a:srgbClr val="000000"/>
                </a:solidFill>
              </a:rPr>
              <a:t>U</a:t>
            </a:r>
            <a:r>
              <a:rPr lang="zh-CN" altLang="zh-CN" sz="2400" b="1" baseline="-25000" dirty="0">
                <a:solidFill>
                  <a:srgbClr val="000000"/>
                </a:solidFill>
              </a:rPr>
              <a:t>IO</a:t>
            </a:r>
            <a:r>
              <a:rPr lang="zh-CN" altLang="zh-CN" sz="2400" b="1" dirty="0">
                <a:solidFill>
                  <a:srgbClr val="000000"/>
                </a:solidFill>
              </a:rPr>
              <a:t>                            1mV              </a:t>
            </a:r>
            <a:r>
              <a:rPr lang="zh-CN" altLang="en-US" sz="2400" b="1">
                <a:solidFill>
                  <a:srgbClr val="000000"/>
                </a:solidFill>
              </a:rPr>
              <a:t> </a:t>
            </a:r>
            <a:r>
              <a:rPr lang="zh-CN" altLang="zh-CN" sz="2400" b="1" dirty="0">
                <a:solidFill>
                  <a:srgbClr val="000000"/>
                </a:solidFill>
              </a:rPr>
              <a:t> </a:t>
            </a:r>
            <a:r>
              <a:rPr lang="en-US" altLang="zh-CN" sz="2400" b="1" dirty="0">
                <a:solidFill>
                  <a:srgbClr val="000000"/>
                </a:solidFill>
              </a:rPr>
              <a:t>    </a:t>
            </a:r>
            <a:r>
              <a:rPr lang="zh-CN" altLang="zh-CN" sz="2400" b="1" dirty="0">
                <a:solidFill>
                  <a:srgbClr val="000000"/>
                </a:solidFill>
              </a:rPr>
              <a:t>0</a:t>
            </a:r>
            <a:endParaRPr lang="zh-CN" altLang="zh-CN" sz="2400" b="1" dirty="0">
              <a:solidFill>
                <a:srgbClr val="000000"/>
              </a:solidFill>
            </a:endParaRPr>
          </a:p>
          <a:p>
            <a:pPr>
              <a:lnSpc>
                <a:spcPct val="90000"/>
              </a:lnSpc>
            </a:pPr>
            <a:r>
              <a:rPr lang="zh-CN" altLang="zh-CN" sz="2400" b="1" i="1" dirty="0">
                <a:solidFill>
                  <a:srgbClr val="000000"/>
                </a:solidFill>
              </a:rPr>
              <a:t>U</a:t>
            </a:r>
            <a:r>
              <a:rPr lang="zh-CN" altLang="zh-CN" sz="2400" b="1" baseline="-25000" dirty="0">
                <a:solidFill>
                  <a:srgbClr val="000000"/>
                </a:solidFill>
              </a:rPr>
              <a:t>IO</a:t>
            </a:r>
            <a:r>
              <a:rPr lang="zh-CN" altLang="zh-CN" sz="2400" b="1" dirty="0">
                <a:solidFill>
                  <a:srgbClr val="000000"/>
                </a:solidFill>
              </a:rPr>
              <a:t>的温漂d </a:t>
            </a:r>
            <a:r>
              <a:rPr lang="zh-CN" altLang="zh-CN" sz="2400" b="1" i="1" dirty="0">
                <a:solidFill>
                  <a:srgbClr val="000000"/>
                </a:solidFill>
              </a:rPr>
              <a:t>U</a:t>
            </a:r>
            <a:r>
              <a:rPr lang="zh-CN" altLang="zh-CN" sz="2400" b="1" baseline="-25000" dirty="0">
                <a:solidFill>
                  <a:srgbClr val="000000"/>
                </a:solidFill>
              </a:rPr>
              <a:t>IO</a:t>
            </a:r>
            <a:r>
              <a:rPr lang="zh-CN" altLang="zh-CN" sz="2400" b="1" dirty="0">
                <a:solidFill>
                  <a:srgbClr val="000000"/>
                </a:solidFill>
              </a:rPr>
              <a:t>/d</a:t>
            </a:r>
            <a:r>
              <a:rPr lang="zh-CN" altLang="zh-CN" sz="2400" b="1" i="1" dirty="0">
                <a:solidFill>
                  <a:srgbClr val="000000"/>
                </a:solidFill>
              </a:rPr>
              <a:t>T</a:t>
            </a:r>
            <a:r>
              <a:rPr lang="zh-CN" altLang="zh-CN" sz="2400" b="1" dirty="0">
                <a:solidFill>
                  <a:srgbClr val="000000"/>
                </a:solidFill>
              </a:rPr>
              <a:t>(</a:t>
            </a:r>
            <a:r>
              <a:rPr lang="zh-CN" altLang="zh-CN" sz="2000" b="1" dirty="0">
                <a:solidFill>
                  <a:srgbClr val="000000"/>
                </a:solidFill>
              </a:rPr>
              <a:t>℃</a:t>
            </a:r>
            <a:r>
              <a:rPr lang="zh-CN" altLang="zh-CN" sz="2400" b="1" dirty="0">
                <a:solidFill>
                  <a:srgbClr val="000000"/>
                </a:solidFill>
              </a:rPr>
              <a:t>)                    几μV/ </a:t>
            </a:r>
            <a:r>
              <a:rPr lang="zh-CN" altLang="zh-CN" sz="2000" b="1" dirty="0">
                <a:solidFill>
                  <a:srgbClr val="000000"/>
                </a:solidFill>
              </a:rPr>
              <a:t>℃</a:t>
            </a:r>
            <a:r>
              <a:rPr lang="zh-CN" altLang="zh-CN" sz="2400" b="1" dirty="0">
                <a:solidFill>
                  <a:srgbClr val="000000"/>
                </a:solidFill>
              </a:rPr>
              <a:t>         </a:t>
            </a:r>
            <a:r>
              <a:rPr lang="en-US" altLang="zh-CN" sz="2400" b="1" dirty="0">
                <a:solidFill>
                  <a:srgbClr val="000000"/>
                </a:solidFill>
              </a:rPr>
              <a:t>   </a:t>
            </a:r>
            <a:r>
              <a:rPr lang="zh-CN" altLang="zh-CN" sz="2400" b="1" dirty="0">
                <a:solidFill>
                  <a:srgbClr val="000000"/>
                </a:solidFill>
              </a:rPr>
              <a:t> 0</a:t>
            </a:r>
            <a:endParaRPr lang="zh-CN" altLang="zh-CN" sz="2400" b="1" dirty="0">
              <a:solidFill>
                <a:srgbClr val="000000"/>
              </a:solidFill>
            </a:endParaRPr>
          </a:p>
          <a:p>
            <a:pPr>
              <a:lnSpc>
                <a:spcPct val="90000"/>
              </a:lnSpc>
            </a:pPr>
            <a:r>
              <a:rPr lang="zh-CN" altLang="zh-CN" sz="2400" b="1" dirty="0">
                <a:solidFill>
                  <a:srgbClr val="000000"/>
                </a:solidFill>
              </a:rPr>
              <a:t>输入失调电流 </a:t>
            </a:r>
            <a:r>
              <a:rPr lang="zh-CN" altLang="zh-CN" sz="2400" b="1" i="1" dirty="0">
                <a:solidFill>
                  <a:srgbClr val="000000"/>
                </a:solidFill>
              </a:rPr>
              <a:t>I</a:t>
            </a:r>
            <a:r>
              <a:rPr lang="zh-CN" altLang="zh-CN" sz="2400" b="1" baseline="-25000" dirty="0">
                <a:solidFill>
                  <a:srgbClr val="000000"/>
                </a:solidFill>
              </a:rPr>
              <a:t>IO</a:t>
            </a:r>
            <a:r>
              <a:rPr lang="zh-CN" altLang="zh-CN" sz="2400" b="1" dirty="0">
                <a:solidFill>
                  <a:srgbClr val="000000"/>
                </a:solidFill>
              </a:rPr>
              <a:t> (│ </a:t>
            </a:r>
            <a:r>
              <a:rPr lang="zh-CN" altLang="zh-CN" sz="2400" b="1" i="1" dirty="0">
                <a:solidFill>
                  <a:srgbClr val="000000"/>
                </a:solidFill>
              </a:rPr>
              <a:t>I</a:t>
            </a:r>
            <a:r>
              <a:rPr lang="zh-CN" altLang="zh-CN" sz="2400" b="1" baseline="-25000" dirty="0">
                <a:solidFill>
                  <a:srgbClr val="000000"/>
                </a:solidFill>
              </a:rPr>
              <a:t>B1</a:t>
            </a:r>
            <a:r>
              <a:rPr lang="zh-CN" altLang="zh-CN" sz="2400" b="1" dirty="0">
                <a:solidFill>
                  <a:srgbClr val="000000"/>
                </a:solidFill>
              </a:rPr>
              <a:t>- </a:t>
            </a:r>
            <a:r>
              <a:rPr lang="zh-CN" altLang="zh-CN" sz="2400" b="1" i="1" dirty="0">
                <a:solidFill>
                  <a:srgbClr val="000000"/>
                </a:solidFill>
              </a:rPr>
              <a:t>I</a:t>
            </a:r>
            <a:r>
              <a:rPr lang="zh-CN" altLang="zh-CN" sz="2400" b="1" baseline="-25000" dirty="0">
                <a:solidFill>
                  <a:srgbClr val="000000"/>
                </a:solidFill>
              </a:rPr>
              <a:t>B2</a:t>
            </a:r>
            <a:r>
              <a:rPr lang="zh-CN" altLang="zh-CN" sz="2400" b="1" dirty="0">
                <a:solidFill>
                  <a:srgbClr val="000000"/>
                </a:solidFill>
              </a:rPr>
              <a:t> │)    </a:t>
            </a:r>
            <a:r>
              <a:rPr lang="zh-CN" altLang="en-US" sz="2400" b="1">
                <a:solidFill>
                  <a:srgbClr val="000000"/>
                </a:solidFill>
              </a:rPr>
              <a:t>  </a:t>
            </a:r>
            <a:r>
              <a:rPr lang="zh-CN" altLang="zh-CN" sz="2400" b="1" dirty="0">
                <a:solidFill>
                  <a:srgbClr val="000000"/>
                </a:solidFill>
              </a:rPr>
              <a:t>20nA              </a:t>
            </a:r>
            <a:r>
              <a:rPr lang="en-US" altLang="zh-CN" sz="2400" b="1" dirty="0">
                <a:solidFill>
                  <a:srgbClr val="000000"/>
                </a:solidFill>
              </a:rPr>
              <a:t>     </a:t>
            </a:r>
            <a:r>
              <a:rPr lang="zh-CN" altLang="zh-CN" sz="2400" b="1" dirty="0">
                <a:solidFill>
                  <a:srgbClr val="000000"/>
                </a:solidFill>
              </a:rPr>
              <a:t> 0</a:t>
            </a:r>
            <a:endParaRPr lang="zh-CN" altLang="zh-CN" sz="2400" b="1" dirty="0">
              <a:solidFill>
                <a:srgbClr val="000000"/>
              </a:solidFill>
            </a:endParaRPr>
          </a:p>
          <a:p>
            <a:pPr>
              <a:lnSpc>
                <a:spcPct val="90000"/>
              </a:lnSpc>
            </a:pPr>
            <a:r>
              <a:rPr lang="zh-CN" altLang="zh-CN" sz="2400" b="1" i="1" dirty="0">
                <a:solidFill>
                  <a:srgbClr val="000000"/>
                </a:solidFill>
              </a:rPr>
              <a:t>U</a:t>
            </a:r>
            <a:r>
              <a:rPr lang="zh-CN" altLang="zh-CN" sz="2400" b="1" baseline="-25000" dirty="0">
                <a:solidFill>
                  <a:srgbClr val="000000"/>
                </a:solidFill>
              </a:rPr>
              <a:t>IO</a:t>
            </a:r>
            <a:r>
              <a:rPr lang="zh-CN" altLang="zh-CN" sz="2400" b="1" dirty="0">
                <a:solidFill>
                  <a:srgbClr val="000000"/>
                </a:solidFill>
              </a:rPr>
              <a:t>的温漂d </a:t>
            </a:r>
            <a:r>
              <a:rPr lang="zh-CN" altLang="zh-CN" sz="2400" b="1" i="1" dirty="0">
                <a:solidFill>
                  <a:srgbClr val="000000"/>
                </a:solidFill>
              </a:rPr>
              <a:t>U</a:t>
            </a:r>
            <a:r>
              <a:rPr lang="zh-CN" altLang="zh-CN" sz="2400" b="1" baseline="-25000" dirty="0">
                <a:solidFill>
                  <a:srgbClr val="000000"/>
                </a:solidFill>
              </a:rPr>
              <a:t>IO</a:t>
            </a:r>
            <a:r>
              <a:rPr lang="zh-CN" altLang="zh-CN" sz="2400" b="1" dirty="0">
                <a:solidFill>
                  <a:srgbClr val="000000"/>
                </a:solidFill>
              </a:rPr>
              <a:t>/d</a:t>
            </a:r>
            <a:r>
              <a:rPr lang="zh-CN" altLang="zh-CN" sz="2400" b="1" i="1" dirty="0">
                <a:solidFill>
                  <a:srgbClr val="000000"/>
                </a:solidFill>
              </a:rPr>
              <a:t>T</a:t>
            </a:r>
            <a:r>
              <a:rPr lang="zh-CN" altLang="zh-CN" sz="2400" b="1" dirty="0">
                <a:solidFill>
                  <a:srgbClr val="000000"/>
                </a:solidFill>
              </a:rPr>
              <a:t>(</a:t>
            </a:r>
            <a:r>
              <a:rPr lang="zh-CN" altLang="zh-CN" sz="2000" b="1" dirty="0">
                <a:solidFill>
                  <a:srgbClr val="000000"/>
                </a:solidFill>
              </a:rPr>
              <a:t>℃</a:t>
            </a:r>
            <a:r>
              <a:rPr lang="zh-CN" altLang="zh-CN" sz="2400" b="1" dirty="0">
                <a:solidFill>
                  <a:srgbClr val="000000"/>
                </a:solidFill>
              </a:rPr>
              <a:t>)                    几nA/ </a:t>
            </a:r>
            <a:r>
              <a:rPr lang="zh-CN" altLang="zh-CN" sz="2000" b="1" dirty="0">
                <a:solidFill>
                  <a:srgbClr val="000000"/>
                </a:solidFill>
              </a:rPr>
              <a:t>℃</a:t>
            </a:r>
            <a:r>
              <a:rPr lang="zh-CN" altLang="zh-CN" sz="2400" b="1" dirty="0">
                <a:solidFill>
                  <a:srgbClr val="000000"/>
                </a:solidFill>
              </a:rPr>
              <a:t>           </a:t>
            </a:r>
            <a:r>
              <a:rPr lang="en-US" altLang="zh-CN" sz="2400" b="1" dirty="0">
                <a:solidFill>
                  <a:srgbClr val="000000"/>
                </a:solidFill>
              </a:rPr>
              <a:t>  </a:t>
            </a:r>
            <a:r>
              <a:rPr lang="zh-CN" altLang="zh-CN" sz="2400" b="1" dirty="0">
                <a:solidFill>
                  <a:srgbClr val="000000"/>
                </a:solidFill>
              </a:rPr>
              <a:t>0 </a:t>
            </a:r>
            <a:endParaRPr lang="zh-CN" altLang="zh-CN" sz="2400" b="1" dirty="0">
              <a:solidFill>
                <a:srgbClr val="000000"/>
              </a:solidFill>
            </a:endParaRPr>
          </a:p>
          <a:p>
            <a:pPr>
              <a:lnSpc>
                <a:spcPct val="90000"/>
              </a:lnSpc>
            </a:pPr>
            <a:r>
              <a:rPr lang="zh-CN" altLang="zh-CN" sz="2400" b="1" dirty="0">
                <a:solidFill>
                  <a:srgbClr val="000000"/>
                </a:solidFill>
              </a:rPr>
              <a:t>最大共模输入电压 </a:t>
            </a:r>
            <a:r>
              <a:rPr lang="zh-CN" altLang="zh-CN" sz="2400" b="1" i="1" dirty="0">
                <a:solidFill>
                  <a:srgbClr val="000000"/>
                </a:solidFill>
              </a:rPr>
              <a:t>U</a:t>
            </a:r>
            <a:r>
              <a:rPr lang="zh-CN" altLang="zh-CN" sz="2400" b="1" baseline="-25000" dirty="0">
                <a:solidFill>
                  <a:srgbClr val="000000"/>
                </a:solidFill>
              </a:rPr>
              <a:t>Icmax</a:t>
            </a:r>
            <a:r>
              <a:rPr lang="zh-CN" altLang="zh-CN" sz="2400" b="1" dirty="0">
                <a:solidFill>
                  <a:srgbClr val="000000"/>
                </a:solidFill>
              </a:rPr>
              <a:t>               ±13V</a:t>
            </a:r>
            <a:endParaRPr lang="zh-CN" altLang="zh-CN" sz="2400" b="1" dirty="0">
              <a:solidFill>
                <a:srgbClr val="000000"/>
              </a:solidFill>
            </a:endParaRPr>
          </a:p>
          <a:p>
            <a:pPr>
              <a:lnSpc>
                <a:spcPct val="90000"/>
              </a:lnSpc>
            </a:pPr>
            <a:r>
              <a:rPr lang="zh-CN" altLang="zh-CN" sz="2400" b="1" dirty="0">
                <a:solidFill>
                  <a:srgbClr val="000000"/>
                </a:solidFill>
              </a:rPr>
              <a:t>最大差模输入电压 </a:t>
            </a:r>
            <a:r>
              <a:rPr lang="zh-CN" altLang="zh-CN" sz="2400" b="1" i="1" dirty="0">
                <a:solidFill>
                  <a:srgbClr val="000000"/>
                </a:solidFill>
              </a:rPr>
              <a:t>U</a:t>
            </a:r>
            <a:r>
              <a:rPr lang="zh-CN" altLang="zh-CN" sz="2400" b="1" baseline="-25000" dirty="0">
                <a:solidFill>
                  <a:srgbClr val="000000"/>
                </a:solidFill>
              </a:rPr>
              <a:t>Idmax</a:t>
            </a:r>
            <a:r>
              <a:rPr lang="zh-CN" altLang="zh-CN" sz="2400" b="1" dirty="0">
                <a:solidFill>
                  <a:srgbClr val="000000"/>
                </a:solidFill>
              </a:rPr>
              <a:t>               ±30V</a:t>
            </a:r>
            <a:endParaRPr lang="zh-CN" altLang="zh-CN" sz="2400" b="1" dirty="0">
              <a:solidFill>
                <a:srgbClr val="000000"/>
              </a:solidFill>
            </a:endParaRPr>
          </a:p>
          <a:p>
            <a:pPr>
              <a:lnSpc>
                <a:spcPct val="90000"/>
              </a:lnSpc>
            </a:pPr>
            <a:r>
              <a:rPr lang="zh-CN" altLang="zh-CN" sz="2400" b="1" dirty="0">
                <a:solidFill>
                  <a:srgbClr val="000000"/>
                </a:solidFill>
              </a:rPr>
              <a:t>-3dB带宽 </a:t>
            </a:r>
            <a:r>
              <a:rPr lang="zh-CN" altLang="zh-CN" sz="2400" b="1" i="1" dirty="0">
                <a:solidFill>
                  <a:srgbClr val="000000"/>
                </a:solidFill>
              </a:rPr>
              <a:t>f</a:t>
            </a:r>
            <a:r>
              <a:rPr lang="zh-CN" altLang="zh-CN" sz="2400" b="1" baseline="-25000" dirty="0">
                <a:solidFill>
                  <a:srgbClr val="000000"/>
                </a:solidFill>
              </a:rPr>
              <a:t>H</a:t>
            </a:r>
            <a:r>
              <a:rPr lang="zh-CN" altLang="zh-CN" sz="2400" b="1" dirty="0">
                <a:solidFill>
                  <a:srgbClr val="000000"/>
                </a:solidFill>
              </a:rPr>
              <a:t>                                       10Hz           </a:t>
            </a:r>
            <a:r>
              <a:rPr lang="en-US" altLang="zh-CN" sz="2400" b="1" dirty="0">
                <a:solidFill>
                  <a:srgbClr val="000000"/>
                </a:solidFill>
              </a:rPr>
              <a:t>     </a:t>
            </a:r>
            <a:r>
              <a:rPr lang="zh-CN" altLang="zh-CN" sz="2400" b="1" dirty="0">
                <a:solidFill>
                  <a:srgbClr val="000000"/>
                </a:solidFill>
              </a:rPr>
              <a:t> </a:t>
            </a:r>
            <a:r>
              <a:rPr lang="en-US" altLang="zh-CN" sz="2400" b="1" dirty="0">
                <a:solidFill>
                  <a:srgbClr val="000000"/>
                </a:solidFill>
              </a:rPr>
              <a:t> </a:t>
            </a:r>
            <a:r>
              <a:rPr lang="en-US" altLang="zh-CN" sz="2400" b="1">
                <a:solidFill>
                  <a:srgbClr val="000000"/>
                </a:solidFill>
              </a:rPr>
              <a:t>∞</a:t>
            </a:r>
            <a:endParaRPr lang="zh-CN" altLang="zh-CN" sz="2400" b="1" dirty="0">
              <a:solidFill>
                <a:srgbClr val="000000"/>
              </a:solidFill>
            </a:endParaRPr>
          </a:p>
          <a:p>
            <a:pPr>
              <a:lnSpc>
                <a:spcPct val="90000"/>
              </a:lnSpc>
            </a:pPr>
            <a:r>
              <a:rPr lang="zh-CN" altLang="zh-CN" sz="2400" b="1" dirty="0">
                <a:solidFill>
                  <a:srgbClr val="000000"/>
                </a:solidFill>
              </a:rPr>
              <a:t>转换速率 </a:t>
            </a:r>
            <a:r>
              <a:rPr lang="zh-CN" altLang="zh-CN" sz="2400" b="1" i="1" dirty="0">
                <a:solidFill>
                  <a:srgbClr val="000000"/>
                </a:solidFill>
              </a:rPr>
              <a:t>SR</a:t>
            </a:r>
            <a:r>
              <a:rPr lang="zh-CN" altLang="zh-CN" sz="2400" b="1" dirty="0">
                <a:solidFill>
                  <a:srgbClr val="000000"/>
                </a:solidFill>
              </a:rPr>
              <a:t>(=d</a:t>
            </a:r>
            <a:r>
              <a:rPr lang="zh-CN" altLang="zh-CN" sz="2400" b="1" i="1" dirty="0">
                <a:solidFill>
                  <a:srgbClr val="000000"/>
                </a:solidFill>
              </a:rPr>
              <a:t>u</a:t>
            </a:r>
            <a:r>
              <a:rPr lang="zh-CN" altLang="zh-CN" sz="2400" b="1" baseline="-25000" dirty="0">
                <a:solidFill>
                  <a:srgbClr val="000000"/>
                </a:solidFill>
              </a:rPr>
              <a:t>O</a:t>
            </a:r>
            <a:r>
              <a:rPr lang="zh-CN" altLang="zh-CN" sz="2400" b="1" dirty="0">
                <a:solidFill>
                  <a:srgbClr val="000000"/>
                </a:solidFill>
              </a:rPr>
              <a:t>/d</a:t>
            </a:r>
            <a:r>
              <a:rPr lang="zh-CN" altLang="zh-CN" sz="2400" b="1" i="1" dirty="0">
                <a:solidFill>
                  <a:srgbClr val="000000"/>
                </a:solidFill>
              </a:rPr>
              <a:t>t</a:t>
            </a:r>
            <a:r>
              <a:rPr lang="zh-CN" altLang="zh-CN" sz="2400" b="1" dirty="0">
                <a:solidFill>
                  <a:srgbClr val="000000"/>
                </a:solidFill>
              </a:rPr>
              <a:t>│</a:t>
            </a:r>
            <a:r>
              <a:rPr lang="zh-CN" altLang="zh-CN" sz="2400" b="1" baseline="-25000" dirty="0">
                <a:solidFill>
                  <a:srgbClr val="000000"/>
                </a:solidFill>
              </a:rPr>
              <a:t>max</a:t>
            </a:r>
            <a:r>
              <a:rPr lang="zh-CN" altLang="zh-CN" sz="2400" b="1" dirty="0">
                <a:solidFill>
                  <a:srgbClr val="000000"/>
                </a:solidFill>
              </a:rPr>
              <a:t>)            0.5V/μS   </a:t>
            </a:r>
            <a:r>
              <a:rPr lang="zh-CN" altLang="en-US" sz="2400" b="1">
                <a:solidFill>
                  <a:srgbClr val="000000"/>
                </a:solidFill>
              </a:rPr>
              <a:t>   </a:t>
            </a:r>
            <a:r>
              <a:rPr lang="zh-CN" altLang="zh-CN" sz="2400" b="1" dirty="0">
                <a:solidFill>
                  <a:srgbClr val="000000"/>
                </a:solidFill>
              </a:rPr>
              <a:t>  </a:t>
            </a:r>
            <a:r>
              <a:rPr lang="en-US" altLang="zh-CN" sz="2400" b="1" dirty="0">
                <a:solidFill>
                  <a:srgbClr val="000000"/>
                </a:solidFill>
              </a:rPr>
              <a:t>       </a:t>
            </a:r>
            <a:r>
              <a:rPr lang="zh-CN" altLang="en-US" sz="2400" b="1">
                <a:solidFill>
                  <a:srgbClr val="000000"/>
                </a:solidFill>
              </a:rPr>
              <a:t> </a:t>
            </a:r>
            <a:r>
              <a:rPr lang="en-US" altLang="zh-CN" sz="2400" b="1">
                <a:solidFill>
                  <a:srgbClr val="000000"/>
                </a:solidFill>
              </a:rPr>
              <a:t>∞</a:t>
            </a:r>
            <a:endParaRPr lang="zh-CN" altLang="zh-CN" sz="2400" b="1"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32769"/>
          <p:cNvSpPr>
            <a:spLocks noGrp="1"/>
          </p:cNvSpPr>
          <p:nvPr>
            <p:ph type="title"/>
          </p:nvPr>
        </p:nvSpPr>
        <p:spPr>
          <a:xfrm>
            <a:off x="395288" y="908050"/>
            <a:ext cx="6742112" cy="739775"/>
          </a:xfrm>
        </p:spPr>
        <p:txBody>
          <a:bodyPr anchor="ctr" anchorCtr="0"/>
          <a:lstStyle/>
          <a:p>
            <a:pPr indent="-342900" algn="l" eaLnBrk="0" hangingPunct="0">
              <a:lnSpc>
                <a:spcPct val="100000"/>
              </a:lnSpc>
              <a:spcBef>
                <a:spcPct val="20000"/>
              </a:spcBef>
              <a:buClrTx/>
              <a:buSzTx/>
              <a:buFontTx/>
            </a:pPr>
            <a:r>
              <a:rPr kumimoji="1" lang="zh-CN" altLang="en-US" sz="3200" dirty="0">
                <a:solidFill>
                  <a:srgbClr val="FF0000"/>
                </a:solidFill>
                <a:latin typeface="黑体" panose="02010609060101010101" pitchFamily="2" charset="-122"/>
                <a:ea typeface="黑体" panose="02010609060101010101" pitchFamily="2" charset="-122"/>
                <a:sym typeface="+mn-ea"/>
              </a:rPr>
              <a:t>三、集成运放种类</a:t>
            </a:r>
            <a:endParaRPr kumimoji="1" lang="zh-CN" altLang="en-US" sz="3200" dirty="0">
              <a:solidFill>
                <a:srgbClr val="FF0000"/>
              </a:solidFill>
              <a:latin typeface="黑体" panose="02010609060101010101" pitchFamily="2" charset="-122"/>
              <a:ea typeface="黑体" panose="02010609060101010101" pitchFamily="2" charset="-122"/>
              <a:cs typeface="+mn-cs"/>
            </a:endParaRPr>
          </a:p>
        </p:txBody>
      </p:sp>
      <p:sp>
        <p:nvSpPr>
          <p:cNvPr id="6" name="文本框 5"/>
          <p:cNvSpPr txBox="1"/>
          <p:nvPr>
            <p:custDataLst>
              <p:tags r:id="rId1"/>
            </p:custDataLst>
          </p:nvPr>
        </p:nvSpPr>
        <p:spPr>
          <a:xfrm>
            <a:off x="539750" y="1774825"/>
            <a:ext cx="8036560" cy="2595245"/>
          </a:xfrm>
          <a:prstGeom prst="rect">
            <a:avLst/>
          </a:prstGeom>
          <a:noFill/>
        </p:spPr>
        <p:txBody>
          <a:bodyPr wrap="square" rtlCol="0" anchor="t">
            <a:noAutofit/>
          </a:bodyPr>
          <a:p>
            <a:pPr marL="0" indent="0" latinLnBrk="0">
              <a:lnSpc>
                <a:spcPct val="120000"/>
              </a:lnSpc>
            </a:pPr>
            <a:r>
              <a:rPr lang="en-US" altLang="zh-CN" sz="2400" b="1">
                <a:solidFill>
                  <a:schemeClr val="tx1"/>
                </a:solidFill>
                <a:latin typeface="Times New Roman" panose="02020603050405020304" pitchFamily="18" charset="0"/>
                <a:cs typeface="Times New Roman" panose="02020603050405020304" pitchFamily="18" charset="0"/>
                <a:sym typeface="+mn-ea"/>
              </a:rPr>
              <a:t>        </a:t>
            </a:r>
            <a:r>
              <a:rPr lang="zh-CN" altLang="en-US" sz="2400" b="1">
                <a:solidFill>
                  <a:schemeClr val="tx1"/>
                </a:solidFill>
                <a:latin typeface="Times New Roman" panose="02020603050405020304" pitchFamily="18" charset="0"/>
                <a:cs typeface="Times New Roman" panose="02020603050405020304" pitchFamily="18" charset="0"/>
                <a:sym typeface="+mn-ea"/>
              </a:rPr>
              <a:t>为满足实际使用中对集成运放性能的特殊要求，除性能指标比较适中的通用型运放外，发展了适应不同需要的专用型集成运放。它们在某些技术指标上比较突出。</a:t>
            </a:r>
            <a:endParaRPr lang="zh-CN" altLang="en-US" sz="2400" b="1">
              <a:solidFill>
                <a:schemeClr val="tx1"/>
              </a:solidFill>
              <a:latin typeface="Times New Roman" panose="02020603050405020304" pitchFamily="18" charset="0"/>
              <a:cs typeface="Times New Roman" panose="02020603050405020304" pitchFamily="18" charset="0"/>
              <a:sym typeface="+mn-ea"/>
            </a:endParaRPr>
          </a:p>
          <a:p>
            <a:pPr marL="0" indent="0" latinLnBrk="0">
              <a:lnSpc>
                <a:spcPct val="120000"/>
              </a:lnSpc>
            </a:pPr>
            <a:endParaRPr lang="zh-CN" altLang="en-US" sz="2400" b="1">
              <a:solidFill>
                <a:schemeClr val="tx1"/>
              </a:solidFill>
              <a:latin typeface="Times New Roman" panose="02020603050405020304" pitchFamily="18" charset="0"/>
              <a:cs typeface="Times New Roman" panose="02020603050405020304" pitchFamily="18" charset="0"/>
            </a:endParaRPr>
          </a:p>
          <a:p>
            <a:pPr marL="0" indent="0" latinLnBrk="0">
              <a:lnSpc>
                <a:spcPct val="120000"/>
              </a:lnSpc>
            </a:pPr>
            <a:r>
              <a:rPr lang="zh-CN" altLang="en-US" sz="2400" b="1">
                <a:solidFill>
                  <a:schemeClr val="tx1"/>
                </a:solidFill>
                <a:latin typeface="Times New Roman" panose="02020603050405020304" pitchFamily="18" charset="0"/>
                <a:cs typeface="Times New Roman" panose="02020603050405020304" pitchFamily="18" charset="0"/>
                <a:sym typeface="+mn-ea"/>
              </a:rPr>
              <a:t>        按照运放的技术指标可以对其进行分类，主要有通用、高速、宽带、高精度、高输入电阻和低功耗等几种。</a:t>
            </a:r>
            <a:endParaRPr lang="en-US" altLang="zh-CN" sz="2400" b="1" i="1" dirty="0" smtClean="0">
              <a:solidFill>
                <a:schemeClr val="tx1"/>
              </a:solidFill>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6" name="文本框 5"/>
          <p:cNvSpPr txBox="1"/>
          <p:nvPr>
            <p:custDataLst>
              <p:tags r:id="rId1"/>
            </p:custDataLst>
          </p:nvPr>
        </p:nvSpPr>
        <p:spPr>
          <a:xfrm>
            <a:off x="828040" y="1910715"/>
            <a:ext cx="7839710" cy="3036570"/>
          </a:xfrm>
          <a:prstGeom prst="rect">
            <a:avLst/>
          </a:prstGeom>
          <a:noFill/>
        </p:spPr>
        <p:txBody>
          <a:bodyPr wrap="square" rtlCol="0" anchor="t">
            <a:noAutofit/>
          </a:bodyPr>
          <a:p>
            <a:pPr marL="0" indent="0" latinLnBrk="0">
              <a:lnSpc>
                <a:spcPct val="120000"/>
              </a:lnSpc>
            </a:pPr>
            <a:r>
              <a:rPr lang="en-US" sz="2400" b="1">
                <a:solidFill>
                  <a:srgbClr val="0070C0"/>
                </a:solidFill>
                <a:latin typeface="Times New Roman" panose="02020603050405020304" pitchFamily="18" charset="0"/>
                <a:cs typeface="Times New Roman" panose="02020603050405020304" pitchFamily="18" charset="0"/>
                <a:sym typeface="+mn-ea"/>
              </a:rPr>
              <a:t>1. </a:t>
            </a:r>
            <a:r>
              <a:rPr lang="zh-CN" altLang="en-US" sz="2400" b="1">
                <a:solidFill>
                  <a:srgbClr val="0070C0"/>
                </a:solidFill>
                <a:latin typeface="Times New Roman" panose="02020603050405020304" pitchFamily="18" charset="0"/>
                <a:cs typeface="Times New Roman" panose="02020603050405020304" pitchFamily="18" charset="0"/>
                <a:sym typeface="+mn-ea"/>
              </a:rPr>
              <a:t>通用型</a:t>
            </a:r>
            <a:endParaRPr lang="zh-CN" altLang="en-US" sz="2400" b="1">
              <a:solidFill>
                <a:srgbClr val="0070C0"/>
              </a:solidFill>
              <a:latin typeface="Times New Roman" panose="02020603050405020304" pitchFamily="18" charset="0"/>
              <a:cs typeface="Times New Roman" panose="02020603050405020304" pitchFamily="18" charset="0"/>
            </a:endParaRPr>
          </a:p>
          <a:p>
            <a:pPr marL="0" indent="0" latinLnBrk="0">
              <a:lnSpc>
                <a:spcPct val="120000"/>
              </a:lnSpc>
            </a:pPr>
            <a:r>
              <a:rPr lang="zh-CN" altLang="en-US" sz="2400" b="1">
                <a:solidFill>
                  <a:srgbClr val="006600"/>
                </a:solidFill>
                <a:latin typeface="Times New Roman" panose="02020603050405020304" pitchFamily="18" charset="0"/>
                <a:cs typeface="Times New Roman" panose="02020603050405020304" pitchFamily="18" charset="0"/>
                <a:sym typeface="+mn-ea"/>
              </a:rPr>
              <a:t>    </a:t>
            </a:r>
            <a:r>
              <a:rPr lang="en-US" altLang="zh-CN" sz="2400" b="1">
                <a:solidFill>
                  <a:srgbClr val="006600"/>
                </a:solidFill>
                <a:latin typeface="Times New Roman" panose="02020603050405020304" pitchFamily="18" charset="0"/>
                <a:cs typeface="Times New Roman" panose="02020603050405020304" pitchFamily="18" charset="0"/>
                <a:sym typeface="+mn-ea"/>
              </a:rPr>
              <a:t>   </a:t>
            </a:r>
            <a:r>
              <a:rPr lang="en-US" altLang="zh-CN" sz="2400" b="1">
                <a:solidFill>
                  <a:schemeClr val="tx1"/>
                </a:solidFill>
                <a:latin typeface="Times New Roman" panose="02020603050405020304" pitchFamily="18" charset="0"/>
                <a:cs typeface="Times New Roman" panose="02020603050405020304" pitchFamily="18" charset="0"/>
                <a:sym typeface="+mn-ea"/>
              </a:rPr>
              <a:t> </a:t>
            </a:r>
            <a:r>
              <a:rPr lang="zh-CN" altLang="en-US" sz="2400" b="1">
                <a:solidFill>
                  <a:schemeClr val="tx1"/>
                </a:solidFill>
                <a:latin typeface="Times New Roman" panose="02020603050405020304" pitchFamily="18" charset="0"/>
                <a:cs typeface="Times New Roman" panose="02020603050405020304" pitchFamily="18" charset="0"/>
                <a:sym typeface="+mn-ea"/>
              </a:rPr>
              <a:t>通用型运算放大器的技术指标比较适中，价格低廉。以典型的通用型运放</a:t>
            </a:r>
            <a:r>
              <a:rPr lang="en-US" altLang="zh-CN" sz="2400" b="1">
                <a:solidFill>
                  <a:schemeClr val="tx1"/>
                </a:solidFill>
                <a:latin typeface="Times New Roman" panose="02020603050405020304" pitchFamily="18" charset="0"/>
                <a:cs typeface="Times New Roman" panose="02020603050405020304" pitchFamily="18" charset="0"/>
                <a:sym typeface="+mn-ea"/>
              </a:rPr>
              <a:t>CF741 (</a:t>
            </a:r>
            <a:r>
              <a:rPr lang="en-US" altLang="zh-CN" sz="2400" b="1">
                <a:solidFill>
                  <a:schemeClr val="tx1"/>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a:solidFill>
                  <a:schemeClr val="tx1"/>
                </a:solidFill>
                <a:latin typeface="Times New Roman" panose="02020603050405020304" pitchFamily="18" charset="0"/>
                <a:cs typeface="Times New Roman" panose="02020603050405020304" pitchFamily="18" charset="0"/>
                <a:sym typeface="+mn-ea"/>
              </a:rPr>
              <a:t>A741)</a:t>
            </a:r>
            <a:r>
              <a:rPr lang="zh-CN" altLang="en-US" sz="2400" b="1">
                <a:solidFill>
                  <a:schemeClr val="tx1"/>
                </a:solidFill>
                <a:latin typeface="Times New Roman" panose="02020603050405020304" pitchFamily="18" charset="0"/>
                <a:cs typeface="Times New Roman" panose="02020603050405020304" pitchFamily="18" charset="0"/>
                <a:sym typeface="+mn-ea"/>
              </a:rPr>
              <a:t>为例，输入失调电压</a:t>
            </a:r>
            <a:r>
              <a:rPr lang="en-US" altLang="zh-CN" sz="2400" b="1">
                <a:solidFill>
                  <a:schemeClr val="tx1"/>
                </a:solidFill>
                <a:latin typeface="Times New Roman" panose="02020603050405020304" pitchFamily="18" charset="0"/>
                <a:cs typeface="Times New Roman" panose="02020603050405020304" pitchFamily="18" charset="0"/>
                <a:sym typeface="+mn-ea"/>
              </a:rPr>
              <a:t>1</a:t>
            </a:r>
            <a:r>
              <a:rPr lang="zh-CN" altLang="en-US" sz="2400" b="1">
                <a:solidFill>
                  <a:schemeClr val="tx1"/>
                </a:solidFill>
                <a:latin typeface="Times New Roman" panose="02020603050405020304" pitchFamily="18" charset="0"/>
                <a:cs typeface="Times New Roman" panose="02020603050405020304" pitchFamily="18" charset="0"/>
                <a:sym typeface="+mn-ea"/>
              </a:rPr>
              <a:t>～</a:t>
            </a:r>
            <a:r>
              <a:rPr lang="en-US" altLang="zh-CN" sz="2400" b="1">
                <a:solidFill>
                  <a:schemeClr val="tx1"/>
                </a:solidFill>
                <a:latin typeface="Times New Roman" panose="02020603050405020304" pitchFamily="18" charset="0"/>
                <a:cs typeface="Times New Roman" panose="02020603050405020304" pitchFamily="18" charset="0"/>
                <a:sym typeface="+mn-ea"/>
              </a:rPr>
              <a:t>2 mV</a:t>
            </a:r>
            <a:r>
              <a:rPr lang="zh-CN" altLang="en-US" sz="2400" b="1">
                <a:solidFill>
                  <a:schemeClr val="tx1"/>
                </a:solidFill>
                <a:latin typeface="Times New Roman" panose="02020603050405020304" pitchFamily="18" charset="0"/>
                <a:cs typeface="Times New Roman" panose="02020603050405020304" pitchFamily="18" charset="0"/>
                <a:sym typeface="+mn-ea"/>
              </a:rPr>
              <a:t>、输入失调电流</a:t>
            </a:r>
            <a:r>
              <a:rPr lang="en-US" altLang="zh-CN" sz="2400" b="1">
                <a:solidFill>
                  <a:schemeClr val="tx1"/>
                </a:solidFill>
                <a:latin typeface="Times New Roman" panose="02020603050405020304" pitchFamily="18" charset="0"/>
                <a:cs typeface="Times New Roman" panose="02020603050405020304" pitchFamily="18" charset="0"/>
                <a:sym typeface="+mn-ea"/>
              </a:rPr>
              <a:t>20 nA</a:t>
            </a:r>
            <a:r>
              <a:rPr lang="zh-CN" altLang="en-US" sz="2400" b="1">
                <a:solidFill>
                  <a:schemeClr val="tx1"/>
                </a:solidFill>
                <a:latin typeface="Times New Roman" panose="02020603050405020304" pitchFamily="18" charset="0"/>
                <a:cs typeface="Times New Roman" panose="02020603050405020304" pitchFamily="18" charset="0"/>
                <a:sym typeface="+mn-ea"/>
              </a:rPr>
              <a:t>、差模输入电阻</a:t>
            </a:r>
            <a:r>
              <a:rPr lang="en-US" altLang="zh-CN" sz="2400" b="1">
                <a:solidFill>
                  <a:schemeClr val="tx1"/>
                </a:solidFill>
                <a:latin typeface="Times New Roman" panose="02020603050405020304" pitchFamily="18" charset="0"/>
                <a:cs typeface="Times New Roman" panose="02020603050405020304" pitchFamily="18" charset="0"/>
                <a:sym typeface="+mn-ea"/>
              </a:rPr>
              <a:t>2 M</a:t>
            </a:r>
            <a:r>
              <a:rPr lang="en-US" altLang="zh-CN" sz="2400" b="1">
                <a:solidFill>
                  <a:schemeClr val="tx1"/>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400" b="1">
                <a:solidFill>
                  <a:schemeClr val="tx1"/>
                </a:solidFill>
                <a:latin typeface="Times New Roman" panose="02020603050405020304" pitchFamily="18" charset="0"/>
                <a:cs typeface="Times New Roman" panose="02020603050405020304" pitchFamily="18" charset="0"/>
                <a:sym typeface="+mn-ea"/>
              </a:rPr>
              <a:t>，开环增益</a:t>
            </a:r>
            <a:r>
              <a:rPr lang="en-US" altLang="zh-CN" sz="2400" b="1">
                <a:solidFill>
                  <a:schemeClr val="tx1"/>
                </a:solidFill>
                <a:latin typeface="Times New Roman" panose="02020603050405020304" pitchFamily="18" charset="0"/>
                <a:cs typeface="Times New Roman" panose="02020603050405020304" pitchFamily="18" charset="0"/>
                <a:sym typeface="+mn-ea"/>
              </a:rPr>
              <a:t>100 dB</a:t>
            </a:r>
            <a:r>
              <a:rPr lang="zh-CN" altLang="en-US" sz="2400" b="1">
                <a:solidFill>
                  <a:schemeClr val="tx1"/>
                </a:solidFill>
                <a:latin typeface="Times New Roman" panose="02020603050405020304" pitchFamily="18" charset="0"/>
                <a:cs typeface="Times New Roman" panose="02020603050405020304" pitchFamily="18" charset="0"/>
                <a:sym typeface="+mn-ea"/>
              </a:rPr>
              <a:t>、共模抑制比</a:t>
            </a:r>
            <a:r>
              <a:rPr lang="en-US" altLang="zh-CN" sz="2400" b="1">
                <a:solidFill>
                  <a:schemeClr val="tx1"/>
                </a:solidFill>
                <a:latin typeface="Times New Roman" panose="02020603050405020304" pitchFamily="18" charset="0"/>
                <a:cs typeface="Times New Roman" panose="02020603050405020304" pitchFamily="18" charset="0"/>
                <a:sym typeface="+mn-ea"/>
              </a:rPr>
              <a:t>90 dB</a:t>
            </a:r>
            <a:r>
              <a:rPr lang="zh-CN" altLang="en-US" sz="2400" b="1">
                <a:solidFill>
                  <a:schemeClr val="tx1"/>
                </a:solidFill>
                <a:latin typeface="Times New Roman" panose="02020603050405020304" pitchFamily="18" charset="0"/>
                <a:cs typeface="Times New Roman" panose="02020603050405020304" pitchFamily="18" charset="0"/>
                <a:sym typeface="+mn-ea"/>
              </a:rPr>
              <a:t>、输出电阻</a:t>
            </a:r>
            <a:r>
              <a:rPr lang="en-US" altLang="zh-CN" sz="2400" b="1">
                <a:solidFill>
                  <a:schemeClr val="tx1"/>
                </a:solidFill>
                <a:latin typeface="Times New Roman" panose="02020603050405020304" pitchFamily="18" charset="0"/>
                <a:cs typeface="Times New Roman" panose="02020603050405020304" pitchFamily="18" charset="0"/>
                <a:sym typeface="+mn-ea"/>
              </a:rPr>
              <a:t>75 </a:t>
            </a:r>
            <a:r>
              <a:rPr lang="en-US" altLang="zh-CN" sz="2400" b="1">
                <a:solidFill>
                  <a:schemeClr val="tx1"/>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400" b="1">
                <a:solidFill>
                  <a:schemeClr val="tx1"/>
                </a:solidFill>
                <a:latin typeface="Times New Roman" panose="02020603050405020304" pitchFamily="18" charset="0"/>
                <a:cs typeface="Times New Roman" panose="02020603050405020304" pitchFamily="18" charset="0"/>
                <a:sym typeface="+mn-ea"/>
              </a:rPr>
              <a:t>、共模输入电压范围</a:t>
            </a:r>
            <a:r>
              <a:rPr lang="zh-CN" altLang="en-US" sz="2400" b="1">
                <a:solidFill>
                  <a:schemeClr val="tx1"/>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a:solidFill>
                  <a:schemeClr val="tx1"/>
                </a:solidFill>
                <a:latin typeface="Times New Roman" panose="02020603050405020304" pitchFamily="18" charset="0"/>
                <a:cs typeface="Times New Roman" panose="02020603050405020304" pitchFamily="18" charset="0"/>
                <a:sym typeface="+mn-ea"/>
              </a:rPr>
              <a:t>13 V</a:t>
            </a:r>
            <a:r>
              <a:rPr lang="zh-CN" altLang="en-US" sz="2400" b="1">
                <a:solidFill>
                  <a:schemeClr val="tx1"/>
                </a:solidFill>
                <a:latin typeface="Times New Roman" panose="02020603050405020304" pitchFamily="18" charset="0"/>
                <a:cs typeface="Times New Roman" panose="02020603050405020304" pitchFamily="18" charset="0"/>
                <a:sym typeface="+mn-ea"/>
              </a:rPr>
              <a:t>、转换速率</a:t>
            </a:r>
            <a:r>
              <a:rPr lang="en-US" altLang="zh-CN" sz="2400" b="1">
                <a:solidFill>
                  <a:schemeClr val="tx1"/>
                </a:solidFill>
                <a:latin typeface="Times New Roman" panose="02020603050405020304" pitchFamily="18" charset="0"/>
                <a:cs typeface="Times New Roman" panose="02020603050405020304" pitchFamily="18" charset="0"/>
                <a:sym typeface="+mn-ea"/>
              </a:rPr>
              <a:t>0.5 V/</a:t>
            </a:r>
            <a:r>
              <a:rPr lang="en-US" altLang="zh-CN" sz="2400" b="1">
                <a:solidFill>
                  <a:schemeClr val="tx1"/>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a:solidFill>
                  <a:schemeClr val="tx1"/>
                </a:solidFill>
                <a:latin typeface="Times New Roman" panose="02020603050405020304" pitchFamily="18" charset="0"/>
                <a:cs typeface="Times New Roman" panose="02020603050405020304" pitchFamily="18" charset="0"/>
                <a:sym typeface="+mn-ea"/>
              </a:rPr>
              <a:t>s</a:t>
            </a:r>
            <a:r>
              <a:rPr lang="zh-CN" altLang="en-US" sz="2400" b="1">
                <a:solidFill>
                  <a:schemeClr val="tx1"/>
                </a:solidFill>
                <a:latin typeface="Times New Roman" panose="02020603050405020304" pitchFamily="18" charset="0"/>
                <a:cs typeface="Times New Roman" panose="02020603050405020304" pitchFamily="18" charset="0"/>
                <a:sym typeface="+mn-ea"/>
              </a:rPr>
              <a:t>。</a:t>
            </a:r>
            <a:endParaRPr lang="zh-CN" altLang="en-US" sz="2400" b="1" i="1" dirty="0" smtClean="0">
              <a:solidFill>
                <a:schemeClr val="tx1"/>
              </a:solidFill>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6" name="文本框 5"/>
          <p:cNvSpPr txBox="1"/>
          <p:nvPr>
            <p:custDataLst>
              <p:tags r:id="rId1"/>
            </p:custDataLst>
          </p:nvPr>
        </p:nvSpPr>
        <p:spPr>
          <a:xfrm>
            <a:off x="828040" y="1480185"/>
            <a:ext cx="7839710" cy="3036570"/>
          </a:xfrm>
          <a:prstGeom prst="rect">
            <a:avLst/>
          </a:prstGeom>
          <a:noFill/>
        </p:spPr>
        <p:txBody>
          <a:bodyPr wrap="square" rtlCol="0" anchor="t">
            <a:noAutofit/>
          </a:bodyPr>
          <a:p>
            <a:pPr marL="0" indent="0" latinLnBrk="0">
              <a:lnSpc>
                <a:spcPct val="120000"/>
              </a:lnSpc>
            </a:pPr>
            <a:r>
              <a:rPr lang="en-US" sz="2400" b="1">
                <a:solidFill>
                  <a:srgbClr val="0070C0"/>
                </a:solidFill>
                <a:latin typeface="Times New Roman" panose="02020603050405020304" pitchFamily="18" charset="0"/>
                <a:cs typeface="Times New Roman" panose="02020603050405020304" pitchFamily="18" charset="0"/>
                <a:sym typeface="+mn-ea"/>
              </a:rPr>
              <a:t>2. </a:t>
            </a:r>
            <a:r>
              <a:rPr lang="zh-CN" altLang="en-US" sz="2400" b="1">
                <a:solidFill>
                  <a:srgbClr val="0070C0"/>
                </a:solidFill>
                <a:latin typeface="Times New Roman" panose="02020603050405020304" pitchFamily="18" charset="0"/>
                <a:cs typeface="Times New Roman" panose="02020603050405020304" pitchFamily="18" charset="0"/>
                <a:sym typeface="+mn-ea"/>
              </a:rPr>
              <a:t>高速型和宽带型</a:t>
            </a:r>
            <a:endParaRPr lang="zh-CN" altLang="en-US" sz="2400" b="1">
              <a:solidFill>
                <a:srgbClr val="0070C0"/>
              </a:solidFill>
              <a:latin typeface="Times New Roman" panose="02020603050405020304" pitchFamily="18" charset="0"/>
              <a:cs typeface="Times New Roman" panose="02020603050405020304" pitchFamily="18" charset="0"/>
            </a:endParaRPr>
          </a:p>
          <a:p>
            <a:pPr marL="0" indent="0" latinLnBrk="0">
              <a:lnSpc>
                <a:spcPct val="120000"/>
              </a:lnSpc>
            </a:pPr>
            <a:r>
              <a:rPr lang="zh-CN" altLang="en-US" sz="2400" b="1">
                <a:solidFill>
                  <a:srgbClr val="006600"/>
                </a:solidFill>
                <a:latin typeface="Times New Roman" panose="02020603050405020304" pitchFamily="18" charset="0"/>
                <a:cs typeface="Times New Roman" panose="02020603050405020304" pitchFamily="18" charset="0"/>
                <a:sym typeface="+mn-ea"/>
              </a:rPr>
              <a:t>    </a:t>
            </a:r>
            <a:r>
              <a:rPr lang="en-US" altLang="zh-CN" sz="2400" b="1">
                <a:solidFill>
                  <a:srgbClr val="006600"/>
                </a:solidFill>
                <a:latin typeface="Times New Roman" panose="02020603050405020304" pitchFamily="18" charset="0"/>
                <a:cs typeface="Times New Roman" panose="02020603050405020304" pitchFamily="18" charset="0"/>
                <a:sym typeface="+mn-ea"/>
              </a:rPr>
              <a:t>   </a:t>
            </a:r>
            <a:r>
              <a:rPr lang="en-US" altLang="zh-CN" sz="2400" b="1">
                <a:solidFill>
                  <a:schemeClr val="tx1"/>
                </a:solidFill>
                <a:latin typeface="Times New Roman" panose="02020603050405020304" pitchFamily="18" charset="0"/>
                <a:cs typeface="Times New Roman" panose="02020603050405020304" pitchFamily="18" charset="0"/>
                <a:sym typeface="+mn-ea"/>
              </a:rPr>
              <a:t> </a:t>
            </a:r>
            <a:r>
              <a:rPr lang="zh-CN" altLang="en-US" sz="2400" b="1">
                <a:solidFill>
                  <a:schemeClr val="tx1"/>
                </a:solidFill>
                <a:latin typeface="Times New Roman" panose="02020603050405020304" pitchFamily="18" charset="0"/>
                <a:cs typeface="Times New Roman" panose="02020603050405020304" pitchFamily="18" charset="0"/>
                <a:sym typeface="+mn-ea"/>
              </a:rPr>
              <a:t>用于宽频带放大器，高速</a:t>
            </a:r>
            <a:r>
              <a:rPr lang="en-US" altLang="zh-CN" sz="2400" b="1">
                <a:solidFill>
                  <a:schemeClr val="tx1"/>
                </a:solidFill>
                <a:latin typeface="Times New Roman" panose="02020603050405020304" pitchFamily="18" charset="0"/>
                <a:cs typeface="Times New Roman" panose="02020603050405020304" pitchFamily="18" charset="0"/>
                <a:sym typeface="+mn-ea"/>
              </a:rPr>
              <a:t>A/D</a:t>
            </a:r>
            <a:r>
              <a:rPr lang="zh-CN" altLang="en-US" sz="2400" b="1">
                <a:solidFill>
                  <a:schemeClr val="tx1"/>
                </a:solidFill>
                <a:latin typeface="Times New Roman" panose="02020603050405020304" pitchFamily="18" charset="0"/>
                <a:cs typeface="Times New Roman" panose="02020603050405020304" pitchFamily="18" charset="0"/>
                <a:sym typeface="+mn-ea"/>
              </a:rPr>
              <a:t>、</a:t>
            </a:r>
            <a:r>
              <a:rPr lang="en-US" altLang="zh-CN" sz="2400" b="1">
                <a:solidFill>
                  <a:schemeClr val="tx1"/>
                </a:solidFill>
                <a:latin typeface="Times New Roman" panose="02020603050405020304" pitchFamily="18" charset="0"/>
                <a:cs typeface="Times New Roman" panose="02020603050405020304" pitchFamily="18" charset="0"/>
                <a:sym typeface="+mn-ea"/>
              </a:rPr>
              <a:t>D/A</a:t>
            </a:r>
            <a:r>
              <a:rPr lang="zh-CN" altLang="en-US" sz="2400" b="1">
                <a:solidFill>
                  <a:schemeClr val="tx1"/>
                </a:solidFill>
                <a:latin typeface="Times New Roman" panose="02020603050405020304" pitchFamily="18" charset="0"/>
                <a:cs typeface="Times New Roman" panose="02020603050405020304" pitchFamily="18" charset="0"/>
                <a:sym typeface="+mn-ea"/>
              </a:rPr>
              <a:t>，高速数据采集测试系统。这种运放的单位增益带宽和压摆率的指标均较高，用于小信号放大时，可注重</a:t>
            </a:r>
            <a:r>
              <a:rPr lang="en-US" altLang="zh-CN" sz="2400" b="1" i="1">
                <a:solidFill>
                  <a:schemeClr val="tx1"/>
                </a:solidFill>
                <a:latin typeface="Times New Roman" panose="02020603050405020304" pitchFamily="18" charset="0"/>
                <a:cs typeface="Times New Roman" panose="02020603050405020304" pitchFamily="18" charset="0"/>
                <a:sym typeface="+mn-ea"/>
              </a:rPr>
              <a:t>f</a:t>
            </a:r>
            <a:r>
              <a:rPr lang="en-US" altLang="zh-CN" sz="2400" b="1" baseline="-10000">
                <a:solidFill>
                  <a:schemeClr val="tx1"/>
                </a:solidFill>
                <a:latin typeface="Times New Roman" panose="02020603050405020304" pitchFamily="18" charset="0"/>
                <a:cs typeface="Times New Roman" panose="02020603050405020304" pitchFamily="18" charset="0"/>
                <a:sym typeface="+mn-ea"/>
              </a:rPr>
              <a:t>H</a:t>
            </a:r>
            <a:r>
              <a:rPr lang="zh-CN" altLang="en-US" sz="2400" b="1">
                <a:solidFill>
                  <a:schemeClr val="tx1"/>
                </a:solidFill>
                <a:latin typeface="Times New Roman" panose="02020603050405020304" pitchFamily="18" charset="0"/>
                <a:cs typeface="Times New Roman" panose="02020603050405020304" pitchFamily="18" charset="0"/>
                <a:sym typeface="+mn-ea"/>
              </a:rPr>
              <a:t>或</a:t>
            </a:r>
            <a:r>
              <a:rPr lang="en-US" altLang="zh-CN" sz="2400" b="1" i="1">
                <a:solidFill>
                  <a:schemeClr val="tx1"/>
                </a:solidFill>
                <a:latin typeface="Times New Roman" panose="02020603050405020304" pitchFamily="18" charset="0"/>
                <a:cs typeface="Times New Roman" panose="02020603050405020304" pitchFamily="18" charset="0"/>
                <a:sym typeface="+mn-ea"/>
              </a:rPr>
              <a:t>f</a:t>
            </a:r>
            <a:r>
              <a:rPr lang="en-US" altLang="zh-CN" sz="2400" b="1" baseline="-10000">
                <a:solidFill>
                  <a:schemeClr val="tx1"/>
                </a:solidFill>
                <a:latin typeface="Times New Roman" panose="02020603050405020304" pitchFamily="18" charset="0"/>
                <a:cs typeface="Times New Roman" panose="02020603050405020304" pitchFamily="18" charset="0"/>
                <a:sym typeface="+mn-ea"/>
              </a:rPr>
              <a:t>c</a:t>
            </a:r>
            <a:r>
              <a:rPr lang="zh-CN" altLang="en-US" sz="2400" b="1">
                <a:solidFill>
                  <a:schemeClr val="tx1"/>
                </a:solidFill>
                <a:latin typeface="Times New Roman" panose="02020603050405020304" pitchFamily="18" charset="0"/>
                <a:cs typeface="Times New Roman" panose="02020603050405020304" pitchFamily="18" charset="0"/>
                <a:sym typeface="+mn-ea"/>
              </a:rPr>
              <a:t>，用于高速大信号放大时，同时还应注重</a:t>
            </a:r>
            <a:r>
              <a:rPr lang="en-US" altLang="zh-CN" sz="2400" b="1" i="1">
                <a:solidFill>
                  <a:schemeClr val="tx1"/>
                </a:solidFill>
                <a:latin typeface="Times New Roman" panose="02020603050405020304" pitchFamily="18" charset="0"/>
                <a:cs typeface="Times New Roman" panose="02020603050405020304" pitchFamily="18" charset="0"/>
                <a:sym typeface="+mn-ea"/>
              </a:rPr>
              <a:t>S</a:t>
            </a:r>
            <a:r>
              <a:rPr lang="en-US" altLang="zh-CN" sz="2400" b="1">
                <a:solidFill>
                  <a:schemeClr val="tx1"/>
                </a:solidFill>
                <a:uFillTx/>
                <a:latin typeface="Times New Roman" panose="02020603050405020304" pitchFamily="18" charset="0"/>
                <a:cs typeface="Times New Roman" panose="02020603050405020304" pitchFamily="18" charset="0"/>
                <a:sym typeface="+mn-ea"/>
              </a:rPr>
              <a:t>R</a:t>
            </a:r>
            <a:r>
              <a:rPr lang="zh-CN" altLang="en-US" sz="2400" b="1">
                <a:solidFill>
                  <a:schemeClr val="tx1"/>
                </a:solidFill>
                <a:latin typeface="Times New Roman" panose="02020603050405020304" pitchFamily="18" charset="0"/>
                <a:cs typeface="Times New Roman" panose="02020603050405020304" pitchFamily="18" charset="0"/>
                <a:sym typeface="+mn-ea"/>
              </a:rPr>
              <a:t>。例如：</a:t>
            </a:r>
            <a:endParaRPr lang="zh-CN" altLang="en-US" sz="2400" b="1">
              <a:solidFill>
                <a:schemeClr val="tx1"/>
              </a:solidFill>
              <a:latin typeface="Times New Roman" panose="02020603050405020304" pitchFamily="18" charset="0"/>
              <a:cs typeface="Times New Roman" panose="02020603050405020304" pitchFamily="18" charset="0"/>
              <a:sym typeface="+mn-ea"/>
            </a:endParaRPr>
          </a:p>
          <a:p>
            <a:pPr marL="0" indent="0" latinLnBrk="0">
              <a:lnSpc>
                <a:spcPct val="120000"/>
              </a:lnSpc>
            </a:pPr>
            <a:r>
              <a:rPr lang="en-US" altLang="zh-CN" sz="2400">
                <a:solidFill>
                  <a:srgbClr val="A50021"/>
                </a:solidFill>
                <a:latin typeface="Times New Roman" panose="02020603050405020304" pitchFamily="18" charset="0"/>
                <a:cs typeface="Times New Roman" panose="02020603050405020304" pitchFamily="18" charset="0"/>
                <a:sym typeface="+mn-ea"/>
              </a:rPr>
              <a:t>         CF2520/2525           </a:t>
            </a:r>
            <a:endParaRPr lang="en-US" altLang="zh-CN" sz="2400">
              <a:solidFill>
                <a:srgbClr val="A50021"/>
              </a:solidFill>
              <a:latin typeface="Times New Roman" panose="02020603050405020304" pitchFamily="18" charset="0"/>
              <a:cs typeface="Times New Roman" panose="02020603050405020304" pitchFamily="18" charset="0"/>
            </a:endParaRPr>
          </a:p>
          <a:p>
            <a:pPr marL="0" indent="0" latinLnBrk="0">
              <a:lnSpc>
                <a:spcPct val="120000"/>
              </a:lnSpc>
            </a:pPr>
            <a:r>
              <a:rPr lang="en-US" altLang="zh-CN" sz="2400">
                <a:solidFill>
                  <a:srgbClr val="A50021"/>
                </a:solidFill>
                <a:latin typeface="Times New Roman" panose="02020603050405020304" pitchFamily="18" charset="0"/>
                <a:cs typeface="Times New Roman" panose="02020603050405020304" pitchFamily="18" charset="0"/>
                <a:sym typeface="+mn-ea"/>
              </a:rPr>
              <a:t>         AD9620              </a:t>
            </a:r>
            <a:endParaRPr lang="en-US" altLang="zh-CN" sz="2400">
              <a:solidFill>
                <a:srgbClr val="A50021"/>
              </a:solidFill>
              <a:latin typeface="Times New Roman" panose="02020603050405020304" pitchFamily="18" charset="0"/>
              <a:cs typeface="Times New Roman" panose="02020603050405020304" pitchFamily="18" charset="0"/>
            </a:endParaRPr>
          </a:p>
          <a:p>
            <a:pPr marL="0" indent="0" latinLnBrk="0">
              <a:lnSpc>
                <a:spcPct val="120000"/>
              </a:lnSpc>
            </a:pPr>
            <a:r>
              <a:rPr lang="en-US" altLang="zh-CN" sz="2400">
                <a:solidFill>
                  <a:srgbClr val="A50021"/>
                </a:solidFill>
                <a:latin typeface="Times New Roman" panose="02020603050405020304" pitchFamily="18" charset="0"/>
                <a:cs typeface="Times New Roman" panose="02020603050405020304" pitchFamily="18" charset="0"/>
                <a:sym typeface="+mn-ea"/>
              </a:rPr>
              <a:t>         AD9618</a:t>
            </a:r>
            <a:r>
              <a:rPr lang="en-US" altLang="zh-CN" sz="2400">
                <a:latin typeface="Times New Roman" panose="02020603050405020304" pitchFamily="18" charset="0"/>
                <a:cs typeface="Times New Roman" panose="02020603050405020304" pitchFamily="18" charset="0"/>
                <a:sym typeface="+mn-ea"/>
              </a:rPr>
              <a:t>                                                                         </a:t>
            </a:r>
            <a:endParaRPr lang="en-US" altLang="zh-CN" sz="2400">
              <a:latin typeface="Times New Roman" panose="02020603050405020304" pitchFamily="18" charset="0"/>
              <a:cs typeface="Times New Roman" panose="02020603050405020304" pitchFamily="18" charset="0"/>
            </a:endParaRPr>
          </a:p>
          <a:p>
            <a:pPr marL="0" indent="0" latinLnBrk="0">
              <a:lnSpc>
                <a:spcPct val="120000"/>
              </a:lnSpc>
            </a:pPr>
            <a:r>
              <a:rPr lang="en-US" altLang="zh-CN" sz="2400">
                <a:latin typeface="Times New Roman" panose="02020603050405020304" pitchFamily="18" charset="0"/>
                <a:cs typeface="Times New Roman" panose="02020603050405020304" pitchFamily="18" charset="0"/>
                <a:sym typeface="+mn-ea"/>
              </a:rPr>
              <a:t>         </a:t>
            </a:r>
            <a:r>
              <a:rPr lang="en-US" altLang="zh-CN" sz="2400">
                <a:solidFill>
                  <a:srgbClr val="A50021"/>
                </a:solidFill>
                <a:latin typeface="Times New Roman" panose="02020603050405020304" pitchFamily="18" charset="0"/>
                <a:cs typeface="Times New Roman" panose="02020603050405020304" pitchFamily="18" charset="0"/>
                <a:sym typeface="+mn-ea"/>
              </a:rPr>
              <a:t>OP37</a:t>
            </a:r>
            <a:r>
              <a:rPr lang="en-US" altLang="zh-CN" sz="2400">
                <a:latin typeface="Times New Roman" panose="02020603050405020304" pitchFamily="18" charset="0"/>
                <a:cs typeface="Times New Roman" panose="02020603050405020304" pitchFamily="18" charset="0"/>
                <a:sym typeface="+mn-ea"/>
              </a:rPr>
              <a:t>                                                                        </a:t>
            </a:r>
            <a:endParaRPr lang="en-US" altLang="zh-CN" sz="2400">
              <a:latin typeface="Times New Roman" panose="02020603050405020304" pitchFamily="18" charset="0"/>
              <a:cs typeface="Times New Roman" panose="02020603050405020304" pitchFamily="18" charset="0"/>
            </a:endParaRPr>
          </a:p>
          <a:p>
            <a:pPr marL="0" indent="0" latinLnBrk="0">
              <a:lnSpc>
                <a:spcPct val="120000"/>
              </a:lnSpc>
            </a:pPr>
            <a:r>
              <a:rPr lang="en-US" altLang="zh-CN" sz="2400">
                <a:latin typeface="Times New Roman" panose="02020603050405020304" pitchFamily="18" charset="0"/>
                <a:cs typeface="Times New Roman" panose="02020603050405020304" pitchFamily="18" charset="0"/>
                <a:sym typeface="+mn-ea"/>
              </a:rPr>
              <a:t>         </a:t>
            </a:r>
            <a:r>
              <a:rPr lang="en-US" altLang="zh-CN" sz="2400">
                <a:solidFill>
                  <a:srgbClr val="A50021"/>
                </a:solidFill>
                <a:latin typeface="Times New Roman" panose="02020603050405020304" pitchFamily="18" charset="0"/>
                <a:cs typeface="Times New Roman" panose="02020603050405020304" pitchFamily="18" charset="0"/>
                <a:sym typeface="+mn-ea"/>
              </a:rPr>
              <a:t>CF357</a:t>
            </a:r>
            <a:endParaRPr lang="zh-CN" altLang="en-US" sz="2400" b="1" i="1" dirty="0" smtClean="0">
              <a:solidFill>
                <a:schemeClr val="tx1"/>
              </a:solidFill>
              <a:latin typeface="Times New Roman" panose="02020603050405020304" pitchFamily="18" charset="0"/>
              <a:cs typeface="Times New Roman" panose="02020603050405020304" pitchFamily="18" charset="0"/>
              <a:sym typeface="+mn-ea"/>
            </a:endParaRPr>
          </a:p>
        </p:txBody>
      </p:sp>
      <p:graphicFrame>
        <p:nvGraphicFramePr>
          <p:cNvPr id="7172" name="Object 4"/>
          <p:cNvGraphicFramePr>
            <a:graphicFrameLocks noChangeAspect="1"/>
          </p:cNvGraphicFramePr>
          <p:nvPr>
            <p:custDataLst>
              <p:tags r:id="rId2"/>
            </p:custDataLst>
          </p:nvPr>
        </p:nvGraphicFramePr>
        <p:xfrm>
          <a:off x="3979386" y="3835242"/>
          <a:ext cx="1855470" cy="387350"/>
        </p:xfrm>
        <a:graphic>
          <a:graphicData uri="http://schemas.openxmlformats.org/presentationml/2006/ole">
            <mc:AlternateContent xmlns:mc="http://schemas.openxmlformats.org/markup-compatibility/2006">
              <mc:Choice xmlns:v="urn:schemas-microsoft-com:vml" Requires="v">
                <p:oleObj spid="_x0000_s4099" name="公式" r:id="rId3" imgW="965200" imgH="203200" progId="Equation.3">
                  <p:embed/>
                </p:oleObj>
              </mc:Choice>
              <mc:Fallback>
                <p:oleObj name="公式" r:id="rId3" imgW="965200" imgH="203200" progId="Equation.3">
                  <p:embed/>
                  <p:pic>
                    <p:nvPicPr>
                      <p:cNvPr id="0" name="Object 4"/>
                      <p:cNvPicPr>
                        <a:picLocks noChangeAspect="1" noChangeArrowheads="1"/>
                      </p:cNvPicPr>
                      <p:nvPr/>
                    </p:nvPicPr>
                    <p:blipFill>
                      <a:blip r:embed="rId4"/>
                      <a:srcRect/>
                      <a:stretch>
                        <a:fillRect/>
                      </a:stretch>
                    </p:blipFill>
                    <p:spPr bwMode="auto">
                      <a:xfrm>
                        <a:off x="3979386" y="3835242"/>
                        <a:ext cx="185547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3" name="Object 5"/>
          <p:cNvGraphicFramePr>
            <a:graphicFrameLocks noChangeAspect="1"/>
          </p:cNvGraphicFramePr>
          <p:nvPr>
            <p:custDataLst>
              <p:tags r:id="rId5"/>
            </p:custDataLst>
          </p:nvPr>
        </p:nvGraphicFramePr>
        <p:xfrm>
          <a:off x="6104573" y="3852228"/>
          <a:ext cx="2110105" cy="351790"/>
        </p:xfrm>
        <a:graphic>
          <a:graphicData uri="http://schemas.openxmlformats.org/presentationml/2006/ole">
            <mc:AlternateContent xmlns:mc="http://schemas.openxmlformats.org/markup-compatibility/2006">
              <mc:Choice xmlns:v="urn:schemas-microsoft-com:vml" Requires="v">
                <p:oleObj spid="_x0000_s2" name="公式" r:id="rId6" imgW="1054100" imgH="177165" progId="Equation.3">
                  <p:embed/>
                </p:oleObj>
              </mc:Choice>
              <mc:Fallback>
                <p:oleObj name="公式" r:id="rId6" imgW="1054100" imgH="177165" progId="Equation.3">
                  <p:embed/>
                  <p:pic>
                    <p:nvPicPr>
                      <p:cNvPr id="0" name="Object 5"/>
                      <p:cNvPicPr>
                        <a:picLocks noChangeAspect="1" noChangeArrowheads="1"/>
                      </p:cNvPicPr>
                      <p:nvPr/>
                    </p:nvPicPr>
                    <p:blipFill>
                      <a:blip r:embed="rId7"/>
                      <a:srcRect/>
                      <a:stretch>
                        <a:fillRect/>
                      </a:stretch>
                    </p:blipFill>
                    <p:spPr bwMode="auto">
                      <a:xfrm>
                        <a:off x="6104573" y="3852228"/>
                        <a:ext cx="2110105" cy="35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4" name="Object 6"/>
          <p:cNvGraphicFramePr>
            <a:graphicFrameLocks noChangeAspect="1"/>
          </p:cNvGraphicFramePr>
          <p:nvPr>
            <p:custDataLst>
              <p:tags r:id="rId8"/>
            </p:custDataLst>
          </p:nvPr>
        </p:nvGraphicFramePr>
        <p:xfrm>
          <a:off x="3970338" y="4291965"/>
          <a:ext cx="1964055" cy="367665"/>
        </p:xfrm>
        <a:graphic>
          <a:graphicData uri="http://schemas.openxmlformats.org/presentationml/2006/ole">
            <mc:AlternateContent xmlns:mc="http://schemas.openxmlformats.org/markup-compatibility/2006">
              <mc:Choice xmlns:v="urn:schemas-microsoft-com:vml" Requires="v">
                <p:oleObj spid="_x0000_s5" name="公式" r:id="rId9" imgW="1079500" imgH="203200" progId="Equation.3">
                  <p:embed/>
                </p:oleObj>
              </mc:Choice>
              <mc:Fallback>
                <p:oleObj name="公式" r:id="rId9" imgW="1079500" imgH="203200" progId="Equation.3">
                  <p:embed/>
                  <p:pic>
                    <p:nvPicPr>
                      <p:cNvPr id="0" name="Object 6"/>
                      <p:cNvPicPr>
                        <a:picLocks noChangeAspect="1" noChangeArrowheads="1"/>
                      </p:cNvPicPr>
                      <p:nvPr/>
                    </p:nvPicPr>
                    <p:blipFill>
                      <a:blip r:embed="rId10"/>
                      <a:srcRect/>
                      <a:stretch>
                        <a:fillRect/>
                      </a:stretch>
                    </p:blipFill>
                    <p:spPr bwMode="auto">
                      <a:xfrm>
                        <a:off x="3970338" y="4291965"/>
                        <a:ext cx="1964055" cy="367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5" name="Object 7"/>
          <p:cNvGraphicFramePr>
            <a:graphicFrameLocks noChangeAspect="1"/>
          </p:cNvGraphicFramePr>
          <p:nvPr>
            <p:custDataLst>
              <p:tags r:id="rId11"/>
            </p:custDataLst>
          </p:nvPr>
        </p:nvGraphicFramePr>
        <p:xfrm>
          <a:off x="6091555" y="4280535"/>
          <a:ext cx="1747520" cy="393700"/>
        </p:xfrm>
        <a:graphic>
          <a:graphicData uri="http://schemas.openxmlformats.org/presentationml/2006/ole">
            <mc:AlternateContent xmlns:mc="http://schemas.openxmlformats.org/markup-compatibility/2006">
              <mc:Choice xmlns:v="urn:schemas-microsoft-com:vml" Requires="v">
                <p:oleObj spid="_x0000_s7" name="公式" r:id="rId12" imgW="952500" imgH="215900" progId="Equation.3">
                  <p:embed/>
                </p:oleObj>
              </mc:Choice>
              <mc:Fallback>
                <p:oleObj name="公式" r:id="rId12" imgW="952500" imgH="215900" progId="Equation.3">
                  <p:embed/>
                  <p:pic>
                    <p:nvPicPr>
                      <p:cNvPr id="0" name="Object 7"/>
                      <p:cNvPicPr>
                        <a:picLocks noChangeAspect="1" noChangeArrowheads="1"/>
                      </p:cNvPicPr>
                      <p:nvPr/>
                    </p:nvPicPr>
                    <p:blipFill>
                      <a:blip r:embed="rId13"/>
                      <a:srcRect/>
                      <a:stretch>
                        <a:fillRect/>
                      </a:stretch>
                    </p:blipFill>
                    <p:spPr bwMode="auto">
                      <a:xfrm>
                        <a:off x="6091555" y="4280535"/>
                        <a:ext cx="174752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6" name="Object 8"/>
          <p:cNvGraphicFramePr>
            <a:graphicFrameLocks noChangeAspect="1"/>
          </p:cNvGraphicFramePr>
          <p:nvPr>
            <p:custDataLst>
              <p:tags r:id="rId14"/>
            </p:custDataLst>
          </p:nvPr>
        </p:nvGraphicFramePr>
        <p:xfrm>
          <a:off x="4007009" y="4749165"/>
          <a:ext cx="1956435" cy="370840"/>
        </p:xfrm>
        <a:graphic>
          <a:graphicData uri="http://schemas.openxmlformats.org/presentationml/2006/ole">
            <mc:AlternateContent xmlns:mc="http://schemas.openxmlformats.org/markup-compatibility/2006">
              <mc:Choice xmlns:v="urn:schemas-microsoft-com:vml" Requires="v">
                <p:oleObj spid="_x0000_s8" name="公式" r:id="rId15" imgW="1066800" imgH="203200" progId="Equation.3">
                  <p:embed/>
                </p:oleObj>
              </mc:Choice>
              <mc:Fallback>
                <p:oleObj name="公式" r:id="rId15" imgW="1066800" imgH="203200" progId="Equation.3">
                  <p:embed/>
                  <p:pic>
                    <p:nvPicPr>
                      <p:cNvPr id="0" name="Object 8"/>
                      <p:cNvPicPr>
                        <a:picLocks noChangeAspect="1" noChangeArrowheads="1"/>
                      </p:cNvPicPr>
                      <p:nvPr/>
                    </p:nvPicPr>
                    <p:blipFill>
                      <a:blip r:embed="rId16"/>
                      <a:srcRect/>
                      <a:stretch>
                        <a:fillRect/>
                      </a:stretch>
                    </p:blipFill>
                    <p:spPr bwMode="auto">
                      <a:xfrm>
                        <a:off x="4007009" y="4749165"/>
                        <a:ext cx="1956435" cy="370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7" name="Object 9"/>
          <p:cNvGraphicFramePr>
            <a:graphicFrameLocks noChangeAspect="1"/>
          </p:cNvGraphicFramePr>
          <p:nvPr>
            <p:custDataLst>
              <p:tags r:id="rId17"/>
            </p:custDataLst>
          </p:nvPr>
        </p:nvGraphicFramePr>
        <p:xfrm>
          <a:off x="6072505" y="4751070"/>
          <a:ext cx="2323465" cy="335280"/>
        </p:xfrm>
        <a:graphic>
          <a:graphicData uri="http://schemas.openxmlformats.org/presentationml/2006/ole">
            <mc:AlternateContent xmlns:mc="http://schemas.openxmlformats.org/markup-compatibility/2006">
              <mc:Choice xmlns:v="urn:schemas-microsoft-com:vml" Requires="v">
                <p:oleObj spid="_x0000_s9" name="公式" r:id="rId18" imgW="1219200" imgH="177165" progId="Equation.3">
                  <p:embed/>
                </p:oleObj>
              </mc:Choice>
              <mc:Fallback>
                <p:oleObj name="公式" r:id="rId18" imgW="1219200" imgH="177165" progId="Equation.3">
                  <p:embed/>
                  <p:pic>
                    <p:nvPicPr>
                      <p:cNvPr id="0" name="Object 9"/>
                      <p:cNvPicPr>
                        <a:picLocks noChangeAspect="1" noChangeArrowheads="1"/>
                      </p:cNvPicPr>
                      <p:nvPr/>
                    </p:nvPicPr>
                    <p:blipFill>
                      <a:blip r:embed="rId19"/>
                      <a:srcRect/>
                      <a:stretch>
                        <a:fillRect/>
                      </a:stretch>
                    </p:blipFill>
                    <p:spPr bwMode="auto">
                      <a:xfrm>
                        <a:off x="6072505" y="4751070"/>
                        <a:ext cx="2323465" cy="335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8" name="Object 10"/>
          <p:cNvGraphicFramePr>
            <a:graphicFrameLocks noChangeAspect="1"/>
          </p:cNvGraphicFramePr>
          <p:nvPr>
            <p:custDataLst>
              <p:tags r:id="rId20"/>
            </p:custDataLst>
          </p:nvPr>
        </p:nvGraphicFramePr>
        <p:xfrm>
          <a:off x="3956209" y="5130641"/>
          <a:ext cx="1755775" cy="387350"/>
        </p:xfrm>
        <a:graphic>
          <a:graphicData uri="http://schemas.openxmlformats.org/presentationml/2006/ole">
            <mc:AlternateContent xmlns:mc="http://schemas.openxmlformats.org/markup-compatibility/2006">
              <mc:Choice xmlns:v="urn:schemas-microsoft-com:vml" Requires="v">
                <p:oleObj spid="_x0000_s10" name="公式" r:id="rId21" imgW="914400" imgH="203200" progId="Equation.3">
                  <p:embed/>
                </p:oleObj>
              </mc:Choice>
              <mc:Fallback>
                <p:oleObj name="公式" r:id="rId21" imgW="914400" imgH="203200" progId="Equation.3">
                  <p:embed/>
                  <p:pic>
                    <p:nvPicPr>
                      <p:cNvPr id="0" name="Object 10"/>
                      <p:cNvPicPr>
                        <a:picLocks noChangeAspect="1" noChangeArrowheads="1"/>
                      </p:cNvPicPr>
                      <p:nvPr/>
                    </p:nvPicPr>
                    <p:blipFill>
                      <a:blip r:embed="rId22"/>
                      <a:srcRect/>
                      <a:stretch>
                        <a:fillRect/>
                      </a:stretch>
                    </p:blipFill>
                    <p:spPr bwMode="auto">
                      <a:xfrm>
                        <a:off x="3956209" y="5130641"/>
                        <a:ext cx="1755775"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9" name="Object 11"/>
          <p:cNvGraphicFramePr>
            <a:graphicFrameLocks noChangeAspect="1"/>
          </p:cNvGraphicFramePr>
          <p:nvPr>
            <p:custDataLst>
              <p:tags r:id="rId23"/>
            </p:custDataLst>
          </p:nvPr>
        </p:nvGraphicFramePr>
        <p:xfrm>
          <a:off x="4018598" y="5587842"/>
          <a:ext cx="1654810" cy="387350"/>
        </p:xfrm>
        <a:graphic>
          <a:graphicData uri="http://schemas.openxmlformats.org/presentationml/2006/ole">
            <mc:AlternateContent xmlns:mc="http://schemas.openxmlformats.org/markup-compatibility/2006">
              <mc:Choice xmlns:v="urn:schemas-microsoft-com:vml" Requires="v">
                <p:oleObj spid="_x0000_s11" name="公式" r:id="rId24" imgW="862965" imgH="203200" progId="Equation.3">
                  <p:embed/>
                </p:oleObj>
              </mc:Choice>
              <mc:Fallback>
                <p:oleObj name="公式" r:id="rId24" imgW="862965" imgH="203200" progId="Equation.3">
                  <p:embed/>
                  <p:pic>
                    <p:nvPicPr>
                      <p:cNvPr id="0" name="Object 11"/>
                      <p:cNvPicPr>
                        <a:picLocks noChangeAspect="1" noChangeArrowheads="1"/>
                      </p:cNvPicPr>
                      <p:nvPr/>
                    </p:nvPicPr>
                    <p:blipFill>
                      <a:blip r:embed="rId25"/>
                      <a:srcRect/>
                      <a:stretch>
                        <a:fillRect/>
                      </a:stretch>
                    </p:blipFill>
                    <p:spPr bwMode="auto">
                      <a:xfrm>
                        <a:off x="4018598" y="5587842"/>
                        <a:ext cx="165481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80" name="Object 12"/>
          <p:cNvGraphicFramePr>
            <a:graphicFrameLocks noChangeAspect="1"/>
          </p:cNvGraphicFramePr>
          <p:nvPr>
            <p:custDataLst>
              <p:tags r:id="rId26"/>
            </p:custDataLst>
          </p:nvPr>
        </p:nvGraphicFramePr>
        <p:xfrm>
          <a:off x="6062028" y="5195094"/>
          <a:ext cx="2010410" cy="331470"/>
        </p:xfrm>
        <a:graphic>
          <a:graphicData uri="http://schemas.openxmlformats.org/presentationml/2006/ole">
            <mc:AlternateContent xmlns:mc="http://schemas.openxmlformats.org/markup-compatibility/2006">
              <mc:Choice xmlns:v="urn:schemas-microsoft-com:vml" Requires="v">
                <p:oleObj spid="_x0000_s12" name="公式" r:id="rId27" imgW="1066800" imgH="177165" progId="Equation.3">
                  <p:embed/>
                </p:oleObj>
              </mc:Choice>
              <mc:Fallback>
                <p:oleObj name="公式" r:id="rId27" imgW="1066800" imgH="177165" progId="Equation.3">
                  <p:embed/>
                  <p:pic>
                    <p:nvPicPr>
                      <p:cNvPr id="0" name="Object 12"/>
                      <p:cNvPicPr>
                        <a:picLocks noChangeAspect="1" noChangeArrowheads="1"/>
                      </p:cNvPicPr>
                      <p:nvPr/>
                    </p:nvPicPr>
                    <p:blipFill>
                      <a:blip r:embed="rId28"/>
                      <a:srcRect/>
                      <a:stretch>
                        <a:fillRect/>
                      </a:stretch>
                    </p:blipFill>
                    <p:spPr bwMode="auto">
                      <a:xfrm>
                        <a:off x="6062028" y="5195094"/>
                        <a:ext cx="2010410" cy="331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81" name="Object 13"/>
          <p:cNvGraphicFramePr>
            <a:graphicFrameLocks noChangeAspect="1"/>
          </p:cNvGraphicFramePr>
          <p:nvPr>
            <p:custDataLst>
              <p:tags r:id="rId29"/>
            </p:custDataLst>
          </p:nvPr>
        </p:nvGraphicFramePr>
        <p:xfrm>
          <a:off x="6073934" y="5576094"/>
          <a:ext cx="2013585" cy="331470"/>
        </p:xfrm>
        <a:graphic>
          <a:graphicData uri="http://schemas.openxmlformats.org/presentationml/2006/ole">
            <mc:AlternateContent xmlns:mc="http://schemas.openxmlformats.org/markup-compatibility/2006">
              <mc:Choice xmlns:v="urn:schemas-microsoft-com:vml" Requires="v">
                <p:oleObj spid="_x0000_s13" name="公式" r:id="rId30" imgW="1066800" imgH="177165" progId="Equation.3">
                  <p:embed/>
                </p:oleObj>
              </mc:Choice>
              <mc:Fallback>
                <p:oleObj name="公式" r:id="rId30" imgW="1066800" imgH="177165" progId="Equation.3">
                  <p:embed/>
                  <p:pic>
                    <p:nvPicPr>
                      <p:cNvPr id="0" name="Object 13"/>
                      <p:cNvPicPr>
                        <a:picLocks noChangeAspect="1" noChangeArrowheads="1"/>
                      </p:cNvPicPr>
                      <p:nvPr/>
                    </p:nvPicPr>
                    <p:blipFill>
                      <a:blip r:embed="rId31"/>
                      <a:srcRect/>
                      <a:stretch>
                        <a:fillRect/>
                      </a:stretch>
                    </p:blipFill>
                    <p:spPr bwMode="auto">
                      <a:xfrm>
                        <a:off x="6073934" y="5576094"/>
                        <a:ext cx="2013585" cy="331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p>
            <a:fld id="{9A0DB2DC-4C9A-4742-B13C-FB6460FD3503}" type="slidenum">
              <a:rPr lang="zh-CN" altLang="en-US" b="1" dirty="0"/>
            </a:fld>
            <a:endParaRPr lang="zh-CN" altLang="en-US" b="1" dirty="0"/>
          </a:p>
        </p:txBody>
      </p:sp>
      <p:sp>
        <p:nvSpPr>
          <p:cNvPr id="6" name="文本框 5"/>
          <p:cNvSpPr txBox="1"/>
          <p:nvPr/>
        </p:nvSpPr>
        <p:spPr>
          <a:xfrm>
            <a:off x="828040" y="1480185"/>
            <a:ext cx="7839710" cy="3036570"/>
          </a:xfrm>
          <a:prstGeom prst="rect">
            <a:avLst/>
          </a:prstGeom>
          <a:noFill/>
        </p:spPr>
        <p:txBody>
          <a:bodyPr wrap="square" rtlCol="0" anchor="t">
            <a:noAutofit/>
          </a:bodyPr>
          <a:p>
            <a:pPr marL="0" indent="0" latinLnBrk="0">
              <a:lnSpc>
                <a:spcPct val="120000"/>
              </a:lnSpc>
            </a:pPr>
            <a:r>
              <a:rPr lang="en-US" sz="2400" b="1">
                <a:solidFill>
                  <a:srgbClr val="0070C0"/>
                </a:solidFill>
                <a:latin typeface="Times New Roman" panose="02020603050405020304" pitchFamily="18" charset="0"/>
                <a:cs typeface="Times New Roman" panose="02020603050405020304" pitchFamily="18" charset="0"/>
                <a:sym typeface="+mn-ea"/>
              </a:rPr>
              <a:t>3. </a:t>
            </a:r>
            <a:r>
              <a:rPr lang="zh-CN" altLang="en-US" sz="2400" b="1">
                <a:solidFill>
                  <a:srgbClr val="0070C0"/>
                </a:solidFill>
                <a:latin typeface="Times New Roman" panose="02020603050405020304" pitchFamily="18" charset="0"/>
                <a:cs typeface="Times New Roman" panose="02020603050405020304" pitchFamily="18" charset="0"/>
                <a:sym typeface="+mn-ea"/>
              </a:rPr>
              <a:t>高精度型（低漂移型）</a:t>
            </a:r>
            <a:endParaRPr lang="zh-CN" altLang="en-US" sz="2400" b="1">
              <a:solidFill>
                <a:srgbClr val="0070C0"/>
              </a:solidFill>
              <a:latin typeface="Times New Roman" panose="02020603050405020304" pitchFamily="18" charset="0"/>
              <a:cs typeface="Times New Roman" panose="02020603050405020304" pitchFamily="18" charset="0"/>
            </a:endParaRPr>
          </a:p>
          <a:p>
            <a:pPr marL="0" indent="0" latinLnBrk="0">
              <a:lnSpc>
                <a:spcPct val="120000"/>
              </a:lnSpc>
            </a:pPr>
            <a:r>
              <a:rPr lang="zh-CN" altLang="en-US" sz="2400" b="1">
                <a:solidFill>
                  <a:srgbClr val="006600"/>
                </a:solidFill>
                <a:latin typeface="Times New Roman" panose="02020603050405020304" pitchFamily="18" charset="0"/>
                <a:cs typeface="Times New Roman" panose="02020603050405020304" pitchFamily="18" charset="0"/>
                <a:sym typeface="+mn-ea"/>
              </a:rPr>
              <a:t>    </a:t>
            </a:r>
            <a:r>
              <a:rPr lang="en-US" altLang="zh-CN" sz="2400" b="1">
                <a:solidFill>
                  <a:srgbClr val="006600"/>
                </a:solidFill>
                <a:latin typeface="Times New Roman" panose="02020603050405020304" pitchFamily="18" charset="0"/>
                <a:cs typeface="Times New Roman" panose="02020603050405020304" pitchFamily="18" charset="0"/>
                <a:sym typeface="+mn-ea"/>
              </a:rPr>
              <a:t>   </a:t>
            </a:r>
            <a:r>
              <a:rPr lang="en-US" altLang="zh-CN" sz="2400" b="1">
                <a:solidFill>
                  <a:schemeClr val="tx1"/>
                </a:solidFill>
                <a:latin typeface="Times New Roman" panose="02020603050405020304" pitchFamily="18" charset="0"/>
                <a:cs typeface="Times New Roman" panose="02020603050405020304" pitchFamily="18" charset="0"/>
                <a:sym typeface="+mn-ea"/>
              </a:rPr>
              <a:t> </a:t>
            </a:r>
            <a:r>
              <a:rPr sz="2400" b="1">
                <a:solidFill>
                  <a:schemeClr val="tx1"/>
                </a:solidFill>
                <a:latin typeface="Times New Roman" panose="02020603050405020304" pitchFamily="18" charset="0"/>
                <a:cs typeface="Times New Roman" panose="02020603050405020304" pitchFamily="18" charset="0"/>
                <a:sym typeface="+mn-ea"/>
              </a:rPr>
              <a:t>用于精密仪表放大器，精密测试系统，精密传感器信号变送器等。 例如：</a:t>
            </a:r>
            <a:endParaRPr sz="2400" b="1">
              <a:solidFill>
                <a:schemeClr val="tx1"/>
              </a:solidFill>
              <a:latin typeface="Times New Roman" panose="02020603050405020304" pitchFamily="18" charset="0"/>
              <a:cs typeface="Times New Roman" panose="02020603050405020304" pitchFamily="18" charset="0"/>
              <a:sym typeface="+mn-ea"/>
            </a:endParaRPr>
          </a:p>
          <a:p>
            <a:pPr marL="0" indent="0" latinLnBrk="0">
              <a:lnSpc>
                <a:spcPct val="120000"/>
              </a:lnSpc>
            </a:pPr>
            <a:r>
              <a:rPr lang="en-US" altLang="zh-CN" sz="2400">
                <a:solidFill>
                  <a:srgbClr val="A50021"/>
                </a:solidFill>
                <a:latin typeface="Times New Roman" panose="02020603050405020304" pitchFamily="18" charset="0"/>
                <a:cs typeface="Times New Roman" panose="02020603050405020304" pitchFamily="18" charset="0"/>
                <a:sym typeface="+mn-ea"/>
              </a:rPr>
              <a:t>         OP177           </a:t>
            </a:r>
            <a:endParaRPr lang="en-US" altLang="zh-CN" sz="2400">
              <a:solidFill>
                <a:srgbClr val="A50021"/>
              </a:solidFill>
              <a:latin typeface="Times New Roman" panose="02020603050405020304" pitchFamily="18" charset="0"/>
              <a:cs typeface="Times New Roman" panose="02020603050405020304" pitchFamily="18" charset="0"/>
            </a:endParaRPr>
          </a:p>
          <a:p>
            <a:pPr marL="0" indent="0" latinLnBrk="0">
              <a:lnSpc>
                <a:spcPct val="120000"/>
              </a:lnSpc>
            </a:pPr>
            <a:r>
              <a:rPr lang="en-US" altLang="zh-CN" sz="2400">
                <a:solidFill>
                  <a:srgbClr val="A50021"/>
                </a:solidFill>
                <a:latin typeface="Times New Roman" panose="02020603050405020304" pitchFamily="18" charset="0"/>
                <a:cs typeface="Times New Roman" panose="02020603050405020304" pitchFamily="18" charset="0"/>
                <a:sym typeface="+mn-ea"/>
              </a:rPr>
              <a:t>         </a:t>
            </a:r>
            <a:r>
              <a:rPr lang="en-US" altLang="zh-CN" sz="2400">
                <a:latin typeface="Times New Roman" panose="02020603050405020304" pitchFamily="18" charset="0"/>
                <a:cs typeface="Times New Roman" panose="02020603050405020304" pitchFamily="18" charset="0"/>
                <a:sym typeface="+mn-ea"/>
              </a:rPr>
              <a:t>                                                                       </a:t>
            </a:r>
            <a:endParaRPr lang="en-US" altLang="zh-CN" sz="2400">
              <a:latin typeface="Times New Roman" panose="02020603050405020304" pitchFamily="18" charset="0"/>
              <a:cs typeface="Times New Roman" panose="02020603050405020304" pitchFamily="18" charset="0"/>
            </a:endParaRPr>
          </a:p>
          <a:p>
            <a:pPr marL="0" indent="0" latinLnBrk="0">
              <a:lnSpc>
                <a:spcPct val="120000"/>
              </a:lnSpc>
            </a:pPr>
            <a:r>
              <a:rPr lang="en-US" altLang="zh-CN" sz="2400">
                <a:latin typeface="Times New Roman" panose="02020603050405020304" pitchFamily="18" charset="0"/>
                <a:cs typeface="Times New Roman" panose="02020603050405020304" pitchFamily="18" charset="0"/>
                <a:sym typeface="+mn-ea"/>
              </a:rPr>
              <a:t>         </a:t>
            </a:r>
            <a:endParaRPr lang="en-US" altLang="zh-CN" sz="2400">
              <a:latin typeface="Times New Roman" panose="02020603050405020304" pitchFamily="18" charset="0"/>
              <a:cs typeface="Times New Roman" panose="02020603050405020304" pitchFamily="18" charset="0"/>
              <a:sym typeface="+mn-ea"/>
            </a:endParaRPr>
          </a:p>
          <a:p>
            <a:pPr marL="0" indent="0" latinLnBrk="0">
              <a:lnSpc>
                <a:spcPct val="120000"/>
              </a:lnSpc>
            </a:pPr>
            <a:r>
              <a:rPr lang="en-US" altLang="zh-CN" sz="2400">
                <a:latin typeface="Times New Roman" panose="02020603050405020304" pitchFamily="18" charset="0"/>
                <a:cs typeface="Times New Roman" panose="02020603050405020304" pitchFamily="18" charset="0"/>
                <a:sym typeface="+mn-ea"/>
              </a:rPr>
              <a:t>         </a:t>
            </a:r>
            <a:endParaRPr lang="en-US" altLang="zh-CN" sz="2400">
              <a:latin typeface="Times New Roman" panose="02020603050405020304" pitchFamily="18" charset="0"/>
              <a:cs typeface="Times New Roman" panose="02020603050405020304" pitchFamily="18" charset="0"/>
              <a:sym typeface="+mn-ea"/>
            </a:endParaRPr>
          </a:p>
          <a:p>
            <a:pPr marL="0" indent="0" latinLnBrk="0">
              <a:lnSpc>
                <a:spcPct val="120000"/>
              </a:lnSpc>
            </a:pPr>
            <a:r>
              <a:rPr lang="en-US" altLang="zh-CN" sz="2400">
                <a:latin typeface="Times New Roman" panose="02020603050405020304" pitchFamily="18" charset="0"/>
                <a:cs typeface="Times New Roman" panose="02020603050405020304" pitchFamily="18" charset="0"/>
                <a:sym typeface="+mn-ea"/>
              </a:rPr>
              <a:t>          </a:t>
            </a:r>
            <a:r>
              <a:rPr lang="en-US" altLang="zh-CN" sz="2400">
                <a:solidFill>
                  <a:srgbClr val="A50021"/>
                </a:solidFill>
                <a:latin typeface="Times New Roman" panose="02020603050405020304" pitchFamily="18" charset="0"/>
                <a:cs typeface="Times New Roman" panose="02020603050405020304" pitchFamily="18" charset="0"/>
                <a:sym typeface="+mn-ea"/>
              </a:rPr>
              <a:t>CF714</a:t>
            </a:r>
            <a:r>
              <a:rPr lang="en-US" altLang="zh-CN" sz="2400">
                <a:latin typeface="Times New Roman" panose="02020603050405020304" pitchFamily="18" charset="0"/>
                <a:cs typeface="Times New Roman" panose="02020603050405020304" pitchFamily="18" charset="0"/>
                <a:sym typeface="+mn-ea"/>
              </a:rPr>
              <a:t>                                                                        </a:t>
            </a:r>
            <a:endParaRPr lang="en-US" altLang="zh-CN" sz="2400">
              <a:latin typeface="Times New Roman" panose="02020603050405020304" pitchFamily="18" charset="0"/>
              <a:cs typeface="Times New Roman" panose="02020603050405020304" pitchFamily="18" charset="0"/>
            </a:endParaRPr>
          </a:p>
          <a:p>
            <a:pPr marL="0" indent="0" latinLnBrk="0">
              <a:lnSpc>
                <a:spcPct val="120000"/>
              </a:lnSpc>
            </a:pPr>
            <a:r>
              <a:rPr lang="en-US" altLang="zh-CN" sz="2400">
                <a:latin typeface="Times New Roman" panose="02020603050405020304" pitchFamily="18" charset="0"/>
                <a:cs typeface="Times New Roman" panose="02020603050405020304" pitchFamily="18" charset="0"/>
                <a:sym typeface="+mn-ea"/>
              </a:rPr>
              <a:t>         </a:t>
            </a:r>
            <a:endParaRPr lang="zh-CN" altLang="en-US" sz="2400" b="1" i="1" dirty="0" smtClean="0">
              <a:solidFill>
                <a:schemeClr val="tx1"/>
              </a:solidFill>
              <a:latin typeface="Times New Roman" panose="02020603050405020304" pitchFamily="18" charset="0"/>
              <a:cs typeface="Times New Roman" panose="02020603050405020304" pitchFamily="18" charset="0"/>
              <a:sym typeface="+mn-ea"/>
            </a:endParaRPr>
          </a:p>
        </p:txBody>
      </p:sp>
      <p:graphicFrame>
        <p:nvGraphicFramePr>
          <p:cNvPr id="8196" name="Object 4"/>
          <p:cNvGraphicFramePr>
            <a:graphicFrameLocks noChangeAspect="1"/>
          </p:cNvGraphicFramePr>
          <p:nvPr>
            <p:custDataLst>
              <p:tags r:id="rId1"/>
            </p:custDataLst>
          </p:nvPr>
        </p:nvGraphicFramePr>
        <p:xfrm>
          <a:off x="2874010" y="2925445"/>
          <a:ext cx="5352415" cy="1325245"/>
        </p:xfrm>
        <a:graphic>
          <a:graphicData uri="http://schemas.openxmlformats.org/presentationml/2006/ole">
            <mc:AlternateContent xmlns:mc="http://schemas.openxmlformats.org/markup-compatibility/2006">
              <mc:Choice xmlns:v="urn:schemas-microsoft-com:vml" Requires="v">
                <p:oleObj spid="_x0000_s14" name="公式" r:id="rId2" imgW="2552700" imgH="634365" progId="Equation.3">
                  <p:embed/>
                </p:oleObj>
              </mc:Choice>
              <mc:Fallback>
                <p:oleObj name="公式" r:id="rId2" imgW="2552700" imgH="634365" progId="Equation.3">
                  <p:embed/>
                  <p:pic>
                    <p:nvPicPr>
                      <p:cNvPr id="0" name="Object 4"/>
                      <p:cNvPicPr>
                        <a:picLocks noChangeAspect="1" noChangeArrowheads="1"/>
                      </p:cNvPicPr>
                      <p:nvPr/>
                    </p:nvPicPr>
                    <p:blipFill>
                      <a:blip r:embed="rId3"/>
                      <a:srcRect/>
                      <a:stretch>
                        <a:fillRect/>
                      </a:stretch>
                    </p:blipFill>
                    <p:spPr bwMode="auto">
                      <a:xfrm>
                        <a:off x="2874010" y="2925445"/>
                        <a:ext cx="5352415" cy="1325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7" name="Object 5"/>
          <p:cNvGraphicFramePr>
            <a:graphicFrameLocks noChangeAspect="1"/>
          </p:cNvGraphicFramePr>
          <p:nvPr>
            <p:custDataLst>
              <p:tags r:id="rId4"/>
            </p:custDataLst>
          </p:nvPr>
        </p:nvGraphicFramePr>
        <p:xfrm>
          <a:off x="2954020" y="4654550"/>
          <a:ext cx="5803265" cy="1346200"/>
        </p:xfrm>
        <a:graphic>
          <a:graphicData uri="http://schemas.openxmlformats.org/presentationml/2006/ole">
            <mc:AlternateContent xmlns:mc="http://schemas.openxmlformats.org/markup-compatibility/2006">
              <mc:Choice xmlns:v="urn:schemas-microsoft-com:vml" Requires="v">
                <p:oleObj spid="_x0000_s15" name="公式" r:id="rId5" imgW="3314700" imgH="634365" progId="Equation.3">
                  <p:embed/>
                </p:oleObj>
              </mc:Choice>
              <mc:Fallback>
                <p:oleObj name="公式" r:id="rId5" imgW="3314700" imgH="634365" progId="Equation.3">
                  <p:embed/>
                  <p:pic>
                    <p:nvPicPr>
                      <p:cNvPr id="0" name="Object 5"/>
                      <p:cNvPicPr>
                        <a:picLocks noChangeAspect="1" noChangeArrowheads="1"/>
                      </p:cNvPicPr>
                      <p:nvPr/>
                    </p:nvPicPr>
                    <p:blipFill>
                      <a:blip r:embed="rId6"/>
                      <a:srcRect/>
                      <a:stretch>
                        <a:fillRect/>
                      </a:stretch>
                    </p:blipFill>
                    <p:spPr bwMode="auto">
                      <a:xfrm>
                        <a:off x="2954020" y="4654550"/>
                        <a:ext cx="5803265" cy="134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p>
            <a:fld id="{9A0DB2DC-4C9A-4742-B13C-FB6460FD3503}" type="slidenum">
              <a:rPr lang="zh-CN" altLang="en-US" b="1" dirty="0"/>
            </a:fld>
            <a:endParaRPr lang="zh-CN" altLang="en-US" b="1" dirty="0"/>
          </a:p>
        </p:txBody>
      </p:sp>
      <p:sp>
        <p:nvSpPr>
          <p:cNvPr id="6" name="文本框 5"/>
          <p:cNvSpPr txBox="1"/>
          <p:nvPr/>
        </p:nvSpPr>
        <p:spPr>
          <a:xfrm>
            <a:off x="828040" y="1480185"/>
            <a:ext cx="7839710" cy="3036570"/>
          </a:xfrm>
          <a:prstGeom prst="rect">
            <a:avLst/>
          </a:prstGeom>
          <a:noFill/>
        </p:spPr>
        <p:txBody>
          <a:bodyPr wrap="square" rtlCol="0" anchor="t">
            <a:noAutofit/>
          </a:bodyPr>
          <a:p>
            <a:pPr marL="0" indent="0" latinLnBrk="0">
              <a:lnSpc>
                <a:spcPct val="120000"/>
              </a:lnSpc>
            </a:pPr>
            <a:r>
              <a:rPr lang="en-US" sz="2400" b="1">
                <a:solidFill>
                  <a:srgbClr val="0070C0"/>
                </a:solidFill>
                <a:latin typeface="Times New Roman" panose="02020603050405020304" pitchFamily="18" charset="0"/>
                <a:cs typeface="Times New Roman" panose="02020603050405020304" pitchFamily="18" charset="0"/>
                <a:sym typeface="+mn-ea"/>
              </a:rPr>
              <a:t>4. </a:t>
            </a:r>
            <a:r>
              <a:rPr lang="zh-CN" altLang="en-US" sz="2400" b="1">
                <a:solidFill>
                  <a:srgbClr val="0070C0"/>
                </a:solidFill>
                <a:latin typeface="Times New Roman" panose="02020603050405020304" pitchFamily="18" charset="0"/>
                <a:cs typeface="Times New Roman" panose="02020603050405020304" pitchFamily="18" charset="0"/>
                <a:sym typeface="+mn-ea"/>
              </a:rPr>
              <a:t>高精度型（低漂移型）</a:t>
            </a:r>
            <a:endParaRPr lang="zh-CN" altLang="en-US" sz="2400" b="1">
              <a:solidFill>
                <a:srgbClr val="0070C0"/>
              </a:solidFill>
              <a:latin typeface="Times New Roman" panose="02020603050405020304" pitchFamily="18" charset="0"/>
              <a:cs typeface="Times New Roman" panose="02020603050405020304" pitchFamily="18" charset="0"/>
            </a:endParaRPr>
          </a:p>
          <a:p>
            <a:pPr marL="0" indent="0" latinLnBrk="0">
              <a:lnSpc>
                <a:spcPct val="120000"/>
              </a:lnSpc>
            </a:pPr>
            <a:r>
              <a:rPr lang="zh-CN" altLang="en-US" sz="2400" b="1">
                <a:solidFill>
                  <a:srgbClr val="006600"/>
                </a:solidFill>
                <a:latin typeface="Times New Roman" panose="02020603050405020304" pitchFamily="18" charset="0"/>
                <a:cs typeface="Times New Roman" panose="02020603050405020304" pitchFamily="18" charset="0"/>
                <a:sym typeface="+mn-ea"/>
              </a:rPr>
              <a:t>    </a:t>
            </a:r>
            <a:r>
              <a:rPr lang="en-US" altLang="zh-CN" sz="2400" b="1">
                <a:solidFill>
                  <a:srgbClr val="006600"/>
                </a:solidFill>
                <a:latin typeface="Times New Roman" panose="02020603050405020304" pitchFamily="18" charset="0"/>
                <a:cs typeface="Times New Roman" panose="02020603050405020304" pitchFamily="18" charset="0"/>
                <a:sym typeface="+mn-ea"/>
              </a:rPr>
              <a:t>   </a:t>
            </a:r>
            <a:r>
              <a:rPr lang="en-US" altLang="zh-CN" sz="2400" b="1">
                <a:solidFill>
                  <a:schemeClr val="tx1"/>
                </a:solidFill>
                <a:latin typeface="Times New Roman" panose="02020603050405020304" pitchFamily="18" charset="0"/>
                <a:cs typeface="Times New Roman" panose="02020603050405020304" pitchFamily="18" charset="0"/>
                <a:sym typeface="+mn-ea"/>
              </a:rPr>
              <a:t> </a:t>
            </a:r>
            <a:r>
              <a:rPr sz="2400" b="1">
                <a:solidFill>
                  <a:schemeClr val="tx1"/>
                </a:solidFill>
                <a:latin typeface="Times New Roman" panose="02020603050405020304" pitchFamily="18" charset="0"/>
                <a:cs typeface="Times New Roman" panose="02020603050405020304" pitchFamily="18" charset="0"/>
                <a:sym typeface="+mn-ea"/>
              </a:rPr>
              <a:t>用于测量设备及采样保持电路中。 例如：</a:t>
            </a:r>
            <a:endParaRPr sz="2400" b="1">
              <a:solidFill>
                <a:schemeClr val="tx1"/>
              </a:solidFill>
              <a:latin typeface="Times New Roman" panose="02020603050405020304" pitchFamily="18" charset="0"/>
              <a:cs typeface="Times New Roman" panose="02020603050405020304" pitchFamily="18" charset="0"/>
              <a:sym typeface="+mn-ea"/>
            </a:endParaRPr>
          </a:p>
          <a:p>
            <a:pPr marL="0" indent="0" latinLnBrk="0">
              <a:lnSpc>
                <a:spcPct val="120000"/>
              </a:lnSpc>
            </a:pPr>
            <a:r>
              <a:rPr lang="en-US" altLang="zh-CN" sz="2400">
                <a:solidFill>
                  <a:srgbClr val="A50021"/>
                </a:solidFill>
                <a:latin typeface="Times New Roman" panose="02020603050405020304" pitchFamily="18" charset="0"/>
                <a:cs typeface="Times New Roman" panose="02020603050405020304" pitchFamily="18" charset="0"/>
                <a:sym typeface="+mn-ea"/>
              </a:rPr>
              <a:t>         AD549           </a:t>
            </a:r>
            <a:endParaRPr lang="en-US" altLang="zh-CN" sz="2400">
              <a:solidFill>
                <a:srgbClr val="A50021"/>
              </a:solidFill>
              <a:latin typeface="Times New Roman" panose="02020603050405020304" pitchFamily="18" charset="0"/>
              <a:cs typeface="Times New Roman" panose="02020603050405020304" pitchFamily="18" charset="0"/>
            </a:endParaRPr>
          </a:p>
          <a:p>
            <a:pPr marL="0" indent="0" latinLnBrk="0">
              <a:lnSpc>
                <a:spcPct val="120000"/>
              </a:lnSpc>
            </a:pPr>
            <a:r>
              <a:rPr lang="en-US" altLang="zh-CN" sz="2400">
                <a:solidFill>
                  <a:srgbClr val="A50021"/>
                </a:solidFill>
                <a:latin typeface="Times New Roman" panose="02020603050405020304" pitchFamily="18" charset="0"/>
                <a:cs typeface="Times New Roman" panose="02020603050405020304" pitchFamily="18" charset="0"/>
                <a:sym typeface="+mn-ea"/>
              </a:rPr>
              <a:t>         </a:t>
            </a:r>
            <a:r>
              <a:rPr lang="en-US" altLang="zh-CN" sz="2400">
                <a:latin typeface="Times New Roman" panose="02020603050405020304" pitchFamily="18" charset="0"/>
                <a:cs typeface="Times New Roman" panose="02020603050405020304" pitchFamily="18" charset="0"/>
                <a:sym typeface="+mn-ea"/>
              </a:rPr>
              <a:t>                                                                       </a:t>
            </a:r>
            <a:endParaRPr lang="en-US" altLang="zh-CN" sz="2400">
              <a:latin typeface="Times New Roman" panose="02020603050405020304" pitchFamily="18" charset="0"/>
              <a:cs typeface="Times New Roman" panose="02020603050405020304" pitchFamily="18" charset="0"/>
            </a:endParaRPr>
          </a:p>
          <a:p>
            <a:pPr marL="0" indent="0" latinLnBrk="0">
              <a:lnSpc>
                <a:spcPct val="120000"/>
              </a:lnSpc>
            </a:pPr>
            <a:r>
              <a:rPr lang="en-US" altLang="zh-CN" sz="2400">
                <a:latin typeface="Times New Roman" panose="02020603050405020304" pitchFamily="18" charset="0"/>
                <a:cs typeface="Times New Roman" panose="02020603050405020304" pitchFamily="18" charset="0"/>
                <a:sym typeface="+mn-ea"/>
              </a:rPr>
              <a:t>         </a:t>
            </a:r>
            <a:endParaRPr lang="en-US" altLang="zh-CN" sz="2400">
              <a:latin typeface="Times New Roman" panose="02020603050405020304" pitchFamily="18" charset="0"/>
              <a:cs typeface="Times New Roman" panose="02020603050405020304" pitchFamily="18" charset="0"/>
              <a:sym typeface="+mn-ea"/>
            </a:endParaRPr>
          </a:p>
          <a:p>
            <a:pPr marL="0" indent="0" latinLnBrk="0">
              <a:lnSpc>
                <a:spcPct val="120000"/>
              </a:lnSpc>
            </a:pPr>
            <a:r>
              <a:rPr lang="en-US" altLang="zh-CN" sz="2400">
                <a:latin typeface="Times New Roman" panose="02020603050405020304" pitchFamily="18" charset="0"/>
                <a:cs typeface="Times New Roman" panose="02020603050405020304" pitchFamily="18" charset="0"/>
                <a:sym typeface="+mn-ea"/>
              </a:rPr>
              <a:t>         </a:t>
            </a:r>
            <a:r>
              <a:rPr lang="en-US" altLang="zh-CN" sz="2400">
                <a:solidFill>
                  <a:srgbClr val="A50021"/>
                </a:solidFill>
                <a:latin typeface="Times New Roman" panose="02020603050405020304" pitchFamily="18" charset="0"/>
                <a:cs typeface="Times New Roman" panose="02020603050405020304" pitchFamily="18" charset="0"/>
                <a:sym typeface="+mn-ea"/>
              </a:rPr>
              <a:t>CF155/255/355 </a:t>
            </a:r>
            <a:r>
              <a:rPr lang="en-US" altLang="zh-CN" sz="2400">
                <a:latin typeface="Times New Roman" panose="02020603050405020304" pitchFamily="18" charset="0"/>
                <a:cs typeface="Times New Roman" panose="02020603050405020304" pitchFamily="18" charset="0"/>
                <a:sym typeface="+mn-ea"/>
              </a:rPr>
              <a:t>                                                                        </a:t>
            </a:r>
            <a:endParaRPr lang="en-US" altLang="zh-CN" sz="2400">
              <a:latin typeface="Times New Roman" panose="02020603050405020304" pitchFamily="18" charset="0"/>
              <a:cs typeface="Times New Roman" panose="02020603050405020304" pitchFamily="18" charset="0"/>
            </a:endParaRPr>
          </a:p>
          <a:p>
            <a:pPr marL="0" indent="0" latinLnBrk="0">
              <a:lnSpc>
                <a:spcPct val="120000"/>
              </a:lnSpc>
            </a:pPr>
            <a:r>
              <a:rPr lang="en-US" altLang="zh-CN" sz="2400">
                <a:latin typeface="Times New Roman" panose="02020603050405020304" pitchFamily="18" charset="0"/>
                <a:cs typeface="Times New Roman" panose="02020603050405020304" pitchFamily="18" charset="0"/>
                <a:sym typeface="+mn-ea"/>
              </a:rPr>
              <a:t>         </a:t>
            </a:r>
            <a:endParaRPr lang="zh-CN" altLang="en-US" sz="2400" b="1" i="1" dirty="0" smtClean="0">
              <a:solidFill>
                <a:schemeClr val="tx1"/>
              </a:solidFill>
              <a:latin typeface="Times New Roman" panose="02020603050405020304" pitchFamily="18" charset="0"/>
              <a:cs typeface="Times New Roman" panose="02020603050405020304" pitchFamily="18" charset="0"/>
              <a:sym typeface="+mn-ea"/>
            </a:endParaRPr>
          </a:p>
        </p:txBody>
      </p:sp>
      <p:graphicFrame>
        <p:nvGraphicFramePr>
          <p:cNvPr id="9220" name="Object 4"/>
          <p:cNvGraphicFramePr>
            <a:graphicFrameLocks noChangeAspect="1"/>
          </p:cNvGraphicFramePr>
          <p:nvPr>
            <p:custDataLst>
              <p:tags r:id="rId1"/>
            </p:custDataLst>
          </p:nvPr>
        </p:nvGraphicFramePr>
        <p:xfrm>
          <a:off x="2843848" y="2780824"/>
          <a:ext cx="4312920" cy="490220"/>
        </p:xfrm>
        <a:graphic>
          <a:graphicData uri="http://schemas.openxmlformats.org/presentationml/2006/ole">
            <mc:AlternateContent xmlns:mc="http://schemas.openxmlformats.org/markup-compatibility/2006">
              <mc:Choice xmlns:v="urn:schemas-microsoft-com:vml" Requires="v">
                <p:oleObj spid="_x0000_s4099" name="公式" r:id="rId2" imgW="2032000" imgH="241300" progId="Equation.3">
                  <p:embed/>
                </p:oleObj>
              </mc:Choice>
              <mc:Fallback>
                <p:oleObj name="公式" r:id="rId2" imgW="2032000" imgH="241300" progId="Equation.3">
                  <p:embed/>
                  <p:pic>
                    <p:nvPicPr>
                      <p:cNvPr id="0" name="Object 4"/>
                      <p:cNvPicPr>
                        <a:picLocks noChangeAspect="1" noChangeArrowheads="1"/>
                      </p:cNvPicPr>
                      <p:nvPr/>
                    </p:nvPicPr>
                    <p:blipFill>
                      <a:blip r:embed="rId3"/>
                      <a:srcRect/>
                      <a:stretch>
                        <a:fillRect/>
                      </a:stretch>
                    </p:blipFill>
                    <p:spPr bwMode="auto">
                      <a:xfrm>
                        <a:off x="2843848" y="2780824"/>
                        <a:ext cx="4312920" cy="490220"/>
                      </a:xfrm>
                      <a:prstGeom prst="rect">
                        <a:avLst/>
                      </a:prstGeom>
                      <a:noFill/>
                      <a:ln w="9525">
                        <a:solidFill>
                          <a:schemeClr val="accent1"/>
                        </a:solidFill>
                        <a:miter lim="800000"/>
                        <a:headEnd/>
                        <a:tailEnd/>
                      </a:ln>
                      <a:effectLst>
                        <a:prstShdw prst="shdw18" dist="17961" dir="13500000">
                          <a:srgbClr val="FFFFCC">
                            <a:gamma/>
                            <a:shade val="60000"/>
                            <a:invGamma/>
                          </a:srgbClr>
                        </a:prstShdw>
                      </a:effectLst>
                    </p:spPr>
                  </p:pic>
                </p:oleObj>
              </mc:Fallback>
            </mc:AlternateContent>
          </a:graphicData>
        </a:graphic>
      </p:graphicFrame>
      <p:graphicFrame>
        <p:nvGraphicFramePr>
          <p:cNvPr id="9221" name="Object 5"/>
          <p:cNvGraphicFramePr>
            <a:graphicFrameLocks noChangeAspect="1"/>
          </p:cNvGraphicFramePr>
          <p:nvPr>
            <p:custDataLst>
              <p:tags r:id="rId4"/>
            </p:custDataLst>
          </p:nvPr>
        </p:nvGraphicFramePr>
        <p:xfrm>
          <a:off x="2915603" y="4364990"/>
          <a:ext cx="4348480" cy="510540"/>
        </p:xfrm>
        <a:graphic>
          <a:graphicData uri="http://schemas.openxmlformats.org/presentationml/2006/ole">
            <mc:AlternateContent xmlns:mc="http://schemas.openxmlformats.org/markup-compatibility/2006">
              <mc:Choice xmlns:v="urn:schemas-microsoft-com:vml" Requires="v">
                <p:oleObj spid="_x0000_s2" name="公式" r:id="rId5" imgW="2057400" imgH="241300" progId="Equation.3">
                  <p:embed/>
                </p:oleObj>
              </mc:Choice>
              <mc:Fallback>
                <p:oleObj name="公式" r:id="rId5" imgW="2057400" imgH="241300" progId="Equation.3">
                  <p:embed/>
                  <p:pic>
                    <p:nvPicPr>
                      <p:cNvPr id="0" name="Object 5"/>
                      <p:cNvPicPr>
                        <a:picLocks noChangeAspect="1" noChangeArrowheads="1"/>
                      </p:cNvPicPr>
                      <p:nvPr/>
                    </p:nvPicPr>
                    <p:blipFill>
                      <a:blip r:embed="rId6"/>
                      <a:srcRect/>
                      <a:stretch>
                        <a:fillRect/>
                      </a:stretch>
                    </p:blipFill>
                    <p:spPr bwMode="auto">
                      <a:xfrm>
                        <a:off x="2915603" y="4364990"/>
                        <a:ext cx="4348480" cy="510540"/>
                      </a:xfrm>
                      <a:prstGeom prst="rect">
                        <a:avLst/>
                      </a:prstGeom>
                      <a:noFill/>
                      <a:ln w="9525">
                        <a:solidFill>
                          <a:schemeClr val="accent1"/>
                        </a:solidFill>
                        <a:miter lim="800000"/>
                        <a:headEnd/>
                        <a:tailEnd/>
                      </a:ln>
                      <a:effectLst>
                        <a:prstShdw prst="shdw18" dist="17961" dir="13500000">
                          <a:srgbClr val="FFFFCC">
                            <a:gamma/>
                            <a:shade val="60000"/>
                            <a:invGamma/>
                          </a:srgbClr>
                        </a:prstShdw>
                      </a:effec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p>
            <a:fld id="{9A0DB2DC-4C9A-4742-B13C-FB6460FD3503}" type="slidenum">
              <a:rPr lang="zh-CN" altLang="en-US" b="1" dirty="0"/>
            </a:fld>
            <a:endParaRPr lang="zh-CN" altLang="en-US" b="1" dirty="0"/>
          </a:p>
        </p:txBody>
      </p:sp>
      <p:sp>
        <p:nvSpPr>
          <p:cNvPr id="6" name="文本框 5"/>
          <p:cNvSpPr txBox="1"/>
          <p:nvPr/>
        </p:nvSpPr>
        <p:spPr>
          <a:xfrm>
            <a:off x="828040" y="1838960"/>
            <a:ext cx="7724775" cy="3036570"/>
          </a:xfrm>
          <a:prstGeom prst="rect">
            <a:avLst/>
          </a:prstGeom>
          <a:noFill/>
        </p:spPr>
        <p:txBody>
          <a:bodyPr wrap="square" rtlCol="0" anchor="t">
            <a:noAutofit/>
          </a:bodyPr>
          <a:p>
            <a:pPr marL="0" indent="0" latinLnBrk="0">
              <a:lnSpc>
                <a:spcPct val="120000"/>
              </a:lnSpc>
            </a:pPr>
            <a:r>
              <a:rPr lang="en-US" sz="2400" b="1">
                <a:solidFill>
                  <a:srgbClr val="0070C0"/>
                </a:solidFill>
                <a:latin typeface="Times New Roman" panose="02020603050405020304" pitchFamily="18" charset="0"/>
                <a:cs typeface="Times New Roman" panose="02020603050405020304" pitchFamily="18" charset="0"/>
                <a:sym typeface="+mn-ea"/>
              </a:rPr>
              <a:t>5. </a:t>
            </a:r>
            <a:r>
              <a:rPr lang="zh-CN" altLang="en-US" sz="2400" b="1">
                <a:solidFill>
                  <a:srgbClr val="0070C0"/>
                </a:solidFill>
                <a:latin typeface="Times New Roman" panose="02020603050405020304" pitchFamily="18" charset="0"/>
                <a:cs typeface="Times New Roman" panose="02020603050405020304" pitchFamily="18" charset="0"/>
                <a:sym typeface="+mn-ea"/>
              </a:rPr>
              <a:t>低功耗型</a:t>
            </a:r>
            <a:endParaRPr lang="zh-CN" altLang="en-US" sz="2400" b="1">
              <a:solidFill>
                <a:srgbClr val="0070C0"/>
              </a:solidFill>
              <a:latin typeface="Times New Roman" panose="02020603050405020304" pitchFamily="18" charset="0"/>
              <a:cs typeface="Times New Roman" panose="02020603050405020304" pitchFamily="18" charset="0"/>
            </a:endParaRPr>
          </a:p>
          <a:p>
            <a:pPr marL="0" indent="0" latinLnBrk="0">
              <a:lnSpc>
                <a:spcPct val="120000"/>
              </a:lnSpc>
            </a:pPr>
            <a:r>
              <a:rPr lang="en-US" altLang="zh-CN" sz="2400" b="1">
                <a:solidFill>
                  <a:schemeClr val="tx1"/>
                </a:solidFill>
                <a:latin typeface="Times New Roman" panose="02020603050405020304" pitchFamily="18" charset="0"/>
                <a:cs typeface="Times New Roman" panose="02020603050405020304" pitchFamily="18" charset="0"/>
                <a:sym typeface="+mn-ea"/>
              </a:rPr>
              <a:t>        </a:t>
            </a:r>
            <a:r>
              <a:rPr lang="zh-CN" altLang="en-US" sz="2400" b="1">
                <a:solidFill>
                  <a:schemeClr val="tx1"/>
                </a:solidFill>
                <a:latin typeface="Times New Roman" panose="02020603050405020304" pitchFamily="18" charset="0"/>
                <a:cs typeface="Times New Roman" panose="02020603050405020304" pitchFamily="18" charset="0"/>
                <a:sym typeface="+mn-ea"/>
              </a:rPr>
              <a:t>用于空间技术和生物科学研究中，工作于较低电压下，工作电流微弱。例如：</a:t>
            </a:r>
            <a:endParaRPr lang="zh-CN" altLang="en-US" sz="2400" b="1">
              <a:solidFill>
                <a:schemeClr val="tx1"/>
              </a:solidFill>
              <a:latin typeface="Times New Roman" panose="02020603050405020304" pitchFamily="18" charset="0"/>
              <a:cs typeface="Times New Roman" panose="02020603050405020304" pitchFamily="18" charset="0"/>
              <a:sym typeface="+mn-ea"/>
            </a:endParaRPr>
          </a:p>
          <a:p>
            <a:pPr marL="0" indent="0" latinLnBrk="0">
              <a:lnSpc>
                <a:spcPct val="120000"/>
              </a:lnSpc>
            </a:pPr>
            <a:r>
              <a:rPr lang="zh-CN" altLang="en-US" sz="2400" b="1">
                <a:solidFill>
                  <a:schemeClr val="tx1"/>
                </a:solidFill>
                <a:latin typeface="Times New Roman" panose="02020603050405020304" pitchFamily="18" charset="0"/>
                <a:cs typeface="Times New Roman" panose="02020603050405020304" pitchFamily="18" charset="0"/>
                <a:sym typeface="+mn-ea"/>
              </a:rPr>
              <a:t>       OP22   正常工作静态功耗可低至36</a:t>
            </a:r>
            <a:r>
              <a:rPr lang="en-US" altLang="zh-CN" sz="2400" b="1">
                <a:solidFill>
                  <a:schemeClr val="tx1"/>
                </a:solidFill>
                <a:latin typeface="Times New Roman" panose="02020603050405020304" pitchFamily="18" charset="0"/>
                <a:cs typeface="Times New Roman" panose="02020603050405020304" pitchFamily="18" charset="0"/>
                <a:sym typeface="+mn-ea"/>
              </a:rPr>
              <a:t>μ</a:t>
            </a:r>
            <a:r>
              <a:rPr lang="zh-CN" altLang="en-US" sz="2400" b="1">
                <a:solidFill>
                  <a:schemeClr val="tx1"/>
                </a:solidFill>
                <a:latin typeface="Times New Roman" panose="02020603050405020304" pitchFamily="18" charset="0"/>
                <a:cs typeface="Times New Roman" panose="02020603050405020304" pitchFamily="18" charset="0"/>
                <a:sym typeface="+mn-ea"/>
              </a:rPr>
              <a:t>W。</a:t>
            </a:r>
            <a:endParaRPr lang="zh-CN" altLang="en-US" sz="2400" b="1">
              <a:solidFill>
                <a:schemeClr val="tx1"/>
              </a:solidFill>
              <a:latin typeface="Times New Roman" panose="02020603050405020304" pitchFamily="18" charset="0"/>
              <a:cs typeface="Times New Roman" panose="02020603050405020304" pitchFamily="18" charset="0"/>
              <a:sym typeface="+mn-ea"/>
            </a:endParaRPr>
          </a:p>
          <a:p>
            <a:pPr marL="0" indent="0" latinLnBrk="0">
              <a:lnSpc>
                <a:spcPct val="120000"/>
              </a:lnSpc>
            </a:pPr>
            <a:r>
              <a:rPr lang="zh-CN" altLang="en-US" sz="2400" b="1">
                <a:solidFill>
                  <a:schemeClr val="tx1"/>
                </a:solidFill>
                <a:latin typeface="Times New Roman" panose="02020603050405020304" pitchFamily="18" charset="0"/>
                <a:cs typeface="Times New Roman" panose="02020603050405020304" pitchFamily="18" charset="0"/>
                <a:sym typeface="+mn-ea"/>
              </a:rPr>
              <a:t>       OP290  在±0.8 V电压下工作，功耗为24</a:t>
            </a:r>
            <a:r>
              <a:rPr lang="en-US" altLang="zh-CN" sz="2400" b="1">
                <a:solidFill>
                  <a:schemeClr val="tx1"/>
                </a:solidFill>
                <a:latin typeface="Times New Roman" panose="02020603050405020304" pitchFamily="18" charset="0"/>
                <a:cs typeface="Times New Roman" panose="02020603050405020304" pitchFamily="18" charset="0"/>
                <a:sym typeface="+mn-ea"/>
              </a:rPr>
              <a:t>μ</a:t>
            </a:r>
            <a:r>
              <a:rPr lang="zh-CN" altLang="en-US" sz="2400" b="1">
                <a:solidFill>
                  <a:schemeClr val="tx1"/>
                </a:solidFill>
                <a:latin typeface="Times New Roman" panose="02020603050405020304" pitchFamily="18" charset="0"/>
                <a:cs typeface="Times New Roman" panose="02020603050405020304" pitchFamily="18" charset="0"/>
                <a:sym typeface="+mn-ea"/>
              </a:rPr>
              <a:t>W 。</a:t>
            </a:r>
            <a:endParaRPr lang="zh-CN" altLang="en-US" sz="2400" b="1">
              <a:solidFill>
                <a:schemeClr val="tx1"/>
              </a:solidFill>
              <a:latin typeface="Times New Roman" panose="02020603050405020304" pitchFamily="18" charset="0"/>
              <a:cs typeface="Times New Roman" panose="02020603050405020304" pitchFamily="18" charset="0"/>
              <a:sym typeface="+mn-ea"/>
            </a:endParaRPr>
          </a:p>
          <a:p>
            <a:pPr marL="0" indent="0" latinLnBrk="0">
              <a:lnSpc>
                <a:spcPct val="120000"/>
              </a:lnSpc>
            </a:pPr>
            <a:r>
              <a:rPr lang="zh-CN" altLang="en-US" sz="2400" b="1">
                <a:solidFill>
                  <a:schemeClr val="tx1"/>
                </a:solidFill>
                <a:latin typeface="Times New Roman" panose="02020603050405020304" pitchFamily="18" charset="0"/>
                <a:cs typeface="Times New Roman" panose="02020603050405020304" pitchFamily="18" charset="0"/>
                <a:sym typeface="+mn-ea"/>
              </a:rPr>
              <a:t>       CF7612  在±5 V电压下工作，功耗为50</a:t>
            </a:r>
            <a:r>
              <a:rPr lang="en-US" altLang="zh-CN" sz="2400" b="1">
                <a:solidFill>
                  <a:schemeClr val="tx1"/>
                </a:solidFill>
                <a:latin typeface="Times New Roman" panose="02020603050405020304" pitchFamily="18" charset="0"/>
                <a:cs typeface="Times New Roman" panose="02020603050405020304" pitchFamily="18" charset="0"/>
                <a:sym typeface="+mn-ea"/>
              </a:rPr>
              <a:t>μ</a:t>
            </a:r>
            <a:r>
              <a:rPr lang="zh-CN" altLang="en-US" sz="2400" b="1">
                <a:solidFill>
                  <a:schemeClr val="tx1"/>
                </a:solidFill>
                <a:latin typeface="Times New Roman" panose="02020603050405020304" pitchFamily="18" charset="0"/>
                <a:cs typeface="Times New Roman" panose="02020603050405020304" pitchFamily="18" charset="0"/>
                <a:sym typeface="+mn-ea"/>
              </a:rPr>
              <a:t>W 。   </a:t>
            </a:r>
            <a:r>
              <a:rPr lang="zh-CN" altLang="en-US" sz="2400" b="1">
                <a:solidFill>
                  <a:srgbClr val="006600"/>
                </a:solidFill>
                <a:latin typeface="Times New Roman" panose="02020603050405020304" pitchFamily="18" charset="0"/>
                <a:cs typeface="Times New Roman" panose="02020603050405020304" pitchFamily="18" charset="0"/>
                <a:sym typeface="+mn-ea"/>
              </a:rPr>
              <a:t> </a:t>
            </a:r>
            <a:r>
              <a:rPr lang="en-US" altLang="zh-CN" sz="2400" b="1">
                <a:solidFill>
                  <a:srgbClr val="006600"/>
                </a:solidFill>
                <a:latin typeface="Times New Roman" panose="02020603050405020304" pitchFamily="18" charset="0"/>
                <a:cs typeface="Times New Roman" panose="02020603050405020304" pitchFamily="18" charset="0"/>
                <a:sym typeface="+mn-ea"/>
              </a:rPr>
              <a:t>   </a:t>
            </a:r>
            <a:r>
              <a:rPr lang="en-US" altLang="zh-CN" sz="2400" b="1">
                <a:solidFill>
                  <a:schemeClr val="tx1"/>
                </a:solidFill>
                <a:latin typeface="Times New Roman" panose="02020603050405020304" pitchFamily="18" charset="0"/>
                <a:cs typeface="Times New Roman" panose="02020603050405020304" pitchFamily="18" charset="0"/>
                <a:sym typeface="+mn-ea"/>
              </a:rPr>
              <a:t> </a:t>
            </a:r>
            <a:endParaRPr lang="zh-CN" altLang="en-US" sz="2400" b="1" i="1" dirty="0" smtClean="0">
              <a:solidFill>
                <a:schemeClr val="tx1"/>
              </a:solidFill>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p>
            <a:fld id="{9A0DB2DC-4C9A-4742-B13C-FB6460FD3503}" type="slidenum">
              <a:rPr lang="zh-CN" altLang="en-US" b="1" dirty="0"/>
            </a:fld>
            <a:endParaRPr lang="zh-CN" altLang="en-US" b="1" dirty="0"/>
          </a:p>
        </p:txBody>
      </p:sp>
      <p:sp>
        <p:nvSpPr>
          <p:cNvPr id="6" name="文本框 5"/>
          <p:cNvSpPr txBox="1"/>
          <p:nvPr/>
        </p:nvSpPr>
        <p:spPr>
          <a:xfrm>
            <a:off x="532765" y="1700530"/>
            <a:ext cx="7758430" cy="3036570"/>
          </a:xfrm>
          <a:prstGeom prst="rect">
            <a:avLst/>
          </a:prstGeom>
          <a:noFill/>
        </p:spPr>
        <p:txBody>
          <a:bodyPr wrap="square" rtlCol="0" anchor="t">
            <a:noAutofit/>
          </a:bodyPr>
          <a:p>
            <a:pPr marL="0" indent="0" latinLnBrk="0">
              <a:lnSpc>
                <a:spcPct val="120000"/>
              </a:lnSpc>
            </a:pPr>
            <a:r>
              <a:rPr lang="en-US" sz="2400" b="1">
                <a:solidFill>
                  <a:srgbClr val="0070C0"/>
                </a:solidFill>
                <a:latin typeface="Times New Roman" panose="02020603050405020304" pitchFamily="18" charset="0"/>
                <a:cs typeface="Times New Roman" panose="02020603050405020304" pitchFamily="18" charset="0"/>
                <a:sym typeface="+mn-ea"/>
              </a:rPr>
              <a:t>6. </a:t>
            </a:r>
            <a:r>
              <a:rPr lang="zh-CN" altLang="en-US" sz="2400" b="1">
                <a:solidFill>
                  <a:srgbClr val="0070C0"/>
                </a:solidFill>
                <a:latin typeface="Times New Roman" panose="02020603050405020304" pitchFamily="18" charset="0"/>
                <a:cs typeface="Times New Roman" panose="02020603050405020304" pitchFamily="18" charset="0"/>
                <a:sym typeface="+mn-ea"/>
              </a:rPr>
              <a:t>功率型</a:t>
            </a:r>
            <a:endParaRPr lang="zh-CN" altLang="en-US" sz="2400" b="1">
              <a:solidFill>
                <a:srgbClr val="0070C0"/>
              </a:solidFill>
              <a:latin typeface="Times New Roman" panose="02020603050405020304" pitchFamily="18" charset="0"/>
              <a:cs typeface="Times New Roman" panose="02020603050405020304" pitchFamily="18" charset="0"/>
            </a:endParaRPr>
          </a:p>
          <a:p>
            <a:pPr marL="0" indent="0" latinLnBrk="0">
              <a:lnSpc>
                <a:spcPct val="120000"/>
              </a:lnSpc>
            </a:pPr>
            <a:r>
              <a:rPr lang="en-US" altLang="zh-CN" sz="2400" b="1">
                <a:solidFill>
                  <a:schemeClr val="tx1"/>
                </a:solidFill>
                <a:latin typeface="Times New Roman" panose="02020603050405020304" pitchFamily="18" charset="0"/>
                <a:cs typeface="Times New Roman" panose="02020603050405020304" pitchFamily="18" charset="0"/>
                <a:sym typeface="+mn-ea"/>
              </a:rPr>
              <a:t>        </a:t>
            </a:r>
            <a:r>
              <a:rPr lang="zh-CN" altLang="en-US" sz="2400" b="1">
                <a:solidFill>
                  <a:schemeClr val="tx1"/>
                </a:solidFill>
                <a:latin typeface="Times New Roman" panose="02020603050405020304" pitchFamily="18" charset="0"/>
                <a:cs typeface="Times New Roman" panose="02020603050405020304" pitchFamily="18" charset="0"/>
                <a:sym typeface="+mn-ea"/>
              </a:rPr>
              <a:t>运放的输出功率可达1W以上，输出电流可达几个安培以上。例如：</a:t>
            </a:r>
            <a:endParaRPr lang="zh-CN" altLang="en-US" sz="2400" b="1">
              <a:solidFill>
                <a:schemeClr val="tx1"/>
              </a:solidFill>
              <a:latin typeface="Times New Roman" panose="02020603050405020304" pitchFamily="18" charset="0"/>
              <a:cs typeface="Times New Roman" panose="02020603050405020304" pitchFamily="18" charset="0"/>
              <a:sym typeface="+mn-ea"/>
            </a:endParaRPr>
          </a:p>
          <a:p>
            <a:pPr marL="0" indent="0" latinLnBrk="0">
              <a:lnSpc>
                <a:spcPct val="120000"/>
              </a:lnSpc>
            </a:pPr>
            <a:r>
              <a:rPr lang="zh-CN" altLang="en-US" sz="2400" b="1">
                <a:solidFill>
                  <a:schemeClr val="tx1"/>
                </a:solidFill>
                <a:latin typeface="Times New Roman" panose="02020603050405020304" pitchFamily="18" charset="0"/>
                <a:cs typeface="Times New Roman" panose="02020603050405020304" pitchFamily="18" charset="0"/>
                <a:sym typeface="+mn-ea"/>
              </a:rPr>
              <a:t>       </a:t>
            </a:r>
            <a:r>
              <a:rPr sz="2400" b="1">
                <a:solidFill>
                  <a:schemeClr val="tx1"/>
                </a:solidFill>
                <a:latin typeface="Times New Roman" panose="02020603050405020304" pitchFamily="18" charset="0"/>
                <a:cs typeface="Times New Roman" panose="02020603050405020304" pitchFamily="18" charset="0"/>
                <a:sym typeface="+mn-ea"/>
              </a:rPr>
              <a:t>LM12   </a:t>
            </a:r>
            <a:endParaRPr sz="2400" b="1">
              <a:solidFill>
                <a:schemeClr val="tx1"/>
              </a:solidFill>
              <a:latin typeface="Times New Roman" panose="02020603050405020304" pitchFamily="18" charset="0"/>
              <a:cs typeface="Times New Roman" panose="02020603050405020304" pitchFamily="18" charset="0"/>
              <a:sym typeface="+mn-ea"/>
            </a:endParaRPr>
          </a:p>
          <a:p>
            <a:pPr marL="0" indent="0" latinLnBrk="0">
              <a:lnSpc>
                <a:spcPct val="120000"/>
              </a:lnSpc>
            </a:pPr>
            <a:r>
              <a:rPr sz="2400" b="1">
                <a:solidFill>
                  <a:schemeClr val="tx1"/>
                </a:solidFill>
                <a:latin typeface="Times New Roman" panose="02020603050405020304" pitchFamily="18" charset="0"/>
                <a:cs typeface="Times New Roman" panose="02020603050405020304" pitchFamily="18" charset="0"/>
                <a:sym typeface="+mn-ea"/>
              </a:rPr>
              <a:t>           </a:t>
            </a:r>
            <a:endParaRPr sz="2400" b="1">
              <a:solidFill>
                <a:schemeClr val="tx1"/>
              </a:solidFill>
              <a:latin typeface="Times New Roman" panose="02020603050405020304" pitchFamily="18" charset="0"/>
              <a:cs typeface="Times New Roman" panose="02020603050405020304" pitchFamily="18" charset="0"/>
              <a:sym typeface="+mn-ea"/>
            </a:endParaRPr>
          </a:p>
          <a:p>
            <a:pPr marL="0" indent="0" latinLnBrk="0">
              <a:lnSpc>
                <a:spcPct val="120000"/>
              </a:lnSpc>
            </a:pPr>
            <a:r>
              <a:rPr sz="2400" b="1">
                <a:solidFill>
                  <a:schemeClr val="tx1"/>
                </a:solidFill>
                <a:latin typeface="Times New Roman" panose="02020603050405020304" pitchFamily="18" charset="0"/>
                <a:cs typeface="Times New Roman" panose="02020603050405020304" pitchFamily="18" charset="0"/>
                <a:sym typeface="+mn-ea"/>
              </a:rPr>
              <a:t>       TP1465  </a:t>
            </a:r>
            <a:endParaRPr sz="2400" b="1">
              <a:solidFill>
                <a:schemeClr val="tx1"/>
              </a:solidFill>
              <a:latin typeface="Times New Roman" panose="02020603050405020304" pitchFamily="18" charset="0"/>
              <a:cs typeface="Times New Roman" panose="02020603050405020304" pitchFamily="18" charset="0"/>
              <a:sym typeface="+mn-ea"/>
            </a:endParaRPr>
          </a:p>
        </p:txBody>
      </p:sp>
      <p:graphicFrame>
        <p:nvGraphicFramePr>
          <p:cNvPr id="11268" name="Object 4"/>
          <p:cNvGraphicFramePr>
            <a:graphicFrameLocks noChangeAspect="1"/>
          </p:cNvGraphicFramePr>
          <p:nvPr>
            <p:custDataLst>
              <p:tags r:id="rId1"/>
            </p:custDataLst>
          </p:nvPr>
        </p:nvGraphicFramePr>
        <p:xfrm>
          <a:off x="2771775" y="3068955"/>
          <a:ext cx="1447800" cy="555625"/>
        </p:xfrm>
        <a:graphic>
          <a:graphicData uri="http://schemas.openxmlformats.org/presentationml/2006/ole">
            <mc:AlternateContent xmlns:mc="http://schemas.openxmlformats.org/markup-compatibility/2006">
              <mc:Choice xmlns:v="urn:schemas-microsoft-com:vml" Requires="v">
                <p:oleObj spid="_x0000_s4099" name="公式" r:id="rId2" imgW="596900" imgH="228600" progId="Equation.3">
                  <p:embed/>
                </p:oleObj>
              </mc:Choice>
              <mc:Fallback>
                <p:oleObj name="公式" r:id="rId2" imgW="596900" imgH="2286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3068955"/>
                        <a:ext cx="144780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9" name="Object 5"/>
          <p:cNvGraphicFramePr>
            <a:graphicFrameLocks noChangeAspect="1"/>
          </p:cNvGraphicFramePr>
          <p:nvPr>
            <p:custDataLst>
              <p:tags r:id="rId4"/>
            </p:custDataLst>
          </p:nvPr>
        </p:nvGraphicFramePr>
        <p:xfrm>
          <a:off x="2771775" y="3881120"/>
          <a:ext cx="1752600" cy="555625"/>
        </p:xfrm>
        <a:graphic>
          <a:graphicData uri="http://schemas.openxmlformats.org/presentationml/2006/ole">
            <mc:AlternateContent xmlns:mc="http://schemas.openxmlformats.org/markup-compatibility/2006">
              <mc:Choice xmlns:v="urn:schemas-microsoft-com:vml" Requires="v">
                <p:oleObj spid="_x0000_s2" name="公式" r:id="rId5" imgW="723900" imgH="228600" progId="Equation.3">
                  <p:embed/>
                </p:oleObj>
              </mc:Choice>
              <mc:Fallback>
                <p:oleObj name="公式" r:id="rId5" imgW="723900"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3881120"/>
                        <a:ext cx="175260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graphicFrame>
        <p:nvGraphicFramePr>
          <p:cNvPr id="21506" name="对象 21505"/>
          <p:cNvGraphicFramePr/>
          <p:nvPr>
            <p:custDataLst>
              <p:tags r:id="rId1"/>
            </p:custDataLst>
          </p:nvPr>
        </p:nvGraphicFramePr>
        <p:xfrm>
          <a:off x="186373" y="1699260"/>
          <a:ext cx="5029200" cy="1751013"/>
        </p:xfrm>
        <a:graphic>
          <a:graphicData uri="http://schemas.openxmlformats.org/presentationml/2006/ole">
            <mc:AlternateContent xmlns:mc="http://schemas.openxmlformats.org/markup-compatibility/2006">
              <mc:Choice xmlns:v="urn:schemas-microsoft-com:vml" Requires="v">
                <p:oleObj spid="_x0000_s3079" name="" r:id="rId2" imgW="15287625" imgH="5572125" progId="MSPhotoEd.3">
                  <p:embed/>
                </p:oleObj>
              </mc:Choice>
              <mc:Fallback>
                <p:oleObj name="" r:id="rId2" imgW="15287625" imgH="5572125" progId="MSPhotoEd.3">
                  <p:embed/>
                  <p:pic>
                    <p:nvPicPr>
                      <p:cNvPr id="0" name="图片 3078"/>
                      <p:cNvPicPr/>
                      <p:nvPr/>
                    </p:nvPicPr>
                    <p:blipFill>
                      <a:blip r:embed="rId3"/>
                      <a:stretch>
                        <a:fillRect/>
                      </a:stretch>
                    </p:blipFill>
                    <p:spPr>
                      <a:xfrm>
                        <a:off x="186373" y="1699260"/>
                        <a:ext cx="5029200" cy="1751013"/>
                      </a:xfrm>
                      <a:prstGeom prst="rect">
                        <a:avLst/>
                      </a:prstGeom>
                      <a:noFill/>
                      <a:ln w="38100">
                        <a:noFill/>
                        <a:miter/>
                      </a:ln>
                    </p:spPr>
                  </p:pic>
                </p:oleObj>
              </mc:Fallback>
            </mc:AlternateContent>
          </a:graphicData>
        </a:graphic>
      </p:graphicFrame>
      <p:sp>
        <p:nvSpPr>
          <p:cNvPr id="5" name="圆角矩形 4"/>
          <p:cNvSpPr/>
          <p:nvPr/>
        </p:nvSpPr>
        <p:spPr>
          <a:xfrm>
            <a:off x="546100" y="1412240"/>
            <a:ext cx="4320540" cy="216027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554" name="标题 23553"/>
          <p:cNvSpPr>
            <a:spLocks noGrp="1"/>
          </p:cNvSpPr>
          <p:nvPr>
            <p:ph type="title"/>
            <p:custDataLst>
              <p:tags r:id="rId4"/>
            </p:custDataLst>
          </p:nvPr>
        </p:nvSpPr>
        <p:spPr>
          <a:xfrm>
            <a:off x="897255" y="692785"/>
            <a:ext cx="2381885" cy="498475"/>
          </a:xfrm>
        </p:spPr>
        <p:txBody>
          <a:bodyPr anchor="ctr" anchorCtr="0"/>
          <a:p>
            <a:pPr algn="l" eaLnBrk="0" hangingPunct="0">
              <a:buClrTx/>
              <a:buSzTx/>
              <a:buFontTx/>
            </a:pPr>
            <a:r>
              <a:rPr kumimoji="1" lang="zh-CN" altLang="en-US" sz="3200" dirty="0" smtClean="0">
                <a:solidFill>
                  <a:srgbClr val="FF0000"/>
                </a:solidFill>
                <a:latin typeface="黑体" panose="02010609060101010101" pitchFamily="2" charset="-122"/>
                <a:ea typeface="黑体" panose="02010609060101010101" pitchFamily="2" charset="-122"/>
                <a:cs typeface="+mn-cs"/>
              </a:rPr>
              <a:t>集成运放</a:t>
            </a:r>
            <a:endParaRPr kumimoji="1" lang="zh-CN" altLang="en-US" sz="3200" dirty="0" smtClean="0">
              <a:solidFill>
                <a:srgbClr val="FF0000"/>
              </a:solidFill>
              <a:latin typeface="黑体" panose="02010609060101010101" pitchFamily="2" charset="-122"/>
              <a:ea typeface="黑体" panose="02010609060101010101" pitchFamily="2" charset="-122"/>
              <a:cs typeface="+mn-cs"/>
            </a:endParaRPr>
          </a:p>
        </p:txBody>
      </p:sp>
      <p:graphicFrame>
        <p:nvGraphicFramePr>
          <p:cNvPr id="23556" name="对象 23555"/>
          <p:cNvGraphicFramePr/>
          <p:nvPr/>
        </p:nvGraphicFramePr>
        <p:xfrm>
          <a:off x="5723890" y="1556385"/>
          <a:ext cx="3352800" cy="1392238"/>
        </p:xfrm>
        <a:graphic>
          <a:graphicData uri="http://schemas.openxmlformats.org/presentationml/2006/ole">
            <mc:AlternateContent xmlns:mc="http://schemas.openxmlformats.org/markup-compatibility/2006">
              <mc:Choice xmlns:v="urn:schemas-microsoft-com:vml" Requires="v">
                <p:oleObj spid="_x0000_s3082" name="" r:id="rId5" imgW="9667875" imgH="4010025" progId="MSPhotoEd.3">
                  <p:embed/>
                </p:oleObj>
              </mc:Choice>
              <mc:Fallback>
                <p:oleObj name="" r:id="rId5" imgW="9667875" imgH="4010025" progId="MSPhotoEd.3">
                  <p:embed/>
                  <p:pic>
                    <p:nvPicPr>
                      <p:cNvPr id="0" name="图片 3081"/>
                      <p:cNvPicPr/>
                      <p:nvPr/>
                    </p:nvPicPr>
                    <p:blipFill>
                      <a:blip r:embed="rId6"/>
                      <a:stretch>
                        <a:fillRect/>
                      </a:stretch>
                    </p:blipFill>
                    <p:spPr>
                      <a:xfrm>
                        <a:off x="5723890" y="1556385"/>
                        <a:ext cx="3352800" cy="1392238"/>
                      </a:xfrm>
                      <a:prstGeom prst="rect">
                        <a:avLst/>
                      </a:prstGeom>
                      <a:noFill/>
                      <a:ln w="38100">
                        <a:noFill/>
                        <a:miter/>
                      </a:ln>
                    </p:spPr>
                  </p:pic>
                </p:oleObj>
              </mc:Fallback>
            </mc:AlternateContent>
          </a:graphicData>
        </a:graphic>
      </p:graphicFrame>
      <p:graphicFrame>
        <p:nvGraphicFramePr>
          <p:cNvPr id="34820" name="对象 34819"/>
          <p:cNvGraphicFramePr/>
          <p:nvPr>
            <p:custDataLst>
              <p:tags r:id="rId7"/>
            </p:custDataLst>
          </p:nvPr>
        </p:nvGraphicFramePr>
        <p:xfrm>
          <a:off x="5811838" y="1869758"/>
          <a:ext cx="304800" cy="304800"/>
        </p:xfrm>
        <a:graphic>
          <a:graphicData uri="http://schemas.openxmlformats.org/presentationml/2006/ole">
            <mc:AlternateContent xmlns:mc="http://schemas.openxmlformats.org/markup-compatibility/2006">
              <mc:Choice xmlns:v="urn:schemas-microsoft-com:vml" Requires="v">
                <p:oleObj spid="_x0000_s3323" name="" r:id="rId8" imgW="139700" imgH="139700" progId="Equation.3">
                  <p:embed/>
                </p:oleObj>
              </mc:Choice>
              <mc:Fallback>
                <p:oleObj name="" r:id="rId8" imgW="139700" imgH="139700" progId="Equation.3">
                  <p:embed/>
                  <p:pic>
                    <p:nvPicPr>
                      <p:cNvPr id="0" name="图片 3322"/>
                      <p:cNvPicPr/>
                      <p:nvPr/>
                    </p:nvPicPr>
                    <p:blipFill>
                      <a:blip r:embed="rId9"/>
                      <a:stretch>
                        <a:fillRect/>
                      </a:stretch>
                    </p:blipFill>
                    <p:spPr>
                      <a:xfrm>
                        <a:off x="5811838" y="1869758"/>
                        <a:ext cx="304800" cy="304800"/>
                      </a:xfrm>
                      <a:prstGeom prst="rect">
                        <a:avLst/>
                      </a:prstGeom>
                      <a:solidFill>
                        <a:srgbClr val="66FFFF"/>
                      </a:solidFill>
                      <a:ln w="38100">
                        <a:noFill/>
                        <a:miter/>
                      </a:ln>
                    </p:spPr>
                  </p:pic>
                </p:oleObj>
              </mc:Fallback>
            </mc:AlternateContent>
          </a:graphicData>
        </a:graphic>
      </p:graphicFrame>
      <p:graphicFrame>
        <p:nvGraphicFramePr>
          <p:cNvPr id="6" name="对象 5"/>
          <p:cNvGraphicFramePr/>
          <p:nvPr>
            <p:custDataLst>
              <p:tags r:id="rId10"/>
            </p:custDataLst>
          </p:nvPr>
        </p:nvGraphicFramePr>
        <p:xfrm>
          <a:off x="8836343" y="1691958"/>
          <a:ext cx="304800" cy="304800"/>
        </p:xfrm>
        <a:graphic>
          <a:graphicData uri="http://schemas.openxmlformats.org/presentationml/2006/ole">
            <mc:AlternateContent xmlns:mc="http://schemas.openxmlformats.org/markup-compatibility/2006">
              <mc:Choice xmlns:v="urn:schemas-microsoft-com:vml" Requires="v">
                <p:oleObj spid="_x0000_s7" name="" r:id="rId11" imgW="139700" imgH="139700" progId="Equation.3">
                  <p:embed/>
                </p:oleObj>
              </mc:Choice>
              <mc:Fallback>
                <p:oleObj name="" r:id="rId11" imgW="139700" imgH="139700" progId="Equation.3">
                  <p:embed/>
                  <p:pic>
                    <p:nvPicPr>
                      <p:cNvPr id="0" name="图片 3322"/>
                      <p:cNvPicPr/>
                      <p:nvPr/>
                    </p:nvPicPr>
                    <p:blipFill>
                      <a:blip r:embed="rId9"/>
                      <a:stretch>
                        <a:fillRect/>
                      </a:stretch>
                    </p:blipFill>
                    <p:spPr>
                      <a:xfrm>
                        <a:off x="8836343" y="1691958"/>
                        <a:ext cx="304800" cy="304800"/>
                      </a:xfrm>
                      <a:prstGeom prst="rect">
                        <a:avLst/>
                      </a:prstGeom>
                      <a:solidFill>
                        <a:srgbClr val="66FFFF"/>
                      </a:solidFill>
                      <a:ln w="38100">
                        <a:noFill/>
                        <a:miter/>
                      </a:ln>
                    </p:spPr>
                  </p:pic>
                </p:oleObj>
              </mc:Fallback>
            </mc:AlternateContent>
          </a:graphicData>
        </a:graphic>
      </p:graphicFrame>
      <p:graphicFrame>
        <p:nvGraphicFramePr>
          <p:cNvPr id="8" name="对象 7"/>
          <p:cNvGraphicFramePr/>
          <p:nvPr>
            <p:custDataLst>
              <p:tags r:id="rId12"/>
            </p:custDataLst>
          </p:nvPr>
        </p:nvGraphicFramePr>
        <p:xfrm>
          <a:off x="8876983" y="2373948"/>
          <a:ext cx="215900" cy="128587"/>
        </p:xfrm>
        <a:graphic>
          <a:graphicData uri="http://schemas.openxmlformats.org/presentationml/2006/ole">
            <mc:AlternateContent xmlns:mc="http://schemas.openxmlformats.org/markup-compatibility/2006">
              <mc:Choice xmlns:v="urn:schemas-microsoft-com:vml" Requires="v">
                <p:oleObj spid="_x0000_s9" name="" r:id="rId13" imgW="126365" imgH="76200" progId="Equation.3">
                  <p:embed/>
                </p:oleObj>
              </mc:Choice>
              <mc:Fallback>
                <p:oleObj name="" r:id="rId13" imgW="126365" imgH="76200" progId="Equation.3">
                  <p:embed/>
                  <p:pic>
                    <p:nvPicPr>
                      <p:cNvPr id="0" name="图片 3290"/>
                      <p:cNvPicPr/>
                      <p:nvPr/>
                    </p:nvPicPr>
                    <p:blipFill>
                      <a:blip r:embed="rId14"/>
                      <a:stretch>
                        <a:fillRect/>
                      </a:stretch>
                    </p:blipFill>
                    <p:spPr>
                      <a:xfrm>
                        <a:off x="8876983" y="2373948"/>
                        <a:ext cx="215900" cy="128587"/>
                      </a:xfrm>
                      <a:prstGeom prst="rect">
                        <a:avLst/>
                      </a:prstGeom>
                      <a:solidFill>
                        <a:srgbClr val="FFC000"/>
                      </a:solidFill>
                      <a:ln w="38100">
                        <a:noFill/>
                        <a:miter/>
                      </a:ln>
                    </p:spPr>
                  </p:pic>
                </p:oleObj>
              </mc:Fallback>
            </mc:AlternateContent>
          </a:graphicData>
        </a:graphic>
      </p:graphicFrame>
      <p:graphicFrame>
        <p:nvGraphicFramePr>
          <p:cNvPr id="10" name="对象 9"/>
          <p:cNvGraphicFramePr/>
          <p:nvPr>
            <p:custDataLst>
              <p:tags r:id="rId15"/>
            </p:custDataLst>
          </p:nvPr>
        </p:nvGraphicFramePr>
        <p:xfrm>
          <a:off x="5811838" y="2289493"/>
          <a:ext cx="304800" cy="304800"/>
        </p:xfrm>
        <a:graphic>
          <a:graphicData uri="http://schemas.openxmlformats.org/presentationml/2006/ole">
            <mc:AlternateContent xmlns:mc="http://schemas.openxmlformats.org/markup-compatibility/2006">
              <mc:Choice xmlns:v="urn:schemas-microsoft-com:vml" Requires="v">
                <p:oleObj spid="_x0000_s11" name="" r:id="rId16" imgW="139700" imgH="139700" progId="Equation.3">
                  <p:embed/>
                </p:oleObj>
              </mc:Choice>
              <mc:Fallback>
                <p:oleObj name="" r:id="rId16" imgW="139700" imgH="139700" progId="Equation.3">
                  <p:embed/>
                  <p:pic>
                    <p:nvPicPr>
                      <p:cNvPr id="0" name="图片 3322"/>
                      <p:cNvPicPr/>
                      <p:nvPr/>
                    </p:nvPicPr>
                    <p:blipFill>
                      <a:blip r:embed="rId9"/>
                      <a:stretch>
                        <a:fillRect/>
                      </a:stretch>
                    </p:blipFill>
                    <p:spPr>
                      <a:xfrm>
                        <a:off x="5811838" y="2289493"/>
                        <a:ext cx="304800" cy="304800"/>
                      </a:xfrm>
                      <a:prstGeom prst="rect">
                        <a:avLst/>
                      </a:prstGeom>
                      <a:solidFill>
                        <a:srgbClr val="66FFFF"/>
                      </a:solidFill>
                      <a:ln w="38100">
                        <a:noFill/>
                        <a:miter/>
                      </a:ln>
                    </p:spPr>
                  </p:pic>
                </p:oleObj>
              </mc:Fallback>
            </mc:AlternateContent>
          </a:graphicData>
        </a:graphic>
      </p:graphicFrame>
      <p:sp>
        <p:nvSpPr>
          <p:cNvPr id="12" name="右箭头 11"/>
          <p:cNvSpPr/>
          <p:nvPr/>
        </p:nvSpPr>
        <p:spPr>
          <a:xfrm>
            <a:off x="5292090" y="2060575"/>
            <a:ext cx="287655" cy="215900"/>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23557" name="对象 23556"/>
          <p:cNvGraphicFramePr/>
          <p:nvPr>
            <p:custDataLst>
              <p:tags r:id="rId17"/>
            </p:custDataLst>
          </p:nvPr>
        </p:nvGraphicFramePr>
        <p:xfrm>
          <a:off x="5720398" y="3852863"/>
          <a:ext cx="2971800" cy="2428875"/>
        </p:xfrm>
        <a:graphic>
          <a:graphicData uri="http://schemas.openxmlformats.org/presentationml/2006/ole">
            <mc:AlternateContent xmlns:mc="http://schemas.openxmlformats.org/markup-compatibility/2006">
              <mc:Choice xmlns:v="urn:schemas-microsoft-com:vml" Requires="v">
                <p:oleObj spid="_x0000_s3081" name="" r:id="rId18" imgW="9896475" imgH="8086725" progId="MSPhotoEd.3">
                  <p:embed/>
                </p:oleObj>
              </mc:Choice>
              <mc:Fallback>
                <p:oleObj name="" r:id="rId18" imgW="9896475" imgH="8086725" progId="MSPhotoEd.3">
                  <p:embed/>
                  <p:pic>
                    <p:nvPicPr>
                      <p:cNvPr id="0" name="图片 3080"/>
                      <p:cNvPicPr/>
                      <p:nvPr/>
                    </p:nvPicPr>
                    <p:blipFill>
                      <a:blip r:embed="rId19"/>
                      <a:stretch>
                        <a:fillRect/>
                      </a:stretch>
                    </p:blipFill>
                    <p:spPr>
                      <a:xfrm>
                        <a:off x="5720398" y="3852863"/>
                        <a:ext cx="2971800" cy="2428875"/>
                      </a:xfrm>
                      <a:prstGeom prst="rect">
                        <a:avLst/>
                      </a:prstGeom>
                      <a:noFill/>
                      <a:ln w="38100">
                        <a:noFill/>
                        <a:miter/>
                      </a:ln>
                    </p:spPr>
                  </p:pic>
                </p:oleObj>
              </mc:Fallback>
            </mc:AlternateContent>
          </a:graphicData>
        </a:graphic>
      </p:graphicFrame>
      <p:sp>
        <p:nvSpPr>
          <p:cNvPr id="23563" name="文本框 23562"/>
          <p:cNvSpPr txBox="1"/>
          <p:nvPr>
            <p:custDataLst>
              <p:tags r:id="rId20"/>
            </p:custDataLst>
          </p:nvPr>
        </p:nvSpPr>
        <p:spPr>
          <a:xfrm>
            <a:off x="6305550" y="3140393"/>
            <a:ext cx="2376488" cy="460375"/>
          </a:xfrm>
          <a:prstGeom prst="rect">
            <a:avLst/>
          </a:prstGeom>
          <a:noFill/>
          <a:ln w="9525">
            <a:noFill/>
          </a:ln>
        </p:spPr>
        <p:txBody>
          <a:bodyPr>
            <a:spAutoFit/>
          </a:bodyPr>
          <a:p>
            <a:pPr>
              <a:spcBef>
                <a:spcPct val="50000"/>
              </a:spcBef>
            </a:pPr>
            <a:r>
              <a:rPr lang="en-US" altLang="zh-CN" sz="2400" b="1" i="1" dirty="0" err="1">
                <a:solidFill>
                  <a:srgbClr val="000000"/>
                </a:solidFill>
                <a:latin typeface="Times New Roman" panose="02020603050405020304" pitchFamily="18" charset="0"/>
                <a:cs typeface="Times New Roman" panose="02020603050405020304" pitchFamily="18" charset="0"/>
              </a:rPr>
              <a:t>u</a:t>
            </a:r>
            <a:r>
              <a:rPr lang="en-US" altLang="zh-CN" sz="2400" b="1" baseline="-25000" dirty="0" err="1">
                <a:solidFill>
                  <a:srgbClr val="000000"/>
                </a:solidFill>
                <a:latin typeface="Times New Roman" panose="02020603050405020304" pitchFamily="18" charset="0"/>
                <a:cs typeface="Times New Roman" panose="02020603050405020304" pitchFamily="18" charset="0"/>
              </a:rPr>
              <a:t>O </a:t>
            </a:r>
            <a:r>
              <a:rPr lang="en-US" altLang="zh-CN" sz="2400" b="1">
                <a:solidFill>
                  <a:srgbClr val="000000"/>
                </a:solidFill>
                <a:latin typeface="Times New Roman" panose="02020603050405020304" pitchFamily="18" charset="0"/>
                <a:cs typeface="Times New Roman" panose="02020603050405020304" pitchFamily="18" charset="0"/>
              </a:rPr>
              <a:t>= </a:t>
            </a:r>
            <a:r>
              <a:rPr lang="en-US" altLang="zh-CN" sz="2400" b="1" i="1" dirty="0" err="1">
                <a:solidFill>
                  <a:srgbClr val="000000"/>
                </a:solidFill>
                <a:latin typeface="Times New Roman" panose="02020603050405020304" pitchFamily="18" charset="0"/>
                <a:cs typeface="Times New Roman" panose="02020603050405020304" pitchFamily="18" charset="0"/>
              </a:rPr>
              <a:t>f</a:t>
            </a:r>
            <a:r>
              <a:rPr lang="en-US" altLang="zh-CN" sz="2400" b="1" dirty="0" err="1">
                <a:solidFill>
                  <a:srgbClr val="000000"/>
                </a:solidFill>
                <a:latin typeface="Times New Roman" panose="02020603050405020304" pitchFamily="18" charset="0"/>
                <a:cs typeface="Times New Roman" panose="02020603050405020304" pitchFamily="18" charset="0"/>
              </a:rPr>
              <a:t>(</a:t>
            </a:r>
            <a:r>
              <a:rPr lang="en-US" altLang="zh-CN" sz="2400" b="1" i="1" dirty="0" err="1">
                <a:solidFill>
                  <a:srgbClr val="0000FF"/>
                </a:solidFill>
                <a:latin typeface="Times New Roman" panose="02020603050405020304" pitchFamily="18" charset="0"/>
                <a:cs typeface="Times New Roman" panose="02020603050405020304" pitchFamily="18" charset="0"/>
              </a:rPr>
              <a:t>u</a:t>
            </a:r>
            <a:r>
              <a:rPr lang="en-US" altLang="zh-CN" sz="2400" b="1" baseline="-25000" dirty="0" err="1">
                <a:solidFill>
                  <a:srgbClr val="0000FF"/>
                </a:solidFill>
                <a:latin typeface="Times New Roman" panose="02020603050405020304" pitchFamily="18" charset="0"/>
                <a:cs typeface="Times New Roman" panose="02020603050405020304" pitchFamily="18" charset="0"/>
              </a:rPr>
              <a:t>P </a:t>
            </a:r>
            <a:r>
              <a:rPr lang="en-US" altLang="zh-CN" sz="2400" b="1" dirty="0" err="1">
                <a:solidFill>
                  <a:srgbClr val="0000FF"/>
                </a:solidFill>
                <a:latin typeface="Times New Roman" panose="02020603050405020304" pitchFamily="18" charset="0"/>
                <a:cs typeface="Times New Roman" panose="02020603050405020304" pitchFamily="18" charset="0"/>
              </a:rPr>
              <a:t>- </a:t>
            </a:r>
            <a:r>
              <a:rPr lang="en-US" altLang="zh-CN" sz="2400" b="1" i="1" dirty="0" err="1">
                <a:solidFill>
                  <a:srgbClr val="0000FF"/>
                </a:solidFill>
                <a:latin typeface="Times New Roman" panose="02020603050405020304" pitchFamily="18" charset="0"/>
                <a:cs typeface="Times New Roman" panose="02020603050405020304" pitchFamily="18" charset="0"/>
              </a:rPr>
              <a:t>u</a:t>
            </a:r>
            <a:r>
              <a:rPr lang="en-US" altLang="zh-CN" sz="2400" b="1" baseline="-25000" dirty="0" err="1">
                <a:solidFill>
                  <a:srgbClr val="0000FF"/>
                </a:solidFill>
                <a:latin typeface="Times New Roman" panose="02020603050405020304" pitchFamily="18" charset="0"/>
                <a:cs typeface="Times New Roman" panose="02020603050405020304" pitchFamily="18" charset="0"/>
              </a:rPr>
              <a:t>N</a:t>
            </a:r>
            <a:r>
              <a:rPr lang="en-US" altLang="zh-CN" sz="2400" b="1">
                <a:solidFill>
                  <a:srgbClr val="000000"/>
                </a:solidFill>
                <a:latin typeface="Times New Roman" panose="02020603050405020304" pitchFamily="18" charset="0"/>
                <a:cs typeface="Times New Roman" panose="02020603050405020304" pitchFamily="18" charset="0"/>
              </a:rPr>
              <a:t>)</a:t>
            </a:r>
            <a:endParaRPr lang="en-US" altLang="zh-CN" sz="2400" b="1">
              <a:solidFill>
                <a:srgbClr val="000000"/>
              </a:solidFill>
              <a:latin typeface="Times New Roman" panose="02020603050405020304" pitchFamily="18" charset="0"/>
              <a:cs typeface="Times New Roman" panose="02020603050405020304" pitchFamily="18" charset="0"/>
            </a:endParaRPr>
          </a:p>
        </p:txBody>
      </p:sp>
      <p:cxnSp>
        <p:nvCxnSpPr>
          <p:cNvPr id="13" name="直接连接符 12"/>
          <p:cNvCxnSpPr>
            <a:cxnSpLocks noChangeAspect="1"/>
          </p:cNvCxnSpPr>
          <p:nvPr>
            <p:custDataLst>
              <p:tags r:id="rId21"/>
            </p:custDataLst>
          </p:nvPr>
        </p:nvCxnSpPr>
        <p:spPr>
          <a:xfrm flipH="1">
            <a:off x="6969760" y="4205605"/>
            <a:ext cx="259200" cy="19269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3558" name="文本框 23557"/>
          <p:cNvSpPr txBox="1"/>
          <p:nvPr>
            <p:custDataLst>
              <p:tags r:id="rId22"/>
            </p:custDataLst>
          </p:nvPr>
        </p:nvSpPr>
        <p:spPr>
          <a:xfrm>
            <a:off x="1036003" y="3726498"/>
            <a:ext cx="3810000" cy="1308735"/>
          </a:xfrm>
          <a:prstGeom prst="rect">
            <a:avLst/>
          </a:prstGeom>
          <a:noFill/>
          <a:ln w="9525" cap="flat" cmpd="sng">
            <a:solidFill>
              <a:srgbClr val="FF0000"/>
            </a:solidFill>
            <a:prstDash val="solid"/>
            <a:miter/>
            <a:headEnd type="none" w="med" len="med"/>
            <a:tailEnd type="none" w="med" len="med"/>
          </a:ln>
        </p:spPr>
        <p:txBody>
          <a:bodyPr>
            <a:spAutoFit/>
          </a:bodyPr>
          <a:p>
            <a:pPr>
              <a:lnSpc>
                <a:spcPct val="110000"/>
              </a:lnSpc>
            </a:pPr>
            <a:r>
              <a:rPr lang="zh-CN" altLang="en-US" sz="2400" b="1" dirty="0">
                <a:solidFill>
                  <a:srgbClr val="000000"/>
                </a:solidFill>
                <a:latin typeface="Times New Roman" panose="02020603050405020304" pitchFamily="18" charset="0"/>
                <a:cs typeface="Times New Roman" panose="02020603050405020304" pitchFamily="18" charset="0"/>
              </a:rPr>
              <a:t>在</a:t>
            </a:r>
            <a:r>
              <a:rPr lang="zh-CN" altLang="en-US" sz="2400" b="1" dirty="0">
                <a:solidFill>
                  <a:srgbClr val="FF0000"/>
                </a:solidFill>
                <a:latin typeface="Times New Roman" panose="02020603050405020304" pitchFamily="18" charset="0"/>
                <a:cs typeface="Times New Roman" panose="02020603050405020304" pitchFamily="18" charset="0"/>
              </a:rPr>
              <a:t>线性区</a:t>
            </a:r>
            <a:r>
              <a:rPr lang="zh-CN" altLang="en-US" sz="2400" b="1" dirty="0">
                <a:solidFill>
                  <a:srgbClr val="000000"/>
                </a:solidFill>
                <a:latin typeface="Times New Roman" panose="02020603050405020304" pitchFamily="18" charset="0"/>
                <a:cs typeface="Times New Roman" panose="02020603050405020304" pitchFamily="18" charset="0"/>
              </a:rPr>
              <a:t>：</a:t>
            </a:r>
            <a:endParaRPr lang="zh-CN" altLang="en-US" sz="2400" b="1" dirty="0">
              <a:solidFill>
                <a:srgbClr val="000000"/>
              </a:solidFill>
              <a:latin typeface="Times New Roman" panose="02020603050405020304" pitchFamily="18" charset="0"/>
              <a:cs typeface="Times New Roman" panose="02020603050405020304" pitchFamily="18" charset="0"/>
            </a:endParaRPr>
          </a:p>
          <a:p>
            <a:pPr>
              <a:lnSpc>
                <a:spcPct val="110000"/>
              </a:lnSpc>
            </a:pPr>
            <a:r>
              <a:rPr lang="zh-CN" altLang="zh-CN" sz="2400" b="1" i="1" dirty="0">
                <a:solidFill>
                  <a:srgbClr val="000000"/>
                </a:solidFill>
                <a:latin typeface="Times New Roman" panose="02020603050405020304" pitchFamily="18" charset="0"/>
                <a:cs typeface="Times New Roman" panose="02020603050405020304" pitchFamily="18" charset="0"/>
              </a:rPr>
              <a:t>u</a:t>
            </a:r>
            <a:r>
              <a:rPr lang="zh-CN" altLang="zh-CN" sz="2400" b="1" baseline="-25000" dirty="0">
                <a:solidFill>
                  <a:srgbClr val="000000"/>
                </a:solidFill>
                <a:latin typeface="Times New Roman" panose="02020603050405020304" pitchFamily="18" charset="0"/>
                <a:cs typeface="Times New Roman" panose="02020603050405020304" pitchFamily="18" charset="0"/>
              </a:rPr>
              <a:t>O</a:t>
            </a:r>
            <a:r>
              <a:rPr lang="zh-CN" altLang="zh-CN" sz="2400" b="1" dirty="0">
                <a:solidFill>
                  <a:srgbClr val="000000"/>
                </a:solidFill>
                <a:latin typeface="Times New Roman" panose="02020603050405020304" pitchFamily="18" charset="0"/>
                <a:cs typeface="Times New Roman" panose="02020603050405020304" pitchFamily="18" charset="0"/>
              </a:rPr>
              <a:t>＝</a:t>
            </a:r>
            <a:r>
              <a:rPr lang="zh-CN" altLang="zh-CN" sz="2400" b="1" i="1" dirty="0">
                <a:solidFill>
                  <a:srgbClr val="000000"/>
                </a:solidFill>
                <a:latin typeface="Times New Roman" panose="02020603050405020304" pitchFamily="18" charset="0"/>
                <a:cs typeface="Times New Roman" panose="02020603050405020304" pitchFamily="18" charset="0"/>
              </a:rPr>
              <a:t>A</a:t>
            </a:r>
            <a:r>
              <a:rPr lang="zh-CN" altLang="zh-CN" sz="2400" b="1" baseline="-25000" dirty="0">
                <a:solidFill>
                  <a:srgbClr val="000000"/>
                </a:solidFill>
                <a:latin typeface="Times New Roman" panose="02020603050405020304" pitchFamily="18" charset="0"/>
                <a:cs typeface="Times New Roman" panose="02020603050405020304" pitchFamily="18" charset="0"/>
              </a:rPr>
              <a:t>od</a:t>
            </a:r>
            <a:r>
              <a:rPr lang="zh-CN" altLang="zh-CN" sz="2400" b="1" dirty="0">
                <a:solidFill>
                  <a:srgbClr val="000000"/>
                </a:solidFill>
                <a:latin typeface="Times New Roman" panose="02020603050405020304" pitchFamily="18" charset="0"/>
                <a:cs typeface="Times New Roman" panose="02020603050405020304" pitchFamily="18" charset="0"/>
              </a:rPr>
              <a:t>(</a:t>
            </a:r>
            <a:r>
              <a:rPr lang="zh-CN" altLang="zh-CN" sz="2400" b="1" i="1" dirty="0">
                <a:solidFill>
                  <a:srgbClr val="000000"/>
                </a:solidFill>
                <a:latin typeface="Times New Roman" panose="02020603050405020304" pitchFamily="18" charset="0"/>
                <a:cs typeface="Times New Roman" panose="02020603050405020304" pitchFamily="18" charset="0"/>
              </a:rPr>
              <a:t>u</a:t>
            </a:r>
            <a:r>
              <a:rPr lang="zh-CN" altLang="zh-CN" sz="2400" b="1" baseline="-25000" dirty="0">
                <a:solidFill>
                  <a:srgbClr val="000000"/>
                </a:solidFill>
                <a:latin typeface="Times New Roman" panose="02020603050405020304" pitchFamily="18" charset="0"/>
                <a:cs typeface="Times New Roman" panose="02020603050405020304" pitchFamily="18" charset="0"/>
              </a:rPr>
              <a:t>P</a:t>
            </a:r>
            <a:r>
              <a:rPr lang="zh-CN" altLang="zh-CN" sz="2400" b="1" dirty="0">
                <a:solidFill>
                  <a:srgbClr val="000000"/>
                </a:solidFill>
                <a:latin typeface="Times New Roman" panose="02020603050405020304" pitchFamily="18" charset="0"/>
                <a:cs typeface="Times New Roman" panose="02020603050405020304" pitchFamily="18" charset="0"/>
              </a:rPr>
              <a:t>－</a:t>
            </a:r>
            <a:r>
              <a:rPr lang="zh-CN" altLang="zh-CN" sz="2400" b="1" i="1" dirty="0">
                <a:solidFill>
                  <a:srgbClr val="000000"/>
                </a:solidFill>
                <a:latin typeface="Times New Roman" panose="02020603050405020304" pitchFamily="18" charset="0"/>
                <a:cs typeface="Times New Roman" panose="02020603050405020304" pitchFamily="18" charset="0"/>
              </a:rPr>
              <a:t>u</a:t>
            </a:r>
            <a:r>
              <a:rPr lang="zh-CN" altLang="zh-CN" sz="2400" b="1" baseline="-25000" dirty="0">
                <a:solidFill>
                  <a:srgbClr val="000000"/>
                </a:solidFill>
                <a:latin typeface="Times New Roman" panose="02020603050405020304" pitchFamily="18" charset="0"/>
                <a:cs typeface="Times New Roman" panose="02020603050405020304" pitchFamily="18" charset="0"/>
              </a:rPr>
              <a:t>N</a:t>
            </a:r>
            <a:r>
              <a:rPr lang="zh-CN" altLang="zh-CN" sz="2400" b="1" dirty="0">
                <a:solidFill>
                  <a:srgbClr val="000000"/>
                </a:solidFill>
                <a:latin typeface="Times New Roman" panose="02020603050405020304" pitchFamily="18" charset="0"/>
                <a:cs typeface="Times New Roman" panose="02020603050405020304" pitchFamily="18" charset="0"/>
              </a:rPr>
              <a:t>)</a:t>
            </a:r>
            <a:endParaRPr lang="zh-CN" altLang="en-US" sz="2400" b="1">
              <a:solidFill>
                <a:srgbClr val="000000"/>
              </a:solidFill>
              <a:latin typeface="Times New Roman" panose="02020603050405020304" pitchFamily="18" charset="0"/>
              <a:cs typeface="Times New Roman" panose="02020603050405020304" pitchFamily="18" charset="0"/>
            </a:endParaRPr>
          </a:p>
          <a:p>
            <a:pPr>
              <a:lnSpc>
                <a:spcPct val="110000"/>
              </a:lnSpc>
            </a:pPr>
            <a:r>
              <a:rPr lang="zh-CN" altLang="zh-CN" sz="2400" b="1" i="1" dirty="0">
                <a:solidFill>
                  <a:srgbClr val="000000"/>
                </a:solidFill>
                <a:latin typeface="Times New Roman" panose="02020603050405020304" pitchFamily="18" charset="0"/>
                <a:cs typeface="Times New Roman" panose="02020603050405020304" pitchFamily="18" charset="0"/>
              </a:rPr>
              <a:t>A</a:t>
            </a:r>
            <a:r>
              <a:rPr lang="zh-CN" altLang="zh-CN" sz="2400" b="1" baseline="-25000" dirty="0">
                <a:solidFill>
                  <a:srgbClr val="000000"/>
                </a:solidFill>
                <a:latin typeface="Times New Roman" panose="02020603050405020304" pitchFamily="18" charset="0"/>
                <a:cs typeface="Times New Roman" panose="02020603050405020304" pitchFamily="18" charset="0"/>
              </a:rPr>
              <a:t>od</a:t>
            </a:r>
            <a:r>
              <a:rPr lang="zh-CN" altLang="zh-CN" sz="2400" b="1" dirty="0">
                <a:solidFill>
                  <a:srgbClr val="000000"/>
                </a:solidFill>
                <a:latin typeface="Times New Roman" panose="02020603050405020304" pitchFamily="18" charset="0"/>
                <a:cs typeface="Times New Roman" panose="02020603050405020304" pitchFamily="18" charset="0"/>
              </a:rPr>
              <a:t>是</a:t>
            </a:r>
            <a:r>
              <a:rPr lang="zh-CN" altLang="zh-CN" sz="2400" b="1" dirty="0">
                <a:solidFill>
                  <a:srgbClr val="0000FF"/>
                </a:solidFill>
                <a:latin typeface="Times New Roman" panose="02020603050405020304" pitchFamily="18" charset="0"/>
                <a:cs typeface="Times New Roman" panose="02020603050405020304" pitchFamily="18" charset="0"/>
              </a:rPr>
              <a:t>开环</a:t>
            </a:r>
            <a:r>
              <a:rPr lang="zh-CN" altLang="zh-CN" sz="2400" b="1" dirty="0">
                <a:solidFill>
                  <a:srgbClr val="FF6600"/>
                </a:solidFill>
                <a:latin typeface="Times New Roman" panose="02020603050405020304" pitchFamily="18" charset="0"/>
                <a:cs typeface="Times New Roman" panose="02020603050405020304" pitchFamily="18" charset="0"/>
              </a:rPr>
              <a:t>差模</a:t>
            </a:r>
            <a:r>
              <a:rPr lang="zh-CN" altLang="zh-CN" sz="2400" b="1" dirty="0">
                <a:solidFill>
                  <a:srgbClr val="000000"/>
                </a:solidFill>
                <a:latin typeface="Times New Roman" panose="02020603050405020304" pitchFamily="18" charset="0"/>
                <a:cs typeface="Times New Roman" panose="02020603050405020304" pitchFamily="18" charset="0"/>
              </a:rPr>
              <a:t>放大倍数。</a:t>
            </a:r>
            <a:endParaRPr lang="zh-CN" altLang="en-US" sz="2400" b="1">
              <a:solidFill>
                <a:srgbClr val="000000"/>
              </a:solidFill>
              <a:latin typeface="Times New Roman" panose="02020603050405020304" pitchFamily="18" charset="0"/>
              <a:cs typeface="Times New Roman" panose="02020603050405020304" pitchFamily="18" charset="0"/>
            </a:endParaRPr>
          </a:p>
        </p:txBody>
      </p:sp>
      <p:sp>
        <p:nvSpPr>
          <p:cNvPr id="23555" name="文本框 23554"/>
          <p:cNvSpPr txBox="1"/>
          <p:nvPr>
            <p:custDataLst>
              <p:tags r:id="rId23"/>
            </p:custDataLst>
          </p:nvPr>
        </p:nvSpPr>
        <p:spPr>
          <a:xfrm>
            <a:off x="426720" y="5241925"/>
            <a:ext cx="4866005" cy="1106805"/>
          </a:xfrm>
          <a:prstGeom prst="rect">
            <a:avLst/>
          </a:prstGeom>
          <a:noFill/>
          <a:ln w="9525">
            <a:noFill/>
          </a:ln>
        </p:spPr>
        <p:txBody>
          <a:bodyPr wrap="square">
            <a:spAutoFit/>
          </a:bodyPr>
          <a:p>
            <a:pPr>
              <a:lnSpc>
                <a:spcPct val="110000"/>
              </a:lnSpc>
            </a:pPr>
            <a:r>
              <a:rPr lang="en-US" altLang="zh-CN" sz="1800" dirty="0">
                <a:latin typeface="Times New Roman" panose="02020603050405020304" pitchFamily="18" charset="0"/>
                <a:cs typeface="Times New Roman" panose="02020603050405020304" pitchFamily="18" charset="0"/>
              </a:rPr>
              <a:t>     </a:t>
            </a:r>
            <a:r>
              <a:rPr lang="zh-CN" altLang="zh-CN" sz="2000" b="1" dirty="0">
                <a:solidFill>
                  <a:srgbClr val="000000"/>
                </a:solidFill>
                <a:latin typeface="Times New Roman" panose="02020603050405020304" pitchFamily="18" charset="0"/>
                <a:cs typeface="Times New Roman" panose="02020603050405020304" pitchFamily="18" charset="0"/>
              </a:rPr>
              <a:t>由于</a:t>
            </a:r>
            <a:r>
              <a:rPr lang="en-US" altLang="zh-CN" sz="2000" b="1" dirty="0">
                <a:solidFill>
                  <a:srgbClr val="000000"/>
                </a:solidFill>
                <a:latin typeface="Times New Roman" panose="02020603050405020304" pitchFamily="18" charset="0"/>
                <a:cs typeface="Times New Roman" panose="02020603050405020304" pitchFamily="18" charset="0"/>
              </a:rPr>
              <a:t> </a:t>
            </a:r>
            <a:r>
              <a:rPr lang="zh-CN" altLang="zh-CN" sz="2000" b="1" i="1" dirty="0">
                <a:solidFill>
                  <a:srgbClr val="000000"/>
                </a:solidFill>
                <a:latin typeface="Times New Roman" panose="02020603050405020304" pitchFamily="18" charset="0"/>
                <a:cs typeface="Times New Roman" panose="02020603050405020304" pitchFamily="18" charset="0"/>
              </a:rPr>
              <a:t>A</a:t>
            </a:r>
            <a:r>
              <a:rPr lang="zh-CN" altLang="zh-CN" sz="2000" b="1" baseline="-25000" dirty="0">
                <a:solidFill>
                  <a:srgbClr val="000000"/>
                </a:solidFill>
                <a:latin typeface="Times New Roman" panose="02020603050405020304" pitchFamily="18" charset="0"/>
                <a:cs typeface="Times New Roman" panose="02020603050405020304" pitchFamily="18" charset="0"/>
              </a:rPr>
              <a:t>od</a:t>
            </a:r>
            <a:r>
              <a:rPr lang="en-US" altLang="zh-CN" sz="2000" b="1" baseline="-25000" dirty="0">
                <a:solidFill>
                  <a:srgbClr val="000000"/>
                </a:solidFill>
                <a:latin typeface="Times New Roman" panose="02020603050405020304" pitchFamily="18" charset="0"/>
                <a:cs typeface="Times New Roman" panose="02020603050405020304" pitchFamily="18" charset="0"/>
              </a:rPr>
              <a:t> </a:t>
            </a:r>
            <a:r>
              <a:rPr lang="zh-CN" altLang="zh-CN" sz="2000" b="1" dirty="0">
                <a:solidFill>
                  <a:srgbClr val="000000"/>
                </a:solidFill>
                <a:latin typeface="Times New Roman" panose="02020603050405020304" pitchFamily="18" charset="0"/>
                <a:cs typeface="Times New Roman" panose="02020603050405020304" pitchFamily="18" charset="0"/>
              </a:rPr>
              <a:t>高达几十万倍，所以集成运放工作在线性区时的最大输入电压</a:t>
            </a:r>
            <a:r>
              <a:rPr lang="en-US" altLang="zh-CN" sz="2000" b="1" dirty="0">
                <a:solidFill>
                  <a:srgbClr val="000000"/>
                </a:solidFill>
                <a:latin typeface="Times New Roman" panose="02020603050405020304" pitchFamily="18" charset="0"/>
                <a:cs typeface="Times New Roman" panose="02020603050405020304" pitchFamily="18" charset="0"/>
              </a:rPr>
              <a:t> </a:t>
            </a:r>
            <a:r>
              <a:rPr lang="zh-CN" altLang="zh-CN" sz="2000" b="1" dirty="0">
                <a:solidFill>
                  <a:srgbClr val="000000"/>
                </a:solidFill>
                <a:latin typeface="Times New Roman" panose="02020603050405020304" pitchFamily="18" charset="0"/>
                <a:cs typeface="Times New Roman" panose="02020603050405020304" pitchFamily="18" charset="0"/>
              </a:rPr>
              <a:t>(</a:t>
            </a:r>
            <a:r>
              <a:rPr lang="zh-CN" altLang="zh-CN" sz="2000" b="1" i="1" dirty="0">
                <a:solidFill>
                  <a:srgbClr val="000000"/>
                </a:solidFill>
                <a:latin typeface="Times New Roman" panose="02020603050405020304" pitchFamily="18" charset="0"/>
                <a:cs typeface="Times New Roman" panose="02020603050405020304" pitchFamily="18" charset="0"/>
              </a:rPr>
              <a:t>u</a:t>
            </a:r>
            <a:r>
              <a:rPr lang="zh-CN" altLang="zh-CN" sz="2000" b="1" baseline="-25000" dirty="0">
                <a:solidFill>
                  <a:srgbClr val="000000"/>
                </a:solidFill>
                <a:latin typeface="Times New Roman" panose="02020603050405020304" pitchFamily="18" charset="0"/>
                <a:cs typeface="Times New Roman" panose="02020603050405020304" pitchFamily="18" charset="0"/>
              </a:rPr>
              <a:t>P</a:t>
            </a:r>
            <a:r>
              <a:rPr lang="zh-CN" altLang="zh-CN" sz="2000" b="1" dirty="0">
                <a:solidFill>
                  <a:srgbClr val="000000"/>
                </a:solidFill>
                <a:latin typeface="Times New Roman" panose="02020603050405020304" pitchFamily="18" charset="0"/>
                <a:cs typeface="Times New Roman" panose="02020603050405020304" pitchFamily="18" charset="0"/>
              </a:rPr>
              <a:t>－</a:t>
            </a:r>
            <a:r>
              <a:rPr lang="zh-CN" altLang="zh-CN" sz="2000" b="1" i="1" dirty="0">
                <a:solidFill>
                  <a:srgbClr val="000000"/>
                </a:solidFill>
                <a:latin typeface="Times New Roman" panose="02020603050405020304" pitchFamily="18" charset="0"/>
                <a:cs typeface="Times New Roman" panose="02020603050405020304" pitchFamily="18" charset="0"/>
              </a:rPr>
              <a:t>u</a:t>
            </a:r>
            <a:r>
              <a:rPr lang="zh-CN" altLang="zh-CN" sz="2000" b="1" baseline="-25000" dirty="0">
                <a:solidFill>
                  <a:srgbClr val="000000"/>
                </a:solidFill>
                <a:latin typeface="Times New Roman" panose="02020603050405020304" pitchFamily="18" charset="0"/>
                <a:cs typeface="Times New Roman" panose="02020603050405020304" pitchFamily="18" charset="0"/>
              </a:rPr>
              <a:t>N</a:t>
            </a:r>
            <a:r>
              <a:rPr lang="zh-CN" altLang="zh-CN" sz="2000" b="1" dirty="0">
                <a:solidFill>
                  <a:srgbClr val="000000"/>
                </a:solidFill>
                <a:latin typeface="Times New Roman" panose="02020603050405020304" pitchFamily="18" charset="0"/>
                <a:cs typeface="Times New Roman" panose="02020603050405020304" pitchFamily="18" charset="0"/>
              </a:rPr>
              <a:t>)</a:t>
            </a:r>
            <a:r>
              <a:rPr lang="en-US" altLang="zh-CN" sz="2000" b="1" dirty="0">
                <a:solidFill>
                  <a:srgbClr val="000000"/>
                </a:solidFill>
                <a:latin typeface="Times New Roman" panose="02020603050405020304" pitchFamily="18" charset="0"/>
                <a:cs typeface="Times New Roman" panose="02020603050405020304" pitchFamily="18" charset="0"/>
              </a:rPr>
              <a:t> </a:t>
            </a:r>
            <a:r>
              <a:rPr lang="zh-CN" altLang="zh-CN" sz="2000" b="1" dirty="0">
                <a:solidFill>
                  <a:srgbClr val="000000"/>
                </a:solidFill>
                <a:latin typeface="Times New Roman" panose="02020603050405020304" pitchFamily="18" charset="0"/>
                <a:cs typeface="Times New Roman" panose="02020603050405020304" pitchFamily="18" charset="0"/>
              </a:rPr>
              <a:t>的数值仅为几十～一百多微伏。</a:t>
            </a:r>
            <a:endParaRPr lang="zh-CN" altLang="zh-CN" sz="2000" b="1" dirty="0">
              <a:solidFill>
                <a:srgbClr val="000000"/>
              </a:solidFill>
              <a:latin typeface="Times New Roman" panose="02020603050405020304" pitchFamily="18" charset="0"/>
              <a:cs typeface="Times New Roman" panose="02020603050405020304" pitchFamily="18" charset="0"/>
            </a:endParaRPr>
          </a:p>
        </p:txBody>
      </p:sp>
      <p:sp>
        <p:nvSpPr>
          <p:cNvPr id="14" name="文本框 13"/>
          <p:cNvSpPr txBox="1"/>
          <p:nvPr>
            <p:custDataLst>
              <p:tags r:id="rId24"/>
            </p:custDataLst>
          </p:nvPr>
        </p:nvSpPr>
        <p:spPr>
          <a:xfrm>
            <a:off x="6233795" y="764223"/>
            <a:ext cx="2376488" cy="460375"/>
          </a:xfrm>
          <a:prstGeom prst="rect">
            <a:avLst/>
          </a:prstGeom>
          <a:noFill/>
          <a:ln w="9525">
            <a:solidFill>
              <a:srgbClr val="FF0000"/>
            </a:solidFill>
          </a:ln>
        </p:spPr>
        <p:txBody>
          <a:bodyPr>
            <a:spAutoFit/>
          </a:bodyPr>
          <a:p>
            <a:pPr>
              <a:spcBef>
                <a:spcPct val="50000"/>
              </a:spcBef>
            </a:pPr>
            <a:r>
              <a:rPr lang="zh-CN" altLang="en-US" sz="2400" b="1" dirty="0" err="1">
                <a:solidFill>
                  <a:srgbClr val="000000"/>
                </a:solidFill>
                <a:latin typeface="Times New Roman" panose="02020603050405020304" pitchFamily="18" charset="0"/>
                <a:cs typeface="Times New Roman" panose="02020603050405020304" pitchFamily="18" charset="0"/>
              </a:rPr>
              <a:t>输入量是</a:t>
            </a:r>
            <a:r>
              <a:rPr lang="en-US" altLang="zh-CN" sz="2400" b="1" dirty="0" err="1">
                <a:solidFill>
                  <a:srgbClr val="000000"/>
                </a:solidFill>
                <a:latin typeface="Times New Roman" panose="02020603050405020304" pitchFamily="18" charset="0"/>
                <a:cs typeface="Times New Roman" panose="02020603050405020304" pitchFamily="18" charset="0"/>
              </a:rPr>
              <a:t> </a:t>
            </a:r>
            <a:r>
              <a:rPr lang="en-US" altLang="zh-CN" sz="2400" b="1" i="1" dirty="0" err="1">
                <a:solidFill>
                  <a:srgbClr val="0000FF"/>
                </a:solidFill>
                <a:latin typeface="Times New Roman" panose="02020603050405020304" pitchFamily="18" charset="0"/>
                <a:cs typeface="Times New Roman" panose="02020603050405020304" pitchFamily="18" charset="0"/>
              </a:rPr>
              <a:t>u</a:t>
            </a:r>
            <a:r>
              <a:rPr lang="en-US" altLang="zh-CN" sz="2400" b="1" baseline="-25000" dirty="0" err="1">
                <a:solidFill>
                  <a:srgbClr val="0000FF"/>
                </a:solidFill>
                <a:latin typeface="Times New Roman" panose="02020603050405020304" pitchFamily="18" charset="0"/>
                <a:cs typeface="Times New Roman" panose="02020603050405020304" pitchFamily="18" charset="0"/>
              </a:rPr>
              <a:t>P </a:t>
            </a:r>
            <a:r>
              <a:rPr lang="en-US" altLang="zh-CN" sz="2400" b="1" dirty="0" err="1">
                <a:solidFill>
                  <a:srgbClr val="0000FF"/>
                </a:solidFill>
                <a:latin typeface="Times New Roman" panose="02020603050405020304" pitchFamily="18" charset="0"/>
                <a:cs typeface="Times New Roman" panose="02020603050405020304" pitchFamily="18" charset="0"/>
              </a:rPr>
              <a:t>- </a:t>
            </a:r>
            <a:r>
              <a:rPr lang="en-US" altLang="zh-CN" sz="2400" b="1" i="1" dirty="0" err="1">
                <a:solidFill>
                  <a:srgbClr val="0000FF"/>
                </a:solidFill>
                <a:latin typeface="Times New Roman" panose="02020603050405020304" pitchFamily="18" charset="0"/>
                <a:cs typeface="Times New Roman" panose="02020603050405020304" pitchFamily="18" charset="0"/>
              </a:rPr>
              <a:t>u</a:t>
            </a:r>
            <a:r>
              <a:rPr lang="en-US" altLang="zh-CN" sz="2400" b="1" baseline="-25000" dirty="0" err="1">
                <a:solidFill>
                  <a:srgbClr val="0000FF"/>
                </a:solidFill>
                <a:latin typeface="Times New Roman" panose="02020603050405020304" pitchFamily="18" charset="0"/>
                <a:cs typeface="Times New Roman" panose="02020603050405020304" pitchFamily="18" charset="0"/>
              </a:rPr>
              <a:t>N</a:t>
            </a:r>
            <a:endParaRPr lang="en-US" altLang="zh-CN" sz="2400" b="1">
              <a:solidFill>
                <a:srgbClr val="000000"/>
              </a:solidFill>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flipH="1">
            <a:off x="6876415" y="1228725"/>
            <a:ext cx="246380" cy="9759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custDataLst>
              <p:tags r:id="rId25"/>
            </p:custDataLst>
          </p:nvPr>
        </p:nvSpPr>
        <p:spPr>
          <a:xfrm>
            <a:off x="5004435" y="6304280"/>
            <a:ext cx="3761105" cy="429895"/>
          </a:xfrm>
          <a:prstGeom prst="rect">
            <a:avLst/>
          </a:prstGeom>
          <a:noFill/>
          <a:ln w="9525">
            <a:noFill/>
          </a:ln>
        </p:spPr>
        <p:txBody>
          <a:bodyPr wrap="square">
            <a:spAutoFit/>
          </a:bodyPr>
          <a:p>
            <a:pPr>
              <a:lnSpc>
                <a:spcPct val="110000"/>
              </a:lnSpc>
            </a:pPr>
            <a:r>
              <a:rPr lang="en-US" altLang="zh-CN" sz="1800" dirty="0">
                <a:latin typeface="Times New Roman" panose="02020603050405020304" pitchFamily="18" charset="0"/>
                <a:cs typeface="Times New Roman" panose="02020603050405020304" pitchFamily="18" charset="0"/>
              </a:rPr>
              <a:t>     </a:t>
            </a:r>
            <a:r>
              <a:rPr lang="zh-CN" sz="2000" b="1" dirty="0">
                <a:solidFill>
                  <a:srgbClr val="000000"/>
                </a:solidFill>
                <a:latin typeface="Times New Roman" panose="02020603050405020304" pitchFamily="18" charset="0"/>
                <a:cs typeface="Times New Roman" panose="02020603050405020304" pitchFamily="18" charset="0"/>
              </a:rPr>
              <a:t>集成运放的电压传输特性</a:t>
            </a:r>
            <a:endParaRPr lang="zh-CN" sz="2000" b="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556"/>
                                        </p:tgtEl>
                                        <p:attrNameLst>
                                          <p:attrName>style.visibility</p:attrName>
                                        </p:attrNameLst>
                                      </p:cBhvr>
                                      <p:to>
                                        <p:strVal val="visible"/>
                                      </p:to>
                                    </p:set>
                                    <p:animEffect transition="in" filter="wipe(left)">
                                      <p:cBhvr>
                                        <p:cTn id="15" dur="500"/>
                                        <p:tgtEl>
                                          <p:spTgt spid="2355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4820"/>
                                        </p:tgtEl>
                                        <p:attrNameLst>
                                          <p:attrName>style.visibility</p:attrName>
                                        </p:attrNameLst>
                                      </p:cBhvr>
                                      <p:to>
                                        <p:strVal val="visible"/>
                                      </p:to>
                                    </p:set>
                                    <p:animEffect transition="in" filter="blinds(horizontal)">
                                      <p:cBhvr>
                                        <p:cTn id="20" dur="500"/>
                                        <p:tgtEl>
                                          <p:spTgt spid="3482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3563"/>
                                        </p:tgtEl>
                                        <p:attrNameLst>
                                          <p:attrName>style.visibility</p:attrName>
                                        </p:attrNameLst>
                                      </p:cBhvr>
                                      <p:to>
                                        <p:strVal val="visible"/>
                                      </p:to>
                                    </p:set>
                                    <p:animEffect transition="in" filter="wipe(left)">
                                      <p:cBhvr>
                                        <p:cTn id="49" dur="500"/>
                                        <p:tgtEl>
                                          <p:spTgt spid="2356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3557"/>
                                        </p:tgtEl>
                                        <p:attrNameLst>
                                          <p:attrName>style.visibility</p:attrName>
                                        </p:attrNameLst>
                                      </p:cBhvr>
                                      <p:to>
                                        <p:strVal val="visible"/>
                                      </p:to>
                                    </p:set>
                                    <p:animEffect transition="in" filter="wipe(left)">
                                      <p:cBhvr>
                                        <p:cTn id="54" dur="500"/>
                                        <p:tgtEl>
                                          <p:spTgt spid="23557"/>
                                        </p:tgtEl>
                                      </p:cBhvr>
                                    </p:animEffect>
                                  </p:childTnLst>
                                </p:cTn>
                              </p:par>
                            </p:childTnLst>
                          </p:cTn>
                        </p:par>
                        <p:par>
                          <p:cTn id="55" fill="hold">
                            <p:stCondLst>
                              <p:cond delay="500"/>
                            </p:stCondLst>
                            <p:childTnLst>
                              <p:par>
                                <p:cTn id="56" presetID="3" presetClass="entr" presetSubtype="10" fill="hold" grpId="0" nodeType="afterEffect">
                                  <p:stCondLst>
                                    <p:cond delay="0"/>
                                  </p:stCondLst>
                                  <p:childTnLst>
                                    <p:set>
                                      <p:cBhvr>
                                        <p:cTn id="57" dur="1" fill="hold">
                                          <p:stCondLst>
                                            <p:cond delay="0"/>
                                          </p:stCondLst>
                                        </p:cTn>
                                        <p:tgtEl>
                                          <p:spTgt spid="2">
                                            <p:txEl>
                                              <p:charRg st="0" end="59"/>
                                            </p:txEl>
                                          </p:spTgt>
                                        </p:tgtEl>
                                        <p:attrNameLst>
                                          <p:attrName>style.visibility</p:attrName>
                                        </p:attrNameLst>
                                      </p:cBhvr>
                                      <p:to>
                                        <p:strVal val="visible"/>
                                      </p:to>
                                    </p:set>
                                    <p:animEffect transition="in" filter="blinds(horizontal)">
                                      <p:cBhvr>
                                        <p:cTn id="58" dur="500"/>
                                        <p:tgtEl>
                                          <p:spTgt spid="2">
                                            <p:txEl>
                                              <p:charRg st="0" end="59"/>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up)">
                                      <p:cBhvr>
                                        <p:cTn id="63" dur="500"/>
                                        <p:tgtEl>
                                          <p:spTgt spid="13"/>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23558"/>
                                        </p:tgtEl>
                                        <p:attrNameLst>
                                          <p:attrName>style.visibility</p:attrName>
                                        </p:attrNameLst>
                                      </p:cBhvr>
                                      <p:to>
                                        <p:strVal val="visible"/>
                                      </p:to>
                                    </p:set>
                                    <p:animEffect transition="in" filter="blinds(horizontal)">
                                      <p:cBhvr>
                                        <p:cTn id="68" dur="500"/>
                                        <p:tgtEl>
                                          <p:spTgt spid="23558"/>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23555">
                                            <p:txEl>
                                              <p:charRg st="0" end="59"/>
                                            </p:txEl>
                                          </p:spTgt>
                                        </p:tgtEl>
                                        <p:attrNameLst>
                                          <p:attrName>style.visibility</p:attrName>
                                        </p:attrNameLst>
                                      </p:cBhvr>
                                      <p:to>
                                        <p:strVal val="visible"/>
                                      </p:to>
                                    </p:set>
                                    <p:animEffect transition="in" filter="blinds(horizontal)">
                                      <p:cBhvr>
                                        <p:cTn id="73" dur="500"/>
                                        <p:tgtEl>
                                          <p:spTgt spid="23555">
                                            <p:txEl>
                                              <p:charRg st="0" end="5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5" grpId="0" bldLvl="0" animBg="1"/>
      <p:bldP spid="23563" grpId="0"/>
      <p:bldP spid="23558" grpId="0" bldLvl="0" animBg="1"/>
      <p:bldP spid="23555" grpId="0" build="p"/>
      <p:bldP spid="14" grpId="0" bldLvl="0" animBg="1"/>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标题 23553"/>
          <p:cNvSpPr>
            <a:spLocks noGrp="1"/>
          </p:cNvSpPr>
          <p:nvPr>
            <p:ph type="title"/>
          </p:nvPr>
        </p:nvSpPr>
        <p:spPr>
          <a:xfrm>
            <a:off x="4282440" y="700405"/>
            <a:ext cx="4805680" cy="620395"/>
          </a:xfrm>
        </p:spPr>
        <p:txBody>
          <a:bodyPr anchor="ctr" anchorCtr="0"/>
          <a:p>
            <a:pPr algn="l">
              <a:spcBef>
                <a:spcPct val="50000"/>
              </a:spcBef>
              <a:buClrTx/>
              <a:buSzTx/>
              <a:buFontTx/>
            </a:pPr>
            <a:r>
              <a:rPr lang="en-US" altLang="zh-CN" sz="2400" b="1" dirty="0">
                <a:solidFill>
                  <a:schemeClr val="tx1"/>
                </a:solidFill>
                <a:ea typeface="宋体" panose="02010600030101010101" pitchFamily="2" charset="-122"/>
                <a:cs typeface="+mn-cs"/>
              </a:rPr>
              <a:t>(4) </a:t>
            </a:r>
            <a:r>
              <a:rPr lang="zh-CN" sz="2400" b="1" dirty="0">
                <a:solidFill>
                  <a:schemeClr val="tx1"/>
                </a:solidFill>
                <a:ea typeface="宋体" panose="02010600030101010101" pitchFamily="2" charset="-122"/>
                <a:cs typeface="+mn-cs"/>
              </a:rPr>
              <a:t>NPN型管和PNP型管混合使用</a:t>
            </a:r>
            <a:endParaRPr lang="zh-CN" sz="2400" b="1" dirty="0">
              <a:solidFill>
                <a:schemeClr val="tx1"/>
              </a:solidFill>
              <a:ea typeface="宋体" panose="02010600030101010101" pitchFamily="2" charset="-122"/>
              <a:cs typeface="+mn-cs"/>
            </a:endParaRPr>
          </a:p>
        </p:txBody>
      </p:sp>
      <p:sp>
        <p:nvSpPr>
          <p:cNvPr id="23555" name="文本框 23554"/>
          <p:cNvSpPr txBox="1"/>
          <p:nvPr/>
        </p:nvSpPr>
        <p:spPr>
          <a:xfrm>
            <a:off x="539750" y="5229543"/>
            <a:ext cx="8197850" cy="1420495"/>
          </a:xfrm>
          <a:prstGeom prst="rect">
            <a:avLst/>
          </a:prstGeom>
          <a:noFill/>
          <a:ln w="9525">
            <a:noFill/>
          </a:ln>
        </p:spPr>
        <p:txBody>
          <a:bodyPr>
            <a:spAutoFit/>
          </a:bodyPr>
          <a:p>
            <a:pPr>
              <a:lnSpc>
                <a:spcPct val="120000"/>
              </a:lnSpc>
            </a:pPr>
            <a:r>
              <a:rPr lang="en-US" altLang="zh-CN" sz="2400" b="1" dirty="0">
                <a:latin typeface="Times New Roman" panose="02020603050405020304" pitchFamily="18" charset="0"/>
              </a:rPr>
              <a:t>    </a:t>
            </a:r>
            <a:r>
              <a:rPr lang="zh-CN" altLang="en-US" sz="2400" b="1" dirty="0">
                <a:latin typeface="Times New Roman" panose="02020603050405020304" pitchFamily="18" charset="0"/>
              </a:rPr>
              <a:t>在用</a:t>
            </a:r>
            <a:r>
              <a:rPr lang="en-US" altLang="zh-CN" sz="2400" b="1">
                <a:latin typeface="Times New Roman" panose="02020603050405020304" pitchFamily="18" charset="0"/>
              </a:rPr>
              <a:t>NPN</a:t>
            </a:r>
            <a:r>
              <a:rPr lang="zh-CN" altLang="zh-CN" sz="2400" b="1" dirty="0">
                <a:latin typeface="Times New Roman" panose="02020603050405020304" pitchFamily="18" charset="0"/>
              </a:rPr>
              <a:t>型管组成</a:t>
            </a:r>
            <a:r>
              <a:rPr lang="en-US" altLang="zh-CN" sz="2400" b="1" dirty="0">
                <a:latin typeface="Times New Roman" panose="02020603050405020304" pitchFamily="18" charset="0"/>
              </a:rPr>
              <a:t> </a:t>
            </a:r>
            <a:r>
              <a:rPr lang="zh-CN" altLang="zh-CN" sz="2400" b="1" i="1" dirty="0">
                <a:latin typeface="Times New Roman" panose="02020603050405020304" pitchFamily="18" charset="0"/>
              </a:rPr>
              <a:t>N</a:t>
            </a:r>
            <a:r>
              <a:rPr lang="en-US" altLang="zh-CN" sz="2400" b="1" i="1" dirty="0">
                <a:latin typeface="Times New Roman" panose="02020603050405020304" pitchFamily="18" charset="0"/>
              </a:rPr>
              <a:t> </a:t>
            </a:r>
            <a:r>
              <a:rPr lang="zh-CN" altLang="zh-CN" sz="2400" b="1" dirty="0">
                <a:latin typeface="Times New Roman" panose="02020603050405020304" pitchFamily="18" charset="0"/>
              </a:rPr>
              <a:t>级共射放大电路，由于</a:t>
            </a:r>
            <a:r>
              <a:rPr lang="zh-CN" altLang="zh-CN" sz="2400" b="1" i="1" dirty="0">
                <a:latin typeface="Times New Roman" panose="02020603050405020304" pitchFamily="18" charset="0"/>
              </a:rPr>
              <a:t>U</a:t>
            </a:r>
            <a:r>
              <a:rPr lang="zh-CN" altLang="zh-CN" sz="2400" b="1" baseline="-25000" dirty="0">
                <a:latin typeface="Times New Roman" panose="02020603050405020304" pitchFamily="18" charset="0"/>
              </a:rPr>
              <a:t>CQ</a:t>
            </a:r>
            <a:r>
              <a:rPr lang="zh-CN" altLang="zh-CN" sz="2400" b="1" i="1" baseline="-25000" dirty="0">
                <a:latin typeface="Times New Roman" panose="02020603050405020304" pitchFamily="18" charset="0"/>
              </a:rPr>
              <a:t>i</a:t>
            </a:r>
            <a:r>
              <a:rPr lang="zh-CN" altLang="zh-CN" sz="2400" b="1" dirty="0">
                <a:latin typeface="Times New Roman" panose="02020603050405020304" pitchFamily="18" charset="0"/>
              </a:rPr>
              <a:t>＞ </a:t>
            </a:r>
            <a:r>
              <a:rPr lang="zh-CN" altLang="zh-CN" sz="2400" b="1" i="1" dirty="0">
                <a:latin typeface="Times New Roman" panose="02020603050405020304" pitchFamily="18" charset="0"/>
              </a:rPr>
              <a:t>U</a:t>
            </a:r>
            <a:r>
              <a:rPr lang="zh-CN" altLang="zh-CN" sz="2400" b="1" baseline="-25000" dirty="0">
                <a:latin typeface="Times New Roman" panose="02020603050405020304" pitchFamily="18" charset="0"/>
              </a:rPr>
              <a:t>BQ</a:t>
            </a:r>
            <a:r>
              <a:rPr lang="zh-CN" altLang="zh-CN" sz="2400" b="1" i="1" baseline="-25000" dirty="0">
                <a:latin typeface="Times New Roman" panose="02020603050405020304" pitchFamily="18" charset="0"/>
              </a:rPr>
              <a:t>i</a:t>
            </a:r>
            <a:r>
              <a:rPr lang="zh-CN" altLang="zh-CN" sz="2400" b="1" dirty="0">
                <a:latin typeface="Times New Roman" panose="02020603050405020304" pitchFamily="18" charset="0"/>
              </a:rPr>
              <a:t>，所以 </a:t>
            </a:r>
            <a:r>
              <a:rPr lang="zh-CN" altLang="zh-CN" sz="2400" b="1" i="1" dirty="0">
                <a:latin typeface="Times New Roman" panose="02020603050405020304" pitchFamily="18" charset="0"/>
              </a:rPr>
              <a:t>U</a:t>
            </a:r>
            <a:r>
              <a:rPr lang="zh-CN" altLang="zh-CN" sz="2400" b="1" baseline="-25000" dirty="0">
                <a:latin typeface="Times New Roman" panose="02020603050405020304" pitchFamily="18" charset="0"/>
              </a:rPr>
              <a:t>CQ</a:t>
            </a:r>
            <a:r>
              <a:rPr lang="zh-CN" altLang="zh-CN" sz="2400" b="1" i="1" baseline="-25000" dirty="0">
                <a:latin typeface="Times New Roman" panose="02020603050405020304" pitchFamily="18" charset="0"/>
              </a:rPr>
              <a:t>i</a:t>
            </a:r>
            <a:r>
              <a:rPr lang="zh-CN" altLang="zh-CN" sz="2400" b="1" dirty="0">
                <a:latin typeface="Times New Roman" panose="02020603050405020304" pitchFamily="18" charset="0"/>
              </a:rPr>
              <a:t>＞ </a:t>
            </a:r>
            <a:r>
              <a:rPr lang="zh-CN" altLang="zh-CN" sz="2400" b="1" i="1" dirty="0">
                <a:latin typeface="Times New Roman" panose="02020603050405020304" pitchFamily="18" charset="0"/>
              </a:rPr>
              <a:t>U</a:t>
            </a:r>
            <a:r>
              <a:rPr lang="zh-CN" altLang="zh-CN" sz="2400" b="1" baseline="-25000" dirty="0">
                <a:latin typeface="Times New Roman" panose="02020603050405020304" pitchFamily="18" charset="0"/>
              </a:rPr>
              <a:t>CQ(</a:t>
            </a:r>
            <a:r>
              <a:rPr lang="zh-CN" altLang="zh-CN" sz="2400" b="1" i="1" baseline="-25000" dirty="0">
                <a:latin typeface="Times New Roman" panose="02020603050405020304" pitchFamily="18" charset="0"/>
              </a:rPr>
              <a:t>i</a:t>
            </a:r>
            <a:r>
              <a:rPr lang="zh-CN" altLang="zh-CN" sz="2400" b="1" baseline="-25000" dirty="0">
                <a:latin typeface="Times New Roman" panose="02020603050405020304" pitchFamily="18" charset="0"/>
              </a:rPr>
              <a:t>-1</a:t>
            </a:r>
            <a:r>
              <a:rPr lang="zh-CN" altLang="en-US" sz="2400" b="1" baseline="-25000">
                <a:latin typeface="Times New Roman" panose="02020603050405020304" pitchFamily="18" charset="0"/>
              </a:rPr>
              <a:t>）</a:t>
            </a:r>
            <a:r>
              <a:rPr lang="zh-CN" altLang="zh-CN" sz="2400" b="1" dirty="0">
                <a:latin typeface="Times New Roman" panose="02020603050405020304" pitchFamily="18" charset="0"/>
              </a:rPr>
              <a:t>（</a:t>
            </a:r>
            <a:r>
              <a:rPr lang="zh-CN" altLang="zh-CN" sz="2400" b="1" i="1" dirty="0">
                <a:latin typeface="Times New Roman" panose="02020603050405020304" pitchFamily="18" charset="0"/>
              </a:rPr>
              <a:t>i</a:t>
            </a:r>
            <a:r>
              <a:rPr lang="zh-CN" altLang="zh-CN" sz="2400" b="1" dirty="0">
                <a:latin typeface="Times New Roman" panose="02020603050405020304" pitchFamily="18" charset="0"/>
              </a:rPr>
              <a:t>=1～</a:t>
            </a:r>
            <a:r>
              <a:rPr lang="zh-CN" altLang="zh-CN" sz="2400" b="1" i="1" dirty="0">
                <a:latin typeface="Times New Roman" panose="02020603050405020304" pitchFamily="18" charset="0"/>
              </a:rPr>
              <a:t>N</a:t>
            </a:r>
            <a:r>
              <a:rPr lang="zh-CN" altLang="zh-CN" sz="2400" b="1" dirty="0">
                <a:latin typeface="Times New Roman" panose="02020603050405020304" pitchFamily="18" charset="0"/>
              </a:rPr>
              <a:t>），以致于后级集电极电位逐渐升高，以至于接近电源电压，导致</a:t>
            </a:r>
            <a:r>
              <a:rPr lang="zh-CN" altLang="zh-CN" sz="2400" b="1" i="1" dirty="0">
                <a:latin typeface="Times New Roman" panose="02020603050405020304" pitchFamily="18" charset="0"/>
              </a:rPr>
              <a:t>Q</a:t>
            </a:r>
            <a:r>
              <a:rPr lang="zh-CN" altLang="zh-CN" sz="2400" b="1" dirty="0">
                <a:latin typeface="Times New Roman" panose="02020603050405020304" pitchFamily="18" charset="0"/>
              </a:rPr>
              <a:t>点不合适。</a:t>
            </a:r>
            <a:endParaRPr lang="zh-CN" altLang="en-US" sz="2400" b="1">
              <a:latin typeface="Times New Roman" panose="02020603050405020304" pitchFamily="18" charset="0"/>
            </a:endParaRPr>
          </a:p>
        </p:txBody>
      </p:sp>
      <p:sp>
        <p:nvSpPr>
          <p:cNvPr id="23557" name="文本框 23556"/>
          <p:cNvSpPr txBox="1"/>
          <p:nvPr/>
        </p:nvSpPr>
        <p:spPr>
          <a:xfrm>
            <a:off x="4985385" y="4055110"/>
            <a:ext cx="2735580" cy="607695"/>
          </a:xfrm>
          <a:prstGeom prst="rect">
            <a:avLst/>
          </a:prstGeom>
          <a:noFill/>
          <a:ln w="9525">
            <a:noFill/>
          </a:ln>
        </p:spPr>
        <p:txBody>
          <a:bodyPr wrap="square">
            <a:spAutoFit/>
          </a:bodyPr>
          <a:p>
            <a:pPr>
              <a:lnSpc>
                <a:spcPct val="140000"/>
              </a:lnSpc>
            </a:pPr>
            <a:r>
              <a:rPr lang="zh-CN" altLang="zh-CN" sz="2400" b="1" i="1" dirty="0">
                <a:solidFill>
                  <a:srgbClr val="A50021"/>
                </a:solidFill>
                <a:latin typeface="Times New Roman" panose="02020603050405020304" pitchFamily="18" charset="0"/>
              </a:rPr>
              <a:t>U</a:t>
            </a:r>
            <a:r>
              <a:rPr lang="zh-CN" altLang="zh-CN" sz="2400" b="1" baseline="-25000" dirty="0">
                <a:solidFill>
                  <a:srgbClr val="A50021"/>
                </a:solidFill>
                <a:latin typeface="Times New Roman" panose="02020603050405020304" pitchFamily="18" charset="0"/>
              </a:rPr>
              <a:t>CQ</a:t>
            </a:r>
            <a:r>
              <a:rPr lang="en-US" altLang="zh-CN" sz="2400" b="1" baseline="-25000" dirty="0">
                <a:solidFill>
                  <a:srgbClr val="A50021"/>
                </a:solidFill>
                <a:latin typeface="Times New Roman" panose="02020603050405020304" pitchFamily="18" charset="0"/>
              </a:rPr>
              <a:t>2</a:t>
            </a:r>
            <a:r>
              <a:rPr lang="zh-CN" altLang="zh-CN" sz="2400" b="1" i="1" dirty="0">
                <a:solidFill>
                  <a:srgbClr val="A50021"/>
                </a:solidFill>
                <a:latin typeface="Times New Roman" panose="02020603050405020304" pitchFamily="18" charset="0"/>
              </a:rPr>
              <a:t>  </a:t>
            </a:r>
            <a:r>
              <a:rPr lang="zh-CN" altLang="zh-CN" sz="2400" b="1" dirty="0">
                <a:solidFill>
                  <a:srgbClr val="A50021"/>
                </a:solidFill>
                <a:latin typeface="Times New Roman" panose="02020603050405020304" pitchFamily="18" charset="0"/>
                <a:sym typeface="+mn-ea"/>
              </a:rPr>
              <a:t>＜</a:t>
            </a:r>
            <a:r>
              <a:rPr lang="zh-CN" altLang="zh-CN" sz="2400" b="1" i="1" dirty="0">
                <a:solidFill>
                  <a:srgbClr val="A50021"/>
                </a:solidFill>
                <a:latin typeface="Times New Roman" panose="02020603050405020304" pitchFamily="18" charset="0"/>
              </a:rPr>
              <a:t> U</a:t>
            </a:r>
            <a:r>
              <a:rPr lang="zh-CN" altLang="zh-CN" sz="2400" b="1" baseline="-25000" dirty="0">
                <a:solidFill>
                  <a:srgbClr val="A50021"/>
                </a:solidFill>
                <a:latin typeface="Times New Roman" panose="02020603050405020304" pitchFamily="18" charset="0"/>
              </a:rPr>
              <a:t>BQ</a:t>
            </a:r>
            <a:r>
              <a:rPr lang="en-US" altLang="zh-CN" sz="2400" b="1" baseline="-25000" dirty="0">
                <a:solidFill>
                  <a:srgbClr val="A50021"/>
                </a:solidFill>
                <a:latin typeface="Times New Roman" panose="02020603050405020304" pitchFamily="18" charset="0"/>
              </a:rPr>
              <a:t>2</a:t>
            </a:r>
            <a:r>
              <a:rPr lang="zh-CN" altLang="zh-CN" sz="2400" b="1" dirty="0">
                <a:solidFill>
                  <a:srgbClr val="A50021"/>
                </a:solidFill>
                <a:latin typeface="Times New Roman" panose="02020603050405020304" pitchFamily="18" charset="0"/>
              </a:rPr>
              <a:t> </a:t>
            </a:r>
            <a:endParaRPr lang="zh-CN" altLang="en-US" sz="2400" b="1">
              <a:solidFill>
                <a:srgbClr val="A50021"/>
              </a:solidFill>
              <a:latin typeface="Times New Roman" panose="02020603050405020304" pitchFamily="18" charset="0"/>
            </a:endParaRPr>
          </a:p>
        </p:txBody>
      </p:sp>
      <p:graphicFrame>
        <p:nvGraphicFramePr>
          <p:cNvPr id="23558" name="内容占位符 23557"/>
          <p:cNvGraphicFramePr/>
          <p:nvPr>
            <p:ph idx="1"/>
          </p:nvPr>
        </p:nvGraphicFramePr>
        <p:xfrm>
          <a:off x="323533" y="1412240"/>
          <a:ext cx="3743325" cy="2633663"/>
        </p:xfrm>
        <a:graphic>
          <a:graphicData uri="http://schemas.openxmlformats.org/presentationml/2006/ole">
            <mc:AlternateContent xmlns:mc="http://schemas.openxmlformats.org/markup-compatibility/2006">
              <mc:Choice xmlns:v="urn:schemas-microsoft-com:vml" Requires="v">
                <p:oleObj spid="_x0000_s3081" name="" r:id="rId1" imgW="12525375" imgH="8810625" progId="MSPhotoEd.3">
                  <p:embed/>
                </p:oleObj>
              </mc:Choice>
              <mc:Fallback>
                <p:oleObj name="" r:id="rId1" imgW="12525375" imgH="8810625" progId="MSPhotoEd.3">
                  <p:embed/>
                  <p:pic>
                    <p:nvPicPr>
                      <p:cNvPr id="0" name="图片 3080"/>
                      <p:cNvPicPr/>
                      <p:nvPr/>
                    </p:nvPicPr>
                    <p:blipFill>
                      <a:blip r:embed="rId2"/>
                      <a:stretch>
                        <a:fillRect/>
                      </a:stretch>
                    </p:blipFill>
                    <p:spPr>
                      <a:xfrm>
                        <a:off x="323533" y="1412240"/>
                        <a:ext cx="3743325" cy="2633663"/>
                      </a:xfrm>
                      <a:prstGeom prst="rect">
                        <a:avLst/>
                      </a:prstGeom>
                      <a:noFill/>
                      <a:ln w="38100">
                        <a:miter/>
                      </a:ln>
                    </p:spPr>
                  </p:pic>
                </p:oleObj>
              </mc:Fallback>
            </mc:AlternateContent>
          </a:graphicData>
        </a:graphic>
      </p:graphicFrame>
      <p:sp>
        <p:nvSpPr>
          <p:cNvPr id="23559" name="文本框 23558"/>
          <p:cNvSpPr txBox="1"/>
          <p:nvPr/>
        </p:nvSpPr>
        <p:spPr>
          <a:xfrm>
            <a:off x="612775" y="4581525"/>
            <a:ext cx="2157730" cy="607695"/>
          </a:xfrm>
          <a:prstGeom prst="rect">
            <a:avLst/>
          </a:prstGeom>
          <a:noFill/>
          <a:ln w="9525">
            <a:noFill/>
          </a:ln>
        </p:spPr>
        <p:txBody>
          <a:bodyPr wrap="square">
            <a:spAutoFit/>
          </a:bodyPr>
          <a:p>
            <a:pPr>
              <a:lnSpc>
                <a:spcPct val="140000"/>
              </a:lnSpc>
            </a:pPr>
            <a:r>
              <a:rPr lang="zh-CN" altLang="zh-CN" sz="2400" b="1" i="1" dirty="0">
                <a:solidFill>
                  <a:srgbClr val="A50021"/>
                </a:solidFill>
                <a:latin typeface="Times New Roman" panose="02020603050405020304" pitchFamily="18" charset="0"/>
                <a:sym typeface="+mn-ea"/>
              </a:rPr>
              <a:t>U</a:t>
            </a:r>
            <a:r>
              <a:rPr lang="zh-CN" altLang="zh-CN" sz="2400" b="1" baseline="-25000" dirty="0">
                <a:solidFill>
                  <a:srgbClr val="A50021"/>
                </a:solidFill>
                <a:latin typeface="Times New Roman" panose="02020603050405020304" pitchFamily="18" charset="0"/>
                <a:sym typeface="+mn-ea"/>
              </a:rPr>
              <a:t>BQ2</a:t>
            </a:r>
            <a:r>
              <a:rPr lang="en-US" altLang="zh-CN" sz="2400" b="1" baseline="-25000" dirty="0">
                <a:solidFill>
                  <a:srgbClr val="A50021"/>
                </a:solidFill>
                <a:latin typeface="Times New Roman" panose="02020603050405020304" pitchFamily="18" charset="0"/>
                <a:sym typeface="+mn-ea"/>
              </a:rPr>
              <a:t> </a:t>
            </a:r>
            <a:r>
              <a:rPr lang="en-US" altLang="zh-CN" sz="2400" b="1" i="1" dirty="0">
                <a:solidFill>
                  <a:srgbClr val="A50021"/>
                </a:solidFill>
                <a:latin typeface="Times New Roman" panose="02020603050405020304" pitchFamily="18" charset="0"/>
                <a:sym typeface="+mn-ea"/>
              </a:rPr>
              <a:t>= </a:t>
            </a:r>
            <a:r>
              <a:rPr lang="zh-CN" altLang="zh-CN" sz="2400" b="1" i="1" dirty="0">
                <a:solidFill>
                  <a:srgbClr val="A50021"/>
                </a:solidFill>
                <a:latin typeface="Times New Roman" panose="02020603050405020304" pitchFamily="18" charset="0"/>
              </a:rPr>
              <a:t>U</a:t>
            </a:r>
            <a:r>
              <a:rPr lang="zh-CN" altLang="zh-CN" sz="2400" b="1" baseline="-25000" dirty="0">
                <a:solidFill>
                  <a:srgbClr val="A50021"/>
                </a:solidFill>
                <a:latin typeface="Times New Roman" panose="02020603050405020304" pitchFamily="18" charset="0"/>
              </a:rPr>
              <a:t>CQ1</a:t>
            </a:r>
            <a:endParaRPr lang="zh-CN" altLang="en-US" sz="2400" b="1">
              <a:solidFill>
                <a:srgbClr val="A50021"/>
              </a:solidFill>
              <a:latin typeface="Times New Roman" panose="02020603050405020304" pitchFamily="18" charset="0"/>
            </a:endParaRPr>
          </a:p>
        </p:txBody>
      </p:sp>
      <p:sp>
        <p:nvSpPr>
          <p:cNvPr id="17" name="文本框 16"/>
          <p:cNvSpPr txBox="1"/>
          <p:nvPr>
            <p:custDataLst>
              <p:tags r:id="rId3"/>
            </p:custDataLst>
          </p:nvPr>
        </p:nvSpPr>
        <p:spPr>
          <a:xfrm>
            <a:off x="1691640" y="2348865"/>
            <a:ext cx="579755" cy="306705"/>
          </a:xfrm>
          <a:prstGeom prst="rect">
            <a:avLst/>
          </a:prstGeom>
          <a:noFill/>
        </p:spPr>
        <p:txBody>
          <a:bodyPr wrap="square" rtlCol="0" anchor="t">
            <a:spAutoFit/>
          </a:bodyPr>
          <a:p>
            <a:r>
              <a:rPr lang="en-US" altLang="zh-CN" sz="1400" b="1" i="1">
                <a:solidFill>
                  <a:srgbClr val="0000FF"/>
                </a:solidFill>
                <a:latin typeface="Times New Roman" panose="02020603050405020304" pitchFamily="18" charset="0"/>
                <a:cs typeface="Times New Roman" panose="02020603050405020304" pitchFamily="18" charset="0"/>
                <a:sym typeface="+mn-ea"/>
              </a:rPr>
              <a:t>U</a:t>
            </a:r>
            <a:r>
              <a:rPr lang="en-US" altLang="zh-CN" sz="1400" b="1" baseline="-25000">
                <a:solidFill>
                  <a:srgbClr val="0000FF"/>
                </a:solidFill>
                <a:latin typeface="Times New Roman" panose="02020603050405020304" pitchFamily="18" charset="0"/>
                <a:cs typeface="Times New Roman" panose="02020603050405020304" pitchFamily="18" charset="0"/>
                <a:sym typeface="+mn-ea"/>
              </a:rPr>
              <a:t>CQ1</a:t>
            </a:r>
            <a:endParaRPr lang="en-US" altLang="zh-CN" sz="1400" b="1" baseline="-25000">
              <a:solidFill>
                <a:srgbClr val="0000FF"/>
              </a:solidFill>
              <a:latin typeface="Times New Roman" panose="02020603050405020304" pitchFamily="18" charset="0"/>
              <a:cs typeface="Times New Roman" panose="02020603050405020304" pitchFamily="18" charset="0"/>
              <a:sym typeface="+mn-ea"/>
            </a:endParaRPr>
          </a:p>
        </p:txBody>
      </p:sp>
      <p:sp>
        <p:nvSpPr>
          <p:cNvPr id="19" name="文本框 18"/>
          <p:cNvSpPr txBox="1"/>
          <p:nvPr>
            <p:custDataLst>
              <p:tags r:id="rId4"/>
            </p:custDataLst>
          </p:nvPr>
        </p:nvSpPr>
        <p:spPr>
          <a:xfrm>
            <a:off x="2359025" y="2205355"/>
            <a:ext cx="579755" cy="306705"/>
          </a:xfrm>
          <a:prstGeom prst="rect">
            <a:avLst/>
          </a:prstGeom>
          <a:noFill/>
        </p:spPr>
        <p:txBody>
          <a:bodyPr wrap="square" rtlCol="0" anchor="t">
            <a:spAutoFit/>
          </a:bodyPr>
          <a:p>
            <a:r>
              <a:rPr lang="en-US" altLang="zh-CN" sz="1400" b="1" i="1">
                <a:solidFill>
                  <a:srgbClr val="0000FF"/>
                </a:solidFill>
                <a:latin typeface="Times New Roman" panose="02020603050405020304" pitchFamily="18" charset="0"/>
                <a:cs typeface="Times New Roman" panose="02020603050405020304" pitchFamily="18" charset="0"/>
                <a:sym typeface="+mn-ea"/>
              </a:rPr>
              <a:t>U</a:t>
            </a:r>
            <a:r>
              <a:rPr lang="en-US" altLang="zh-CN" sz="1400" b="1" baseline="-25000">
                <a:solidFill>
                  <a:srgbClr val="0000FF"/>
                </a:solidFill>
                <a:latin typeface="Times New Roman" panose="02020603050405020304" pitchFamily="18" charset="0"/>
                <a:cs typeface="Times New Roman" panose="02020603050405020304" pitchFamily="18" charset="0"/>
                <a:sym typeface="+mn-ea"/>
              </a:rPr>
              <a:t>B</a:t>
            </a:r>
            <a:r>
              <a:rPr lang="en-US" altLang="zh-CN" sz="1400" b="1" baseline="-25000">
                <a:solidFill>
                  <a:srgbClr val="0000FF"/>
                </a:solidFill>
                <a:latin typeface="Times New Roman" panose="02020603050405020304" pitchFamily="18" charset="0"/>
                <a:cs typeface="Times New Roman" panose="02020603050405020304" pitchFamily="18" charset="0"/>
                <a:sym typeface="+mn-ea"/>
              </a:rPr>
              <a:t>Q</a:t>
            </a:r>
            <a:r>
              <a:rPr lang="en-US" altLang="zh-CN" sz="1400" b="1" baseline="-25000">
                <a:solidFill>
                  <a:srgbClr val="0000FF"/>
                </a:solidFill>
                <a:latin typeface="Times New Roman" panose="02020603050405020304" pitchFamily="18" charset="0"/>
                <a:cs typeface="Times New Roman" panose="02020603050405020304" pitchFamily="18" charset="0"/>
                <a:sym typeface="+mn-ea"/>
              </a:rPr>
              <a:t>2</a:t>
            </a:r>
            <a:endParaRPr lang="en-US" altLang="zh-CN" sz="1400" b="1" baseline="-25000">
              <a:solidFill>
                <a:srgbClr val="0000FF"/>
              </a:solidFill>
              <a:latin typeface="Times New Roman" panose="02020603050405020304" pitchFamily="18" charset="0"/>
              <a:cs typeface="Times New Roman" panose="02020603050405020304" pitchFamily="18" charset="0"/>
              <a:sym typeface="+mn-ea"/>
            </a:endParaRPr>
          </a:p>
        </p:txBody>
      </p:sp>
      <p:sp>
        <p:nvSpPr>
          <p:cNvPr id="20" name="文本框 19"/>
          <p:cNvSpPr txBox="1"/>
          <p:nvPr>
            <p:custDataLst>
              <p:tags r:id="rId5"/>
            </p:custDataLst>
          </p:nvPr>
        </p:nvSpPr>
        <p:spPr>
          <a:xfrm>
            <a:off x="3203575" y="2132965"/>
            <a:ext cx="579755" cy="306705"/>
          </a:xfrm>
          <a:prstGeom prst="rect">
            <a:avLst/>
          </a:prstGeom>
          <a:noFill/>
        </p:spPr>
        <p:txBody>
          <a:bodyPr wrap="square" rtlCol="0" anchor="t">
            <a:spAutoFit/>
          </a:bodyPr>
          <a:p>
            <a:r>
              <a:rPr lang="en-US" altLang="zh-CN" sz="1400" b="1" i="1">
                <a:solidFill>
                  <a:srgbClr val="0000FF"/>
                </a:solidFill>
                <a:latin typeface="Times New Roman" panose="02020603050405020304" pitchFamily="18" charset="0"/>
                <a:cs typeface="Times New Roman" panose="02020603050405020304" pitchFamily="18" charset="0"/>
                <a:sym typeface="+mn-ea"/>
              </a:rPr>
              <a:t>U</a:t>
            </a:r>
            <a:r>
              <a:rPr lang="en-US" altLang="zh-CN" sz="1400" b="1" baseline="-25000">
                <a:solidFill>
                  <a:srgbClr val="0000FF"/>
                </a:solidFill>
                <a:latin typeface="Times New Roman" panose="02020603050405020304" pitchFamily="18" charset="0"/>
                <a:cs typeface="Times New Roman" panose="02020603050405020304" pitchFamily="18" charset="0"/>
                <a:sym typeface="+mn-ea"/>
              </a:rPr>
              <a:t>C</a:t>
            </a:r>
            <a:r>
              <a:rPr lang="en-US" altLang="zh-CN" sz="1400" b="1" baseline="-25000">
                <a:solidFill>
                  <a:srgbClr val="0000FF"/>
                </a:solidFill>
                <a:latin typeface="Times New Roman" panose="02020603050405020304" pitchFamily="18" charset="0"/>
                <a:cs typeface="Times New Roman" panose="02020603050405020304" pitchFamily="18" charset="0"/>
                <a:sym typeface="+mn-ea"/>
              </a:rPr>
              <a:t>Q</a:t>
            </a:r>
            <a:r>
              <a:rPr lang="en-US" altLang="zh-CN" sz="1400" b="1" baseline="-25000">
                <a:solidFill>
                  <a:srgbClr val="0000FF"/>
                </a:solidFill>
                <a:latin typeface="Times New Roman" panose="02020603050405020304" pitchFamily="18" charset="0"/>
                <a:cs typeface="Times New Roman" panose="02020603050405020304" pitchFamily="18" charset="0"/>
                <a:sym typeface="+mn-ea"/>
              </a:rPr>
              <a:t>2</a:t>
            </a:r>
            <a:endParaRPr lang="en-US" altLang="zh-CN" sz="1400" b="1" baseline="-25000">
              <a:solidFill>
                <a:srgbClr val="0000FF"/>
              </a:solidFill>
              <a:latin typeface="Times New Roman" panose="02020603050405020304" pitchFamily="18" charset="0"/>
              <a:cs typeface="Times New Roman" panose="02020603050405020304" pitchFamily="18" charset="0"/>
              <a:sym typeface="+mn-ea"/>
            </a:endParaRPr>
          </a:p>
        </p:txBody>
      </p:sp>
      <p:sp>
        <p:nvSpPr>
          <p:cNvPr id="6" name="文本框 5"/>
          <p:cNvSpPr txBox="1"/>
          <p:nvPr/>
        </p:nvSpPr>
        <p:spPr>
          <a:xfrm>
            <a:off x="2771140" y="4365625"/>
            <a:ext cx="2021205" cy="607695"/>
          </a:xfrm>
          <a:prstGeom prst="rect">
            <a:avLst/>
          </a:prstGeom>
          <a:noFill/>
          <a:ln w="9525">
            <a:noFill/>
          </a:ln>
        </p:spPr>
        <p:txBody>
          <a:bodyPr wrap="square">
            <a:spAutoFit/>
          </a:bodyPr>
          <a:p>
            <a:pPr>
              <a:lnSpc>
                <a:spcPct val="140000"/>
              </a:lnSpc>
            </a:pPr>
            <a:r>
              <a:rPr lang="zh-CN" altLang="zh-CN" sz="2400" b="1" i="1" dirty="0">
                <a:solidFill>
                  <a:srgbClr val="A50021"/>
                </a:solidFill>
                <a:latin typeface="Times New Roman" panose="02020603050405020304" pitchFamily="18" charset="0"/>
              </a:rPr>
              <a:t>U</a:t>
            </a:r>
            <a:r>
              <a:rPr lang="zh-CN" altLang="zh-CN" sz="2400" b="1" baseline="-25000" dirty="0">
                <a:solidFill>
                  <a:srgbClr val="A50021"/>
                </a:solidFill>
                <a:latin typeface="Times New Roman" panose="02020603050405020304" pitchFamily="18" charset="0"/>
              </a:rPr>
              <a:t>CQ2 </a:t>
            </a:r>
            <a:r>
              <a:rPr lang="zh-CN" altLang="zh-CN" sz="2400" b="1" dirty="0">
                <a:solidFill>
                  <a:srgbClr val="A50021"/>
                </a:solidFill>
                <a:latin typeface="Times New Roman" panose="02020603050405020304" pitchFamily="18" charset="0"/>
              </a:rPr>
              <a:t>＞</a:t>
            </a:r>
            <a:r>
              <a:rPr lang="zh-CN" altLang="zh-CN" sz="2400" b="1" baseline="-25000" dirty="0">
                <a:solidFill>
                  <a:srgbClr val="A50021"/>
                </a:solidFill>
                <a:latin typeface="Times New Roman" panose="02020603050405020304" pitchFamily="18" charset="0"/>
              </a:rPr>
              <a:t> </a:t>
            </a:r>
            <a:r>
              <a:rPr lang="zh-CN" altLang="zh-CN" sz="2400" b="1" i="1" dirty="0">
                <a:solidFill>
                  <a:srgbClr val="A50021"/>
                </a:solidFill>
                <a:latin typeface="Times New Roman" panose="02020603050405020304" pitchFamily="18" charset="0"/>
              </a:rPr>
              <a:t>U</a:t>
            </a:r>
            <a:r>
              <a:rPr lang="zh-CN" altLang="zh-CN" sz="2400" b="1" baseline="-25000" dirty="0">
                <a:solidFill>
                  <a:srgbClr val="A50021"/>
                </a:solidFill>
                <a:latin typeface="Times New Roman" panose="02020603050405020304" pitchFamily="18" charset="0"/>
              </a:rPr>
              <a:t>CQ1</a:t>
            </a:r>
            <a:r>
              <a:rPr lang="zh-CN" altLang="zh-CN" sz="2400" b="1" dirty="0">
                <a:solidFill>
                  <a:srgbClr val="A50021"/>
                </a:solidFill>
                <a:latin typeface="Times New Roman" panose="02020603050405020304" pitchFamily="18" charset="0"/>
              </a:rPr>
              <a:t> </a:t>
            </a:r>
            <a:endParaRPr lang="zh-CN" altLang="en-US" sz="2400" b="1">
              <a:solidFill>
                <a:srgbClr val="A50021"/>
              </a:solidFill>
              <a:latin typeface="Times New Roman" panose="02020603050405020304" pitchFamily="18" charset="0"/>
            </a:endParaRPr>
          </a:p>
        </p:txBody>
      </p:sp>
      <p:sp>
        <p:nvSpPr>
          <p:cNvPr id="3" name="文本框 2"/>
          <p:cNvSpPr txBox="1"/>
          <p:nvPr>
            <p:custDataLst>
              <p:tags r:id="rId6"/>
            </p:custDataLst>
          </p:nvPr>
        </p:nvSpPr>
        <p:spPr>
          <a:xfrm>
            <a:off x="540385" y="4048125"/>
            <a:ext cx="2364740" cy="607695"/>
          </a:xfrm>
          <a:prstGeom prst="rect">
            <a:avLst/>
          </a:prstGeom>
          <a:noFill/>
          <a:ln w="9525">
            <a:noFill/>
          </a:ln>
        </p:spPr>
        <p:txBody>
          <a:bodyPr wrap="square">
            <a:spAutoFit/>
          </a:bodyPr>
          <a:p>
            <a:pPr>
              <a:lnSpc>
                <a:spcPct val="140000"/>
              </a:lnSpc>
            </a:pPr>
            <a:r>
              <a:rPr lang="zh-CN" altLang="zh-CN" sz="2400" b="1" i="1" dirty="0">
                <a:solidFill>
                  <a:srgbClr val="A50021"/>
                </a:solidFill>
                <a:latin typeface="Times New Roman" panose="02020603050405020304" pitchFamily="18" charset="0"/>
              </a:rPr>
              <a:t>U</a:t>
            </a:r>
            <a:r>
              <a:rPr lang="zh-CN" altLang="zh-CN" sz="2400" b="1" baseline="-25000" dirty="0">
                <a:solidFill>
                  <a:srgbClr val="A50021"/>
                </a:solidFill>
                <a:latin typeface="Times New Roman" panose="02020603050405020304" pitchFamily="18" charset="0"/>
              </a:rPr>
              <a:t>CQ</a:t>
            </a:r>
            <a:r>
              <a:rPr lang="en-US" altLang="zh-CN" sz="2400" b="1" baseline="-25000" dirty="0">
                <a:solidFill>
                  <a:srgbClr val="A50021"/>
                </a:solidFill>
                <a:latin typeface="Times New Roman" panose="02020603050405020304" pitchFamily="18" charset="0"/>
              </a:rPr>
              <a:t>2</a:t>
            </a:r>
            <a:r>
              <a:rPr lang="zh-CN" altLang="zh-CN" sz="2400" b="1" i="1" dirty="0">
                <a:solidFill>
                  <a:srgbClr val="A50021"/>
                </a:solidFill>
                <a:latin typeface="Times New Roman" panose="02020603050405020304" pitchFamily="18" charset="0"/>
              </a:rPr>
              <a:t> </a:t>
            </a:r>
            <a:r>
              <a:rPr lang="zh-CN" altLang="zh-CN" sz="2400" b="1" dirty="0">
                <a:solidFill>
                  <a:srgbClr val="A50021"/>
                </a:solidFill>
                <a:latin typeface="Times New Roman" panose="02020603050405020304" pitchFamily="18" charset="0"/>
              </a:rPr>
              <a:t>＞</a:t>
            </a:r>
            <a:r>
              <a:rPr lang="zh-CN" altLang="zh-CN" sz="2400" b="1" i="1" dirty="0">
                <a:solidFill>
                  <a:srgbClr val="A50021"/>
                </a:solidFill>
                <a:latin typeface="Times New Roman" panose="02020603050405020304" pitchFamily="18" charset="0"/>
              </a:rPr>
              <a:t> </a:t>
            </a:r>
            <a:r>
              <a:rPr lang="zh-CN" altLang="zh-CN" sz="2400" b="1" i="1" dirty="0">
                <a:solidFill>
                  <a:srgbClr val="A50021"/>
                </a:solidFill>
                <a:latin typeface="Times New Roman" panose="02020603050405020304" pitchFamily="18" charset="0"/>
                <a:sym typeface="+mn-ea"/>
              </a:rPr>
              <a:t>U</a:t>
            </a:r>
            <a:r>
              <a:rPr lang="zh-CN" altLang="zh-CN" sz="2400" b="1" baseline="-25000" dirty="0">
                <a:solidFill>
                  <a:srgbClr val="A50021"/>
                </a:solidFill>
                <a:latin typeface="Times New Roman" panose="02020603050405020304" pitchFamily="18" charset="0"/>
                <a:sym typeface="+mn-ea"/>
              </a:rPr>
              <a:t>BQ2</a:t>
            </a:r>
            <a:endParaRPr lang="zh-CN" altLang="en-US" sz="2400" b="1">
              <a:solidFill>
                <a:srgbClr val="A50021"/>
              </a:solidFill>
              <a:latin typeface="Times New Roman" panose="02020603050405020304" pitchFamily="18" charset="0"/>
            </a:endParaRPr>
          </a:p>
        </p:txBody>
      </p:sp>
      <p:sp>
        <p:nvSpPr>
          <p:cNvPr id="4" name="右大括号 3"/>
          <p:cNvSpPr/>
          <p:nvPr/>
        </p:nvSpPr>
        <p:spPr>
          <a:xfrm>
            <a:off x="2424430" y="4292600"/>
            <a:ext cx="274955" cy="881380"/>
          </a:xfrm>
          <a:prstGeom prst="rightBrac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nvGrpSpPr>
          <p:cNvPr id="21513" name="组合 21512"/>
          <p:cNvGrpSpPr>
            <a:grpSpLocks noChangeAspect="1"/>
          </p:cNvGrpSpPr>
          <p:nvPr/>
        </p:nvGrpSpPr>
        <p:grpSpPr>
          <a:xfrm>
            <a:off x="2735006" y="3036253"/>
            <a:ext cx="523293" cy="588705"/>
            <a:chOff x="3100" y="1872"/>
            <a:chExt cx="360" cy="405"/>
          </a:xfrm>
        </p:grpSpPr>
        <p:graphicFrame>
          <p:nvGraphicFramePr>
            <p:cNvPr id="21514" name="对象 21513"/>
            <p:cNvGraphicFramePr>
              <a:graphicFrameLocks noChangeAspect="1"/>
            </p:cNvGraphicFramePr>
            <p:nvPr>
              <p:custDataLst>
                <p:tags r:id="rId7"/>
              </p:custDataLst>
            </p:nvPr>
          </p:nvGraphicFramePr>
          <p:xfrm>
            <a:off x="3309" y="1872"/>
            <a:ext cx="151" cy="405"/>
          </p:xfrm>
          <a:graphic>
            <a:graphicData uri="http://schemas.openxmlformats.org/presentationml/2006/ole">
              <mc:AlternateContent xmlns:mc="http://schemas.openxmlformats.org/markup-compatibility/2006">
                <mc:Choice xmlns:v="urn:schemas-microsoft-com:vml" Requires="v">
                  <p:oleObj spid="_x0000_s3082" name="" r:id="rId8" imgW="733425" imgH="1838325" progId="MSPhotoEd.3">
                    <p:embed/>
                  </p:oleObj>
                </mc:Choice>
                <mc:Fallback>
                  <p:oleObj name="" r:id="rId8" imgW="733425" imgH="1838325" progId="MSPhotoEd.3">
                    <p:embed/>
                    <p:pic>
                      <p:nvPicPr>
                        <p:cNvPr id="0" name="图片 3081"/>
                        <p:cNvPicPr/>
                        <p:nvPr/>
                      </p:nvPicPr>
                      <p:blipFill>
                        <a:blip r:embed="rId9"/>
                        <a:stretch>
                          <a:fillRect/>
                        </a:stretch>
                      </p:blipFill>
                      <p:spPr>
                        <a:xfrm>
                          <a:off x="3309" y="1872"/>
                          <a:ext cx="151" cy="405"/>
                        </a:xfrm>
                        <a:prstGeom prst="rect">
                          <a:avLst/>
                        </a:prstGeom>
                        <a:noFill/>
                        <a:ln w="38100">
                          <a:noFill/>
                          <a:miter/>
                        </a:ln>
                      </p:spPr>
                    </p:pic>
                  </p:oleObj>
                </mc:Fallback>
              </mc:AlternateContent>
            </a:graphicData>
          </a:graphic>
        </p:graphicFrame>
        <p:sp>
          <p:nvSpPr>
            <p:cNvPr id="21515" name="文本框 21514"/>
            <p:cNvSpPr txBox="1"/>
            <p:nvPr>
              <p:custDataLst>
                <p:tags r:id="rId10"/>
              </p:custDataLst>
            </p:nvPr>
          </p:nvSpPr>
          <p:spPr>
            <a:xfrm>
              <a:off x="3100" y="1968"/>
              <a:ext cx="336" cy="253"/>
            </a:xfrm>
            <a:prstGeom prst="rect">
              <a:avLst/>
            </a:prstGeom>
            <a:noFill/>
            <a:ln w="9525">
              <a:noFill/>
            </a:ln>
          </p:spPr>
          <p:txBody>
            <a:bodyPr>
              <a:spAutoFit/>
            </a:bodyPr>
            <a:p>
              <a:pPr>
                <a:spcBef>
                  <a:spcPct val="50000"/>
                </a:spcBef>
              </a:pPr>
              <a:r>
                <a:rPr lang="en-US" altLang="zh-CN" sz="1800" i="1">
                  <a:latin typeface="Times New Roman" panose="02020603050405020304" pitchFamily="18" charset="0"/>
                </a:rPr>
                <a:t>R</a:t>
              </a:r>
              <a:r>
                <a:rPr lang="en-US" altLang="zh-CN" sz="1800" baseline="-25000">
                  <a:latin typeface="Times New Roman" panose="02020603050405020304" pitchFamily="18" charset="0"/>
                </a:rPr>
                <a:t>e</a:t>
              </a:r>
              <a:endParaRPr lang="en-US" altLang="zh-CN" sz="1800" baseline="-25000">
                <a:latin typeface="Times New Roman" panose="02020603050405020304" pitchFamily="18" charset="0"/>
              </a:endParaRPr>
            </a:p>
          </p:txBody>
        </p:sp>
      </p:grpSp>
      <p:grpSp>
        <p:nvGrpSpPr>
          <p:cNvPr id="16" name="组合 15"/>
          <p:cNvGrpSpPr/>
          <p:nvPr/>
        </p:nvGrpSpPr>
        <p:grpSpPr>
          <a:xfrm>
            <a:off x="4714875" y="1320800"/>
            <a:ext cx="3810000" cy="2755900"/>
            <a:chOff x="7425" y="2080"/>
            <a:chExt cx="6000" cy="4340"/>
          </a:xfrm>
        </p:grpSpPr>
        <p:grpSp>
          <p:nvGrpSpPr>
            <p:cNvPr id="2" name="组合 1"/>
            <p:cNvGrpSpPr/>
            <p:nvPr/>
          </p:nvGrpSpPr>
          <p:grpSpPr>
            <a:xfrm>
              <a:off x="7425" y="2080"/>
              <a:ext cx="6000" cy="4340"/>
              <a:chOff x="7425" y="2080"/>
              <a:chExt cx="6000" cy="4340"/>
            </a:xfrm>
          </p:grpSpPr>
          <p:pic>
            <p:nvPicPr>
              <p:cNvPr id="23556" name="图片 23555" descr="Dz030101"/>
              <p:cNvPicPr>
                <a:picLocks noChangeAspect="1"/>
              </p:cNvPicPr>
              <p:nvPr/>
            </p:nvPicPr>
            <p:blipFill>
              <a:blip r:embed="rId11"/>
              <a:srcRect l="54546" t="51328" b="5594"/>
              <a:stretch>
                <a:fillRect/>
              </a:stretch>
            </p:blipFill>
            <p:spPr>
              <a:xfrm>
                <a:off x="7425" y="2080"/>
                <a:ext cx="6000" cy="4340"/>
              </a:xfrm>
              <a:prstGeom prst="rect">
                <a:avLst/>
              </a:prstGeom>
              <a:noFill/>
              <a:ln w="9525">
                <a:noFill/>
              </a:ln>
            </p:spPr>
          </p:pic>
          <p:sp>
            <p:nvSpPr>
              <p:cNvPr id="7" name="文本框 6"/>
              <p:cNvSpPr txBox="1"/>
              <p:nvPr>
                <p:custDataLst>
                  <p:tags r:id="rId12"/>
                </p:custDataLst>
              </p:nvPr>
            </p:nvSpPr>
            <p:spPr>
              <a:xfrm>
                <a:off x="9581" y="3556"/>
                <a:ext cx="913" cy="483"/>
              </a:xfrm>
              <a:prstGeom prst="rect">
                <a:avLst/>
              </a:prstGeom>
              <a:noFill/>
            </p:spPr>
            <p:txBody>
              <a:bodyPr wrap="square" rtlCol="0" anchor="t">
                <a:spAutoFit/>
              </a:bodyPr>
              <a:p>
                <a:r>
                  <a:rPr lang="en-US" altLang="zh-CN" sz="1400" b="1" i="1">
                    <a:solidFill>
                      <a:srgbClr val="0000FF"/>
                    </a:solidFill>
                    <a:latin typeface="Times New Roman" panose="02020603050405020304" pitchFamily="18" charset="0"/>
                    <a:cs typeface="Times New Roman" panose="02020603050405020304" pitchFamily="18" charset="0"/>
                    <a:sym typeface="+mn-ea"/>
                  </a:rPr>
                  <a:t>U</a:t>
                </a:r>
                <a:r>
                  <a:rPr lang="en-US" altLang="zh-CN" sz="1400" b="1" baseline="-25000">
                    <a:solidFill>
                      <a:srgbClr val="0000FF"/>
                    </a:solidFill>
                    <a:latin typeface="Times New Roman" panose="02020603050405020304" pitchFamily="18" charset="0"/>
                    <a:cs typeface="Times New Roman" panose="02020603050405020304" pitchFamily="18" charset="0"/>
                    <a:sym typeface="+mn-ea"/>
                  </a:rPr>
                  <a:t>CQ1</a:t>
                </a:r>
                <a:endParaRPr lang="en-US" altLang="zh-CN" sz="1400" b="1" baseline="-25000">
                  <a:solidFill>
                    <a:srgbClr val="0000FF"/>
                  </a:solidFill>
                  <a:latin typeface="Times New Roman" panose="02020603050405020304" pitchFamily="18" charset="0"/>
                  <a:cs typeface="Times New Roman" panose="02020603050405020304" pitchFamily="18" charset="0"/>
                  <a:sym typeface="+mn-ea"/>
                </a:endParaRPr>
              </a:p>
            </p:txBody>
          </p:sp>
          <p:sp>
            <p:nvSpPr>
              <p:cNvPr id="8" name="文本框 7"/>
              <p:cNvSpPr txBox="1"/>
              <p:nvPr>
                <p:custDataLst>
                  <p:tags r:id="rId13"/>
                </p:custDataLst>
              </p:nvPr>
            </p:nvSpPr>
            <p:spPr>
              <a:xfrm>
                <a:off x="10745" y="3443"/>
                <a:ext cx="913" cy="483"/>
              </a:xfrm>
              <a:prstGeom prst="rect">
                <a:avLst/>
              </a:prstGeom>
              <a:noFill/>
            </p:spPr>
            <p:txBody>
              <a:bodyPr wrap="square" rtlCol="0" anchor="t">
                <a:spAutoFit/>
              </a:bodyPr>
              <a:p>
                <a:r>
                  <a:rPr lang="en-US" altLang="zh-CN" sz="1400" b="1" i="1">
                    <a:solidFill>
                      <a:srgbClr val="0000FF"/>
                    </a:solidFill>
                    <a:latin typeface="Times New Roman" panose="02020603050405020304" pitchFamily="18" charset="0"/>
                    <a:cs typeface="Times New Roman" panose="02020603050405020304" pitchFamily="18" charset="0"/>
                    <a:sym typeface="+mn-ea"/>
                  </a:rPr>
                  <a:t>U</a:t>
                </a:r>
                <a:r>
                  <a:rPr lang="en-US" altLang="zh-CN" sz="1400" b="1" baseline="-25000">
                    <a:solidFill>
                      <a:srgbClr val="0000FF"/>
                    </a:solidFill>
                    <a:latin typeface="Times New Roman" panose="02020603050405020304" pitchFamily="18" charset="0"/>
                    <a:cs typeface="Times New Roman" panose="02020603050405020304" pitchFamily="18" charset="0"/>
                    <a:sym typeface="+mn-ea"/>
                  </a:rPr>
                  <a:t>B</a:t>
                </a:r>
                <a:r>
                  <a:rPr lang="en-US" altLang="zh-CN" sz="1400" b="1" baseline="-25000">
                    <a:solidFill>
                      <a:srgbClr val="0000FF"/>
                    </a:solidFill>
                    <a:latin typeface="Times New Roman" panose="02020603050405020304" pitchFamily="18" charset="0"/>
                    <a:cs typeface="Times New Roman" panose="02020603050405020304" pitchFamily="18" charset="0"/>
                    <a:sym typeface="+mn-ea"/>
                  </a:rPr>
                  <a:t>Q</a:t>
                </a:r>
                <a:r>
                  <a:rPr lang="en-US" altLang="zh-CN" sz="1400" b="1" baseline="-25000">
                    <a:solidFill>
                      <a:srgbClr val="0000FF"/>
                    </a:solidFill>
                    <a:latin typeface="Times New Roman" panose="02020603050405020304" pitchFamily="18" charset="0"/>
                    <a:cs typeface="Times New Roman" panose="02020603050405020304" pitchFamily="18" charset="0"/>
                    <a:sym typeface="+mn-ea"/>
                  </a:rPr>
                  <a:t>2</a:t>
                </a:r>
                <a:endParaRPr lang="en-US" altLang="zh-CN" sz="1400" b="1" baseline="-25000">
                  <a:solidFill>
                    <a:srgbClr val="0000FF"/>
                  </a:solidFill>
                  <a:latin typeface="Times New Roman" panose="02020603050405020304" pitchFamily="18" charset="0"/>
                  <a:cs typeface="Times New Roman" panose="02020603050405020304" pitchFamily="18" charset="0"/>
                  <a:sym typeface="+mn-ea"/>
                </a:endParaRPr>
              </a:p>
            </p:txBody>
          </p:sp>
          <p:sp>
            <p:nvSpPr>
              <p:cNvPr id="9" name="文本框 8"/>
              <p:cNvSpPr txBox="1"/>
              <p:nvPr>
                <p:custDataLst>
                  <p:tags r:id="rId14"/>
                </p:custDataLst>
              </p:nvPr>
            </p:nvSpPr>
            <p:spPr>
              <a:xfrm>
                <a:off x="12076" y="4123"/>
                <a:ext cx="913" cy="483"/>
              </a:xfrm>
              <a:prstGeom prst="rect">
                <a:avLst/>
              </a:prstGeom>
              <a:noFill/>
            </p:spPr>
            <p:txBody>
              <a:bodyPr wrap="square" rtlCol="0" anchor="t">
                <a:spAutoFit/>
              </a:bodyPr>
              <a:p>
                <a:r>
                  <a:rPr lang="en-US" altLang="zh-CN" sz="1400" b="1" i="1">
                    <a:solidFill>
                      <a:srgbClr val="0000FF"/>
                    </a:solidFill>
                    <a:latin typeface="Times New Roman" panose="02020603050405020304" pitchFamily="18" charset="0"/>
                    <a:cs typeface="Times New Roman" panose="02020603050405020304" pitchFamily="18" charset="0"/>
                    <a:sym typeface="+mn-ea"/>
                  </a:rPr>
                  <a:t>U</a:t>
                </a:r>
                <a:r>
                  <a:rPr lang="en-US" altLang="zh-CN" sz="1400" b="1" baseline="-25000">
                    <a:solidFill>
                      <a:srgbClr val="0000FF"/>
                    </a:solidFill>
                    <a:latin typeface="Times New Roman" panose="02020603050405020304" pitchFamily="18" charset="0"/>
                    <a:cs typeface="Times New Roman" panose="02020603050405020304" pitchFamily="18" charset="0"/>
                    <a:sym typeface="+mn-ea"/>
                  </a:rPr>
                  <a:t>C</a:t>
                </a:r>
                <a:r>
                  <a:rPr lang="en-US" altLang="zh-CN" sz="1400" b="1" baseline="-25000">
                    <a:solidFill>
                      <a:srgbClr val="0000FF"/>
                    </a:solidFill>
                    <a:latin typeface="Times New Roman" panose="02020603050405020304" pitchFamily="18" charset="0"/>
                    <a:cs typeface="Times New Roman" panose="02020603050405020304" pitchFamily="18" charset="0"/>
                    <a:sym typeface="+mn-ea"/>
                  </a:rPr>
                  <a:t>Q</a:t>
                </a:r>
                <a:r>
                  <a:rPr lang="en-US" altLang="zh-CN" sz="1400" b="1" baseline="-25000">
                    <a:solidFill>
                      <a:srgbClr val="0000FF"/>
                    </a:solidFill>
                    <a:latin typeface="Times New Roman" panose="02020603050405020304" pitchFamily="18" charset="0"/>
                    <a:cs typeface="Times New Roman" panose="02020603050405020304" pitchFamily="18" charset="0"/>
                    <a:sym typeface="+mn-ea"/>
                  </a:rPr>
                  <a:t>2</a:t>
                </a:r>
                <a:endParaRPr lang="en-US" altLang="zh-CN" sz="1400" b="1" baseline="-25000">
                  <a:solidFill>
                    <a:srgbClr val="0000FF"/>
                  </a:solidFill>
                  <a:latin typeface="Times New Roman" panose="02020603050405020304" pitchFamily="18" charset="0"/>
                  <a:cs typeface="Times New Roman" panose="02020603050405020304" pitchFamily="18" charset="0"/>
                  <a:sym typeface="+mn-ea"/>
                </a:endParaRPr>
              </a:p>
            </p:txBody>
          </p:sp>
          <p:sp>
            <p:nvSpPr>
              <p:cNvPr id="10" name="文本框 9"/>
              <p:cNvSpPr txBox="1"/>
              <p:nvPr>
                <p:custDataLst>
                  <p:tags r:id="rId15"/>
                </p:custDataLst>
              </p:nvPr>
            </p:nvSpPr>
            <p:spPr>
              <a:xfrm>
                <a:off x="9127" y="4576"/>
                <a:ext cx="913" cy="483"/>
              </a:xfrm>
              <a:prstGeom prst="rect">
                <a:avLst/>
              </a:prstGeom>
              <a:noFill/>
            </p:spPr>
            <p:txBody>
              <a:bodyPr wrap="square" rtlCol="0" anchor="t">
                <a:spAutoFit/>
              </a:bodyPr>
              <a:p>
                <a:r>
                  <a:rPr lang="en-US" altLang="zh-CN" sz="1400" b="1" i="1">
                    <a:solidFill>
                      <a:srgbClr val="0000FF"/>
                    </a:solidFill>
                    <a:latin typeface="Times New Roman" panose="02020603050405020304" pitchFamily="18" charset="0"/>
                    <a:cs typeface="Times New Roman" panose="02020603050405020304" pitchFamily="18" charset="0"/>
                    <a:sym typeface="+mn-ea"/>
                  </a:rPr>
                  <a:t>U</a:t>
                </a:r>
                <a:r>
                  <a:rPr lang="en-US" altLang="zh-CN" sz="1400" b="1" baseline="-25000">
                    <a:solidFill>
                      <a:srgbClr val="0000FF"/>
                    </a:solidFill>
                    <a:latin typeface="Times New Roman" panose="02020603050405020304" pitchFamily="18" charset="0"/>
                    <a:cs typeface="Times New Roman" panose="02020603050405020304" pitchFamily="18" charset="0"/>
                    <a:sym typeface="+mn-ea"/>
                  </a:rPr>
                  <a:t>B</a:t>
                </a:r>
                <a:r>
                  <a:rPr lang="en-US" altLang="zh-CN" sz="1400" b="1" baseline="-25000">
                    <a:solidFill>
                      <a:srgbClr val="0000FF"/>
                    </a:solidFill>
                    <a:latin typeface="Times New Roman" panose="02020603050405020304" pitchFamily="18" charset="0"/>
                    <a:cs typeface="Times New Roman" panose="02020603050405020304" pitchFamily="18" charset="0"/>
                    <a:sym typeface="+mn-ea"/>
                  </a:rPr>
                  <a:t>Q1</a:t>
                </a:r>
                <a:endParaRPr lang="en-US" altLang="zh-CN" sz="1400" b="1" baseline="-25000">
                  <a:solidFill>
                    <a:srgbClr val="0000FF"/>
                  </a:solidFill>
                  <a:latin typeface="Times New Roman" panose="02020603050405020304" pitchFamily="18" charset="0"/>
                  <a:cs typeface="Times New Roman" panose="02020603050405020304" pitchFamily="18" charset="0"/>
                  <a:sym typeface="+mn-ea"/>
                </a:endParaRPr>
              </a:p>
            </p:txBody>
          </p:sp>
        </p:grpSp>
        <p:sp>
          <p:nvSpPr>
            <p:cNvPr id="14" name="文本框 13"/>
            <p:cNvSpPr txBox="1"/>
            <p:nvPr>
              <p:custDataLst>
                <p:tags r:id="rId16"/>
              </p:custDataLst>
            </p:nvPr>
          </p:nvSpPr>
          <p:spPr>
            <a:xfrm>
              <a:off x="11068" y="2677"/>
              <a:ext cx="840" cy="530"/>
            </a:xfrm>
            <a:prstGeom prst="rect">
              <a:avLst/>
            </a:prstGeom>
            <a:solidFill>
              <a:schemeClr val="bg1"/>
            </a:solidFill>
            <a:ln w="9525">
              <a:noFill/>
            </a:ln>
          </p:spPr>
          <p:txBody>
            <a:bodyPr>
              <a:spAutoFit/>
            </a:bodyPr>
            <a:p>
              <a:pPr algn="r">
                <a:spcBef>
                  <a:spcPct val="50000"/>
                </a:spcBef>
              </a:pPr>
              <a:r>
                <a:rPr lang="en-US" altLang="zh-CN" sz="1600" b="1" i="1">
                  <a:solidFill>
                    <a:srgbClr val="FF0000"/>
                  </a:solidFill>
                  <a:latin typeface="Times New Roman" panose="02020603050405020304" pitchFamily="18" charset="0"/>
                </a:rPr>
                <a:t>R</a:t>
              </a:r>
              <a:r>
                <a:rPr lang="en-US" altLang="zh-CN" sz="1600" b="1" baseline="-25000">
                  <a:solidFill>
                    <a:srgbClr val="FF0000"/>
                  </a:solidFill>
                  <a:latin typeface="Times New Roman" panose="02020603050405020304" pitchFamily="18" charset="0"/>
                </a:rPr>
                <a:t>e2</a:t>
              </a:r>
              <a:endParaRPr lang="en-US" altLang="zh-CN" sz="1600" b="1" baseline="-25000">
                <a:solidFill>
                  <a:srgbClr val="FF0000"/>
                </a:solidFill>
                <a:latin typeface="Times New Roman" panose="02020603050405020304" pitchFamily="18" charset="0"/>
              </a:endParaRPr>
            </a:p>
          </p:txBody>
        </p:sp>
        <p:sp>
          <p:nvSpPr>
            <p:cNvPr id="15" name="文本框 14"/>
            <p:cNvSpPr txBox="1"/>
            <p:nvPr>
              <p:custDataLst>
                <p:tags r:id="rId17"/>
              </p:custDataLst>
            </p:nvPr>
          </p:nvSpPr>
          <p:spPr>
            <a:xfrm>
              <a:off x="11094" y="4923"/>
              <a:ext cx="840" cy="531"/>
            </a:xfrm>
            <a:prstGeom prst="rect">
              <a:avLst/>
            </a:prstGeom>
            <a:solidFill>
              <a:schemeClr val="bg1"/>
            </a:solidFill>
            <a:ln w="9525">
              <a:noFill/>
            </a:ln>
          </p:spPr>
          <p:txBody>
            <a:bodyPr>
              <a:spAutoFit/>
            </a:bodyPr>
            <a:p>
              <a:pPr algn="r">
                <a:spcBef>
                  <a:spcPct val="50000"/>
                </a:spcBef>
              </a:pPr>
              <a:r>
                <a:rPr lang="en-US" altLang="zh-CN" sz="1600" b="1" i="1">
                  <a:solidFill>
                    <a:srgbClr val="ED27EA"/>
                  </a:solidFill>
                  <a:latin typeface="Times New Roman" panose="02020603050405020304" pitchFamily="18" charset="0"/>
                </a:rPr>
                <a:t>R</a:t>
              </a:r>
              <a:r>
                <a:rPr lang="en-US" altLang="zh-CN" sz="1600" b="1" baseline="-25000">
                  <a:solidFill>
                    <a:srgbClr val="ED27EA"/>
                  </a:solidFill>
                  <a:latin typeface="Times New Roman" panose="02020603050405020304" pitchFamily="18" charset="0"/>
                </a:rPr>
                <a:t>c2</a:t>
              </a:r>
              <a:endParaRPr lang="en-US" altLang="zh-CN" sz="1600" b="1" baseline="-25000">
                <a:solidFill>
                  <a:srgbClr val="ED27EA"/>
                </a:solidFill>
                <a:latin typeface="Times New Roman" panose="02020603050405020304" pitchFamily="18" charset="0"/>
              </a:endParaRPr>
            </a:p>
          </p:txBody>
        </p:sp>
      </p:grpSp>
      <p:sp>
        <p:nvSpPr>
          <p:cNvPr id="18" name="文本框 17"/>
          <p:cNvSpPr txBox="1"/>
          <p:nvPr/>
        </p:nvSpPr>
        <p:spPr>
          <a:xfrm>
            <a:off x="7164070" y="4365625"/>
            <a:ext cx="1955165" cy="607695"/>
          </a:xfrm>
          <a:prstGeom prst="rect">
            <a:avLst/>
          </a:prstGeom>
          <a:noFill/>
          <a:ln w="9525">
            <a:noFill/>
          </a:ln>
        </p:spPr>
        <p:txBody>
          <a:bodyPr wrap="square">
            <a:spAutoFit/>
          </a:bodyPr>
          <a:p>
            <a:pPr>
              <a:lnSpc>
                <a:spcPct val="140000"/>
              </a:lnSpc>
            </a:pPr>
            <a:r>
              <a:rPr lang="zh-CN" altLang="zh-CN" sz="2400" b="1" i="1" dirty="0">
                <a:solidFill>
                  <a:srgbClr val="A50021"/>
                </a:solidFill>
                <a:latin typeface="Times New Roman" panose="02020603050405020304" pitchFamily="18" charset="0"/>
              </a:rPr>
              <a:t>U</a:t>
            </a:r>
            <a:r>
              <a:rPr lang="zh-CN" altLang="zh-CN" sz="2400" b="1" baseline="-25000" dirty="0">
                <a:solidFill>
                  <a:srgbClr val="A50021"/>
                </a:solidFill>
                <a:latin typeface="Times New Roman" panose="02020603050405020304" pitchFamily="18" charset="0"/>
              </a:rPr>
              <a:t>CQ2 </a:t>
            </a:r>
            <a:r>
              <a:rPr lang="zh-CN" altLang="zh-CN" sz="2400" b="1" dirty="0">
                <a:solidFill>
                  <a:srgbClr val="A50021"/>
                </a:solidFill>
                <a:latin typeface="Times New Roman" panose="02020603050405020304" pitchFamily="18" charset="0"/>
              </a:rPr>
              <a:t>＜</a:t>
            </a:r>
            <a:r>
              <a:rPr lang="zh-CN" altLang="zh-CN" sz="2400" b="1" baseline="-25000" dirty="0">
                <a:solidFill>
                  <a:srgbClr val="A50021"/>
                </a:solidFill>
                <a:latin typeface="Times New Roman" panose="02020603050405020304" pitchFamily="18" charset="0"/>
              </a:rPr>
              <a:t> </a:t>
            </a:r>
            <a:r>
              <a:rPr lang="zh-CN" altLang="zh-CN" sz="2400" b="1" i="1" dirty="0">
                <a:solidFill>
                  <a:srgbClr val="A50021"/>
                </a:solidFill>
                <a:latin typeface="Times New Roman" panose="02020603050405020304" pitchFamily="18" charset="0"/>
              </a:rPr>
              <a:t>U</a:t>
            </a:r>
            <a:r>
              <a:rPr lang="zh-CN" altLang="zh-CN" sz="2400" b="1" baseline="-25000" dirty="0">
                <a:solidFill>
                  <a:srgbClr val="A50021"/>
                </a:solidFill>
                <a:latin typeface="Times New Roman" panose="02020603050405020304" pitchFamily="18" charset="0"/>
              </a:rPr>
              <a:t>CQ1</a:t>
            </a:r>
            <a:r>
              <a:rPr lang="zh-CN" altLang="zh-CN" sz="2400" b="1" dirty="0">
                <a:solidFill>
                  <a:srgbClr val="A50021"/>
                </a:solidFill>
                <a:latin typeface="Times New Roman" panose="02020603050405020304" pitchFamily="18" charset="0"/>
              </a:rPr>
              <a:t> </a:t>
            </a:r>
            <a:endParaRPr lang="zh-CN" altLang="en-US" sz="2400" b="1">
              <a:solidFill>
                <a:srgbClr val="A50021"/>
              </a:solidFill>
              <a:latin typeface="Times New Roman" panose="02020603050405020304" pitchFamily="18" charset="0"/>
            </a:endParaRPr>
          </a:p>
        </p:txBody>
      </p:sp>
      <p:sp>
        <p:nvSpPr>
          <p:cNvPr id="21" name="文本框 20"/>
          <p:cNvSpPr txBox="1"/>
          <p:nvPr>
            <p:custDataLst>
              <p:tags r:id="rId18"/>
            </p:custDataLst>
          </p:nvPr>
        </p:nvSpPr>
        <p:spPr>
          <a:xfrm>
            <a:off x="4985385" y="4581525"/>
            <a:ext cx="2157730" cy="607695"/>
          </a:xfrm>
          <a:prstGeom prst="rect">
            <a:avLst/>
          </a:prstGeom>
          <a:noFill/>
          <a:ln w="9525">
            <a:noFill/>
          </a:ln>
        </p:spPr>
        <p:txBody>
          <a:bodyPr wrap="square">
            <a:spAutoFit/>
          </a:bodyPr>
          <a:p>
            <a:pPr>
              <a:lnSpc>
                <a:spcPct val="140000"/>
              </a:lnSpc>
            </a:pPr>
            <a:r>
              <a:rPr lang="zh-CN" altLang="zh-CN" sz="2400" b="1" i="1" dirty="0">
                <a:solidFill>
                  <a:srgbClr val="A50021"/>
                </a:solidFill>
                <a:latin typeface="Times New Roman" panose="02020603050405020304" pitchFamily="18" charset="0"/>
                <a:sym typeface="+mn-ea"/>
              </a:rPr>
              <a:t>U</a:t>
            </a:r>
            <a:r>
              <a:rPr lang="zh-CN" altLang="zh-CN" sz="2400" b="1" baseline="-25000" dirty="0">
                <a:solidFill>
                  <a:srgbClr val="A50021"/>
                </a:solidFill>
                <a:latin typeface="Times New Roman" panose="02020603050405020304" pitchFamily="18" charset="0"/>
                <a:sym typeface="+mn-ea"/>
              </a:rPr>
              <a:t>BQ2</a:t>
            </a:r>
            <a:r>
              <a:rPr lang="en-US" altLang="zh-CN" sz="2400" b="1" baseline="-25000" dirty="0">
                <a:solidFill>
                  <a:srgbClr val="A50021"/>
                </a:solidFill>
                <a:latin typeface="Times New Roman" panose="02020603050405020304" pitchFamily="18" charset="0"/>
                <a:sym typeface="+mn-ea"/>
              </a:rPr>
              <a:t> </a:t>
            </a:r>
            <a:r>
              <a:rPr lang="en-US" altLang="zh-CN" sz="2400" b="1" i="1" dirty="0">
                <a:solidFill>
                  <a:srgbClr val="A50021"/>
                </a:solidFill>
                <a:latin typeface="Times New Roman" panose="02020603050405020304" pitchFamily="18" charset="0"/>
                <a:sym typeface="+mn-ea"/>
              </a:rPr>
              <a:t>= </a:t>
            </a:r>
            <a:r>
              <a:rPr lang="zh-CN" altLang="zh-CN" sz="2400" b="1" i="1" dirty="0">
                <a:solidFill>
                  <a:srgbClr val="A50021"/>
                </a:solidFill>
                <a:latin typeface="Times New Roman" panose="02020603050405020304" pitchFamily="18" charset="0"/>
              </a:rPr>
              <a:t>U</a:t>
            </a:r>
            <a:r>
              <a:rPr lang="zh-CN" altLang="zh-CN" sz="2400" b="1" baseline="-25000" dirty="0">
                <a:solidFill>
                  <a:srgbClr val="A50021"/>
                </a:solidFill>
                <a:latin typeface="Times New Roman" panose="02020603050405020304" pitchFamily="18" charset="0"/>
              </a:rPr>
              <a:t>CQ1</a:t>
            </a:r>
            <a:endParaRPr lang="zh-CN" altLang="en-US" sz="2400" b="1">
              <a:solidFill>
                <a:srgbClr val="A50021"/>
              </a:solidFill>
              <a:latin typeface="Times New Roman" panose="02020603050405020304" pitchFamily="18" charset="0"/>
            </a:endParaRPr>
          </a:p>
        </p:txBody>
      </p:sp>
      <p:sp>
        <p:nvSpPr>
          <p:cNvPr id="23" name="文本框 22"/>
          <p:cNvSpPr txBox="1"/>
          <p:nvPr/>
        </p:nvSpPr>
        <p:spPr>
          <a:xfrm>
            <a:off x="7065645" y="2493010"/>
            <a:ext cx="276225" cy="306705"/>
          </a:xfrm>
          <a:prstGeom prst="rect">
            <a:avLst/>
          </a:prstGeom>
          <a:noFill/>
        </p:spPr>
        <p:txBody>
          <a:bodyPr wrap="square" rtlCol="0" anchor="t">
            <a:spAutoFit/>
          </a:bodyPr>
          <a:p>
            <a:r>
              <a:rPr lang="en-US" altLang="zh-CN" sz="1400" b="1">
                <a:solidFill>
                  <a:srgbClr val="0000FF"/>
                </a:solidFill>
                <a:highlight>
                  <a:srgbClr val="FFFF00"/>
                </a:highlight>
                <a:latin typeface="Times New Roman" panose="02020603050405020304" pitchFamily="18" charset="0"/>
                <a:cs typeface="Times New Roman" panose="02020603050405020304" pitchFamily="18" charset="0"/>
                <a:sym typeface="+mn-ea"/>
              </a:rPr>
              <a:t>N</a:t>
            </a:r>
            <a:endParaRPr lang="en-US" altLang="zh-CN" sz="1400" b="1" baseline="-25000">
              <a:solidFill>
                <a:srgbClr val="0000FF"/>
              </a:solidFill>
              <a:highlight>
                <a:srgbClr val="FFFF00"/>
              </a:highlight>
              <a:latin typeface="Times New Roman" panose="02020603050405020304" pitchFamily="18" charset="0"/>
              <a:cs typeface="Times New Roman" panose="02020603050405020304" pitchFamily="18" charset="0"/>
              <a:sym typeface="+mn-ea"/>
            </a:endParaRPr>
          </a:p>
        </p:txBody>
      </p:sp>
      <p:sp>
        <p:nvSpPr>
          <p:cNvPr id="24" name="文本框 23"/>
          <p:cNvSpPr txBox="1"/>
          <p:nvPr/>
        </p:nvSpPr>
        <p:spPr>
          <a:xfrm>
            <a:off x="7358380" y="2780665"/>
            <a:ext cx="276225" cy="306705"/>
          </a:xfrm>
          <a:prstGeom prst="rect">
            <a:avLst/>
          </a:prstGeom>
          <a:noFill/>
        </p:spPr>
        <p:txBody>
          <a:bodyPr wrap="square" rtlCol="0" anchor="t">
            <a:spAutoFit/>
          </a:bodyPr>
          <a:p>
            <a:r>
              <a:rPr lang="en-US" altLang="zh-CN" sz="1400" b="1">
                <a:solidFill>
                  <a:srgbClr val="0000FF"/>
                </a:solidFill>
                <a:highlight>
                  <a:srgbClr val="FFFF00"/>
                </a:highlight>
                <a:latin typeface="Times New Roman" panose="02020603050405020304" pitchFamily="18" charset="0"/>
                <a:cs typeface="Times New Roman" panose="02020603050405020304" pitchFamily="18" charset="0"/>
                <a:sym typeface="+mn-ea"/>
              </a:rPr>
              <a:t>P</a:t>
            </a:r>
            <a:endParaRPr lang="en-US" altLang="zh-CN" sz="1400" b="1" baseline="-25000">
              <a:solidFill>
                <a:srgbClr val="0000FF"/>
              </a:solidFill>
              <a:highlight>
                <a:srgbClr val="FFFF00"/>
              </a:highlight>
              <a:latin typeface="Times New Roman" panose="02020603050405020304" pitchFamily="18" charset="0"/>
              <a:cs typeface="Times New Roman" panose="02020603050405020304" pitchFamily="18" charset="0"/>
              <a:sym typeface="+mn-ea"/>
            </a:endParaRPr>
          </a:p>
        </p:txBody>
      </p:sp>
      <p:sp>
        <p:nvSpPr>
          <p:cNvPr id="25" name="右大括号 24"/>
          <p:cNvSpPr/>
          <p:nvPr>
            <p:custDataLst>
              <p:tags r:id="rId19"/>
            </p:custDataLst>
          </p:nvPr>
        </p:nvSpPr>
        <p:spPr>
          <a:xfrm>
            <a:off x="6901180" y="4258945"/>
            <a:ext cx="274955" cy="881380"/>
          </a:xfrm>
          <a:prstGeom prst="rightBrac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6" name="文本框 25"/>
          <p:cNvSpPr txBox="1"/>
          <p:nvPr/>
        </p:nvSpPr>
        <p:spPr>
          <a:xfrm>
            <a:off x="7628890" y="2046605"/>
            <a:ext cx="276225" cy="306705"/>
          </a:xfrm>
          <a:prstGeom prst="rect">
            <a:avLst/>
          </a:prstGeom>
          <a:noFill/>
        </p:spPr>
        <p:txBody>
          <a:bodyPr wrap="square" rtlCol="0" anchor="t">
            <a:spAutoFit/>
          </a:bodyPr>
          <a:p>
            <a:r>
              <a:rPr lang="en-US" altLang="zh-CN" sz="1400" b="1">
                <a:solidFill>
                  <a:srgbClr val="0000FF"/>
                </a:solidFill>
                <a:highlight>
                  <a:srgbClr val="FFFF00"/>
                </a:highlight>
                <a:latin typeface="Times New Roman" panose="02020603050405020304" pitchFamily="18" charset="0"/>
                <a:cs typeface="Times New Roman" panose="02020603050405020304" pitchFamily="18" charset="0"/>
                <a:sym typeface="+mn-ea"/>
              </a:rPr>
              <a:t>P</a:t>
            </a:r>
            <a:endParaRPr lang="en-US" altLang="zh-CN" sz="1400" b="1" baseline="-25000">
              <a:solidFill>
                <a:srgbClr val="0000FF"/>
              </a:solidFill>
              <a:highlight>
                <a:srgbClr val="FFFF00"/>
              </a:highlight>
              <a:latin typeface="Times New Roman" panose="02020603050405020304" pitchFamily="18" charset="0"/>
              <a:cs typeface="Times New Roman" panose="02020603050405020304" pitchFamily="18" charset="0"/>
              <a:sym typeface="+mn-ea"/>
            </a:endParaRPr>
          </a:p>
        </p:txBody>
      </p:sp>
      <p:sp>
        <p:nvSpPr>
          <p:cNvPr id="20497" name="线形标注 1 20496"/>
          <p:cNvSpPr/>
          <p:nvPr>
            <p:custDataLst>
              <p:tags r:id="rId20"/>
            </p:custDataLst>
          </p:nvPr>
        </p:nvSpPr>
        <p:spPr>
          <a:xfrm>
            <a:off x="895985" y="548005"/>
            <a:ext cx="3138170" cy="835025"/>
          </a:xfrm>
          <a:prstGeom prst="borderCallout1">
            <a:avLst>
              <a:gd name="adj1" fmla="val 13690"/>
              <a:gd name="adj2" fmla="val 107597"/>
              <a:gd name="adj3" fmla="val 38403"/>
              <a:gd name="adj4" fmla="val 134338"/>
            </a:avLst>
          </a:prstGeom>
          <a:solidFill>
            <a:srgbClr val="66FFFF"/>
          </a:solidFill>
          <a:ln w="19050" cap="flat" cmpd="sng">
            <a:solidFill>
              <a:srgbClr val="FF0000"/>
            </a:solidFill>
            <a:prstDash val="solid"/>
            <a:miter/>
            <a:headEnd type="none" w="med" len="med"/>
            <a:tailEnd type="none" w="med" len="med"/>
          </a:ln>
        </p:spPr>
        <p:txBody>
          <a:bodyPr/>
          <a:p>
            <a:pPr algn="ctr"/>
            <a:r>
              <a:rPr lang="zh-CN" altLang="en-US" sz="2400" b="1">
                <a:latin typeface="宋体" panose="02010600030101010101" pitchFamily="2" charset="-122"/>
                <a:sym typeface="+mn-ea"/>
              </a:rPr>
              <a:t>组合使用可避免集电极电位的逐级升高</a:t>
            </a:r>
            <a:endParaRPr lang="zh-CN" altLang="en-US" sz="24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charRg st="0" end="21"/>
                                            </p:txEl>
                                          </p:spTgt>
                                        </p:tgtEl>
                                        <p:attrNameLst>
                                          <p:attrName>style.visibility</p:attrName>
                                        </p:attrNameLst>
                                      </p:cBhvr>
                                      <p:to>
                                        <p:strVal val="visible"/>
                                      </p:to>
                                    </p:set>
                                    <p:animEffect transition="in" filter="wipe(left)">
                                      <p:cBhvr>
                                        <p:cTn id="7" dur="500"/>
                                        <p:tgtEl>
                                          <p:spTgt spid="3">
                                            <p:txEl>
                                              <p:charRg st="0" end="2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559">
                                            <p:txEl>
                                              <p:charRg st="0" end="21"/>
                                            </p:txEl>
                                          </p:spTgt>
                                        </p:tgtEl>
                                        <p:attrNameLst>
                                          <p:attrName>style.visibility</p:attrName>
                                        </p:attrNameLst>
                                      </p:cBhvr>
                                      <p:to>
                                        <p:strVal val="visible"/>
                                      </p:to>
                                    </p:set>
                                    <p:animEffect transition="in" filter="wipe(left)">
                                      <p:cBhvr>
                                        <p:cTn id="12" dur="500"/>
                                        <p:tgtEl>
                                          <p:spTgt spid="23559">
                                            <p:txEl>
                                              <p:charRg st="0" end="2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3555">
                                            <p:txEl>
                                              <p:charRg st="0" end="84"/>
                                            </p:txEl>
                                          </p:spTgt>
                                        </p:tgtEl>
                                        <p:attrNameLst>
                                          <p:attrName>style.visibility</p:attrName>
                                        </p:attrNameLst>
                                      </p:cBhvr>
                                      <p:to>
                                        <p:strVal val="visible"/>
                                      </p:to>
                                    </p:set>
                                    <p:animEffect transition="in" filter="blinds(horizontal)">
                                      <p:cBhvr>
                                        <p:cTn id="26" dur="500"/>
                                        <p:tgtEl>
                                          <p:spTgt spid="23555">
                                            <p:txEl>
                                              <p:charRg st="0" end="8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3554"/>
                                        </p:tgtEl>
                                        <p:attrNameLst>
                                          <p:attrName>style.visibility</p:attrName>
                                        </p:attrNameLst>
                                      </p:cBhvr>
                                      <p:to>
                                        <p:strVal val="visible"/>
                                      </p:to>
                                    </p:set>
                                    <p:animEffect transition="in" filter="blinds(horizontal)">
                                      <p:cBhvr>
                                        <p:cTn id="31" dur="500"/>
                                        <p:tgtEl>
                                          <p:spTgt spid="23554"/>
                                        </p:tgtEl>
                                      </p:cBhvr>
                                    </p:animEffect>
                                  </p:childTnLst>
                                </p:cTn>
                              </p:par>
                            </p:childTnLst>
                          </p:cTn>
                        </p:par>
                        <p:par>
                          <p:cTn id="32" fill="hold">
                            <p:stCondLst>
                              <p:cond delay="500"/>
                            </p:stCondLst>
                            <p:childTnLst>
                              <p:par>
                                <p:cTn id="33" presetID="3" presetClass="entr" presetSubtype="10"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blinds(horizontal)">
                                      <p:cBhvr>
                                        <p:cTn id="40" dur="500"/>
                                        <p:tgtEl>
                                          <p:spTgt spid="26"/>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linds(horizontal)">
                                      <p:cBhvr>
                                        <p:cTn id="43" dur="500"/>
                                        <p:tgtEl>
                                          <p:spTgt spid="23"/>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blinds(horizontal)">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3557">
                                            <p:txEl>
                                              <p:charRg st="0" end="21"/>
                                            </p:txEl>
                                          </p:spTgt>
                                        </p:tgtEl>
                                        <p:attrNameLst>
                                          <p:attrName>style.visibility</p:attrName>
                                        </p:attrNameLst>
                                      </p:cBhvr>
                                      <p:to>
                                        <p:strVal val="visible"/>
                                      </p:to>
                                    </p:set>
                                    <p:animEffect transition="in" filter="wipe(left)">
                                      <p:cBhvr>
                                        <p:cTn id="51" dur="500"/>
                                        <p:tgtEl>
                                          <p:spTgt spid="23557">
                                            <p:txEl>
                                              <p:charRg st="0" end="2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1">
                                            <p:txEl>
                                              <p:charRg st="0" end="21"/>
                                            </p:txEl>
                                          </p:spTgt>
                                        </p:tgtEl>
                                        <p:attrNameLst>
                                          <p:attrName>style.visibility</p:attrName>
                                        </p:attrNameLst>
                                      </p:cBhvr>
                                      <p:to>
                                        <p:strVal val="visible"/>
                                      </p:to>
                                    </p:set>
                                    <p:animEffect transition="in" filter="wipe(left)">
                                      <p:cBhvr>
                                        <p:cTn id="56" dur="500"/>
                                        <p:tgtEl>
                                          <p:spTgt spid="21">
                                            <p:txEl>
                                              <p:charRg st="0" end="2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left)">
                                      <p:cBhvr>
                                        <p:cTn id="61" dur="500"/>
                                        <p:tgtEl>
                                          <p:spTgt spid="25"/>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left)">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grpId="0" nodeType="clickEffect">
                                  <p:stCondLst>
                                    <p:cond delay="0"/>
                                  </p:stCondLst>
                                  <p:childTnLst>
                                    <p:set>
                                      <p:cBhvr>
                                        <p:cTn id="69" dur="1" fill="hold">
                                          <p:stCondLst>
                                            <p:cond delay="0"/>
                                          </p:stCondLst>
                                        </p:cTn>
                                        <p:tgtEl>
                                          <p:spTgt spid="20497"/>
                                        </p:tgtEl>
                                        <p:attrNameLst>
                                          <p:attrName>style.visibility</p:attrName>
                                        </p:attrNameLst>
                                      </p:cBhvr>
                                      <p:to>
                                        <p:strVal val="visible"/>
                                      </p:to>
                                    </p:set>
                                    <p:animEffect transition="in" filter="wipe(right)">
                                      <p:cBhvr>
                                        <p:cTn id="70" dur="500"/>
                                        <p:tgtEl>
                                          <p:spTgt spid="20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P spid="23557" grpId="0" uiExpand="1" build="p"/>
      <p:bldP spid="23559" grpId="0" build="p"/>
      <p:bldP spid="23554" grpId="0"/>
      <p:bldP spid="6" grpId="0"/>
      <p:bldP spid="3" grpId="0" build="p"/>
      <p:bldP spid="4" grpId="0" animBg="1"/>
      <p:bldP spid="21" grpId="0" build="p"/>
      <p:bldP spid="25" grpId="0" bldLvl="0" animBg="1"/>
      <p:bldP spid="26" grpId="0"/>
      <p:bldP spid="23" grpId="0"/>
      <p:bldP spid="24" grpId="0"/>
      <p:bldP spid="18" grpId="0"/>
      <p:bldP spid="20497" grpId="0" bldLvl="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32769"/>
          <p:cNvSpPr>
            <a:spLocks noGrp="1"/>
          </p:cNvSpPr>
          <p:nvPr>
            <p:ph type="title"/>
          </p:nvPr>
        </p:nvSpPr>
        <p:spPr>
          <a:xfrm>
            <a:off x="395288" y="908050"/>
            <a:ext cx="6742112" cy="739775"/>
          </a:xfrm>
        </p:spPr>
        <p:txBody>
          <a:bodyPr anchor="ctr" anchorCtr="0"/>
          <a:lstStyle/>
          <a:p>
            <a:pPr indent="-342900" algn="l" eaLnBrk="0" hangingPunct="0">
              <a:lnSpc>
                <a:spcPct val="100000"/>
              </a:lnSpc>
              <a:spcBef>
                <a:spcPct val="20000"/>
              </a:spcBef>
              <a:buClrTx/>
              <a:buSzTx/>
              <a:buFontTx/>
            </a:pPr>
            <a:r>
              <a:rPr kumimoji="1" lang="zh-CN" altLang="en-US" sz="3200" dirty="0">
                <a:solidFill>
                  <a:srgbClr val="FF0000"/>
                </a:solidFill>
                <a:latin typeface="黑体" panose="02010609060101010101" pitchFamily="2" charset="-122"/>
                <a:ea typeface="黑体" panose="02010609060101010101" pitchFamily="2" charset="-122"/>
                <a:sym typeface="+mn-ea"/>
              </a:rPr>
              <a:t>四、理想集成运放</a:t>
            </a:r>
            <a:endParaRPr kumimoji="1" lang="zh-CN" altLang="en-US" sz="3200" dirty="0">
              <a:solidFill>
                <a:srgbClr val="FF0000"/>
              </a:solidFill>
              <a:latin typeface="黑体" panose="02010609060101010101" pitchFamily="2" charset="-122"/>
              <a:ea typeface="黑体" panose="02010609060101010101" pitchFamily="2" charset="-122"/>
              <a:cs typeface="+mn-cs"/>
            </a:endParaRPr>
          </a:p>
        </p:txBody>
      </p:sp>
      <p:sp>
        <p:nvSpPr>
          <p:cNvPr id="6" name="文本框 5"/>
          <p:cNvSpPr txBox="1"/>
          <p:nvPr>
            <p:custDataLst>
              <p:tags r:id="rId1"/>
            </p:custDataLst>
          </p:nvPr>
        </p:nvSpPr>
        <p:spPr>
          <a:xfrm>
            <a:off x="502285" y="2134870"/>
            <a:ext cx="8291195" cy="4575175"/>
          </a:xfrm>
          <a:prstGeom prst="rect">
            <a:avLst/>
          </a:prstGeom>
          <a:noFill/>
        </p:spPr>
        <p:txBody>
          <a:bodyPr wrap="square" rtlCol="0" anchor="t">
            <a:noAutofit/>
          </a:bodyPr>
          <a:p>
            <a:pPr marL="0" indent="0" latinLnBrk="0">
              <a:lnSpc>
                <a:spcPct val="120000"/>
              </a:lnSpc>
            </a:pPr>
            <a:r>
              <a:rPr lang="en-US" altLang="zh-CN" sz="2400" b="1">
                <a:solidFill>
                  <a:schemeClr val="tx1"/>
                </a:solidFill>
                <a:latin typeface="Times New Roman" panose="02020603050405020304" pitchFamily="18" charset="0"/>
                <a:cs typeface="Times New Roman" panose="02020603050405020304" pitchFamily="18" charset="0"/>
                <a:sym typeface="+mn-ea"/>
              </a:rPr>
              <a:t>满足下列参数指标的运算放大器可以视为理想运算放大器。</a:t>
            </a:r>
            <a:endParaRPr lang="en-US" altLang="zh-CN" sz="2400" b="1">
              <a:solidFill>
                <a:schemeClr val="tx1"/>
              </a:solidFill>
              <a:latin typeface="Times New Roman" panose="02020603050405020304" pitchFamily="18" charset="0"/>
              <a:cs typeface="Times New Roman" panose="02020603050405020304" pitchFamily="18" charset="0"/>
              <a:sym typeface="+mn-ea"/>
            </a:endParaRPr>
          </a:p>
          <a:p>
            <a:pPr marL="457200" lvl="1" indent="0" latinLnBrk="0">
              <a:lnSpc>
                <a:spcPct val="120000"/>
              </a:lnSpc>
            </a:pPr>
            <a:r>
              <a:rPr lang="en-US" altLang="zh-CN" sz="2400" b="1">
                <a:solidFill>
                  <a:schemeClr val="tx1"/>
                </a:solidFill>
                <a:latin typeface="Times New Roman" panose="02020603050405020304" pitchFamily="18" charset="0"/>
                <a:cs typeface="Times New Roman" panose="02020603050405020304" pitchFamily="18" charset="0"/>
                <a:sym typeface="+mn-ea"/>
              </a:rPr>
              <a:t>1.</a:t>
            </a:r>
            <a:r>
              <a:rPr lang="zh-CN" altLang="en-US" sz="2400" b="1">
                <a:solidFill>
                  <a:schemeClr val="tx1"/>
                </a:solidFill>
                <a:latin typeface="Times New Roman" panose="02020603050405020304" pitchFamily="18" charset="0"/>
                <a:cs typeface="Times New Roman" panose="02020603050405020304" pitchFamily="18" charset="0"/>
                <a:sym typeface="+mn-ea"/>
              </a:rPr>
              <a:t>差模电压放大倍数</a:t>
            </a:r>
            <a:r>
              <a:rPr lang="en-US" altLang="zh-CN" sz="2400" b="1" i="1">
                <a:solidFill>
                  <a:schemeClr val="tx1"/>
                </a:solidFill>
                <a:latin typeface="Times New Roman" panose="02020603050405020304" pitchFamily="18" charset="0"/>
                <a:cs typeface="Times New Roman" panose="02020603050405020304" pitchFamily="18" charset="0"/>
                <a:sym typeface="+mn-ea"/>
              </a:rPr>
              <a:t>A</a:t>
            </a:r>
            <a:r>
              <a:rPr lang="en-US" altLang="zh-CN" sz="2400" b="1" i="1" baseline="-25000">
                <a:solidFill>
                  <a:schemeClr val="tx1"/>
                </a:solidFill>
                <a:latin typeface="Times New Roman" panose="02020603050405020304" pitchFamily="18" charset="0"/>
                <a:cs typeface="Times New Roman" panose="02020603050405020304" pitchFamily="18" charset="0"/>
                <a:sym typeface="+mn-ea"/>
              </a:rPr>
              <a:t>u</a:t>
            </a:r>
            <a:r>
              <a:rPr lang="en-US" altLang="zh-CN" sz="2400" b="1" baseline="-25000">
                <a:solidFill>
                  <a:schemeClr val="tx1"/>
                </a:solidFill>
                <a:latin typeface="Times New Roman" panose="02020603050405020304" pitchFamily="18" charset="0"/>
                <a:cs typeface="Times New Roman" panose="02020603050405020304" pitchFamily="18" charset="0"/>
                <a:sym typeface="+mn-ea"/>
              </a:rPr>
              <a:t>d</a:t>
            </a:r>
            <a:r>
              <a:rPr lang="en-US" altLang="zh-CN" sz="2400" b="1">
                <a:solidFill>
                  <a:schemeClr val="tx1"/>
                </a:solidFill>
                <a:latin typeface="Times New Roman" panose="02020603050405020304" pitchFamily="18" charset="0"/>
                <a:cs typeface="Times New Roman" panose="02020603050405020304" pitchFamily="18" charset="0"/>
                <a:sym typeface="+mn-ea"/>
              </a:rPr>
              <a:t>=</a:t>
            </a:r>
            <a:r>
              <a:rPr lang="en-US" altLang="zh-CN" sz="2400" b="1">
                <a:solidFill>
                  <a:schemeClr val="tx1"/>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400" b="1">
                <a:solidFill>
                  <a:schemeClr val="tx1"/>
                </a:solidFill>
                <a:latin typeface="Times New Roman" panose="02020603050405020304" pitchFamily="18" charset="0"/>
                <a:cs typeface="Times New Roman" panose="02020603050405020304" pitchFamily="18" charset="0"/>
                <a:sym typeface="+mn-ea"/>
              </a:rPr>
              <a:t>，实际上</a:t>
            </a:r>
            <a:r>
              <a:rPr lang="en-US" altLang="zh-CN" sz="2400" b="1" i="1">
                <a:solidFill>
                  <a:schemeClr val="tx1"/>
                </a:solidFill>
                <a:latin typeface="Times New Roman" panose="02020603050405020304" pitchFamily="18" charset="0"/>
                <a:cs typeface="Times New Roman" panose="02020603050405020304" pitchFamily="18" charset="0"/>
                <a:sym typeface="+mn-ea"/>
              </a:rPr>
              <a:t>A</a:t>
            </a:r>
            <a:r>
              <a:rPr lang="en-US" altLang="zh-CN" sz="2400" b="1" i="1" baseline="-25000">
                <a:solidFill>
                  <a:schemeClr val="tx1"/>
                </a:solidFill>
                <a:latin typeface="Times New Roman" panose="02020603050405020304" pitchFamily="18" charset="0"/>
                <a:cs typeface="Times New Roman" panose="02020603050405020304" pitchFamily="18" charset="0"/>
                <a:sym typeface="+mn-ea"/>
              </a:rPr>
              <a:t>u</a:t>
            </a:r>
            <a:r>
              <a:rPr lang="en-US" altLang="zh-CN" sz="2400" b="1" baseline="-25000">
                <a:solidFill>
                  <a:schemeClr val="tx1"/>
                </a:solidFill>
                <a:latin typeface="Times New Roman" panose="02020603050405020304" pitchFamily="18" charset="0"/>
                <a:cs typeface="Times New Roman" panose="02020603050405020304" pitchFamily="18" charset="0"/>
                <a:sym typeface="+mn-ea"/>
              </a:rPr>
              <a:t>d</a:t>
            </a:r>
            <a:r>
              <a:rPr lang="en-US" altLang="zh-CN" sz="2400" b="1">
                <a:solidFill>
                  <a:schemeClr val="tx1"/>
                </a:solidFill>
                <a:latin typeface="Times New Roman" panose="02020603050405020304" pitchFamily="18" charset="0"/>
                <a:cs typeface="Times New Roman" panose="02020603050405020304" pitchFamily="18" charset="0"/>
                <a:sym typeface="+mn-ea"/>
              </a:rPr>
              <a:t>≥80dB</a:t>
            </a:r>
            <a:r>
              <a:rPr lang="zh-CN" altLang="en-US" sz="2400" b="1">
                <a:solidFill>
                  <a:schemeClr val="tx1"/>
                </a:solidFill>
                <a:latin typeface="Times New Roman" panose="02020603050405020304" pitchFamily="18" charset="0"/>
                <a:cs typeface="Times New Roman" panose="02020603050405020304" pitchFamily="18" charset="0"/>
                <a:sym typeface="+mn-ea"/>
              </a:rPr>
              <a:t>即可。</a:t>
            </a:r>
            <a:endParaRPr lang="zh-CN" altLang="en-US" sz="2400" b="1">
              <a:solidFill>
                <a:schemeClr val="tx1"/>
              </a:solidFill>
              <a:latin typeface="Times New Roman" panose="02020603050405020304" pitchFamily="18" charset="0"/>
              <a:cs typeface="Times New Roman" panose="02020603050405020304" pitchFamily="18" charset="0"/>
              <a:sym typeface="+mn-ea"/>
            </a:endParaRPr>
          </a:p>
          <a:p>
            <a:pPr marL="457200" lvl="1" indent="0" latinLnBrk="0">
              <a:lnSpc>
                <a:spcPct val="120000"/>
              </a:lnSpc>
            </a:pPr>
            <a:r>
              <a:rPr lang="en-US" altLang="zh-CN" sz="2400" b="1">
                <a:solidFill>
                  <a:schemeClr val="tx1"/>
                </a:solidFill>
                <a:latin typeface="Times New Roman" panose="02020603050405020304" pitchFamily="18" charset="0"/>
                <a:cs typeface="Times New Roman" panose="02020603050405020304" pitchFamily="18" charset="0"/>
                <a:sym typeface="+mn-ea"/>
              </a:rPr>
              <a:t>2.</a:t>
            </a:r>
            <a:r>
              <a:rPr lang="zh-CN" altLang="en-US" sz="2400" b="1">
                <a:solidFill>
                  <a:schemeClr val="tx1"/>
                </a:solidFill>
                <a:latin typeface="Times New Roman" panose="02020603050405020304" pitchFamily="18" charset="0"/>
                <a:cs typeface="Times New Roman" panose="02020603050405020304" pitchFamily="18" charset="0"/>
                <a:sym typeface="+mn-ea"/>
              </a:rPr>
              <a:t>差模输入电阻</a:t>
            </a:r>
            <a:r>
              <a:rPr lang="en-US" altLang="zh-CN" sz="2400" b="1" i="1">
                <a:solidFill>
                  <a:schemeClr val="tx1"/>
                </a:solidFill>
                <a:latin typeface="Times New Roman" panose="02020603050405020304" pitchFamily="18" charset="0"/>
                <a:cs typeface="Times New Roman" panose="02020603050405020304" pitchFamily="18" charset="0"/>
                <a:sym typeface="+mn-ea"/>
              </a:rPr>
              <a:t>R</a:t>
            </a:r>
            <a:r>
              <a:rPr lang="en-US" altLang="zh-CN" sz="2400" b="1" baseline="-25000">
                <a:solidFill>
                  <a:schemeClr val="tx1"/>
                </a:solidFill>
                <a:latin typeface="Times New Roman" panose="02020603050405020304" pitchFamily="18" charset="0"/>
                <a:cs typeface="Times New Roman" panose="02020603050405020304" pitchFamily="18" charset="0"/>
                <a:sym typeface="+mn-ea"/>
              </a:rPr>
              <a:t>id</a:t>
            </a:r>
            <a:r>
              <a:rPr lang="en-US" altLang="zh-CN" sz="2400" b="1">
                <a:solidFill>
                  <a:schemeClr val="tx1"/>
                </a:solidFill>
                <a:latin typeface="Times New Roman" panose="02020603050405020304" pitchFamily="18" charset="0"/>
                <a:cs typeface="Times New Roman" panose="02020603050405020304" pitchFamily="18" charset="0"/>
                <a:sym typeface="+mn-ea"/>
              </a:rPr>
              <a:t>=</a:t>
            </a:r>
            <a:r>
              <a:rPr lang="en-US" altLang="zh-CN" sz="2400" b="1">
                <a:solidFill>
                  <a:schemeClr val="tx1"/>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400" b="1">
                <a:solidFill>
                  <a:schemeClr val="tx1"/>
                </a:solidFill>
                <a:latin typeface="Times New Roman" panose="02020603050405020304" pitchFamily="18" charset="0"/>
                <a:cs typeface="Times New Roman" panose="02020603050405020304" pitchFamily="18" charset="0"/>
                <a:sym typeface="+mn-ea"/>
              </a:rPr>
              <a:t>，实际上</a:t>
            </a:r>
            <a:r>
              <a:rPr lang="en-US" altLang="zh-CN" sz="2400" b="1" i="1">
                <a:solidFill>
                  <a:schemeClr val="tx1"/>
                </a:solidFill>
                <a:latin typeface="Times New Roman" panose="02020603050405020304" pitchFamily="18" charset="0"/>
                <a:cs typeface="Times New Roman" panose="02020603050405020304" pitchFamily="18" charset="0"/>
                <a:sym typeface="+mn-ea"/>
              </a:rPr>
              <a:t>R</a:t>
            </a:r>
            <a:r>
              <a:rPr lang="en-US" altLang="zh-CN" sz="2400" b="1" baseline="-25000">
                <a:solidFill>
                  <a:schemeClr val="tx1"/>
                </a:solidFill>
                <a:latin typeface="Times New Roman" panose="02020603050405020304" pitchFamily="18" charset="0"/>
                <a:cs typeface="Times New Roman" panose="02020603050405020304" pitchFamily="18" charset="0"/>
                <a:sym typeface="+mn-ea"/>
              </a:rPr>
              <a:t>id</a:t>
            </a:r>
            <a:r>
              <a:rPr lang="zh-CN" altLang="en-US" sz="2400" b="1">
                <a:solidFill>
                  <a:schemeClr val="tx1"/>
                </a:solidFill>
                <a:latin typeface="Times New Roman" panose="02020603050405020304" pitchFamily="18" charset="0"/>
                <a:cs typeface="Times New Roman" panose="02020603050405020304" pitchFamily="18" charset="0"/>
                <a:sym typeface="+mn-ea"/>
              </a:rPr>
              <a:t>比输入端外电路的电阻大</a:t>
            </a:r>
            <a:r>
              <a:rPr lang="en-US" altLang="zh-CN" sz="2400" b="1">
                <a:solidFill>
                  <a:schemeClr val="tx1"/>
                </a:solidFill>
                <a:latin typeface="Times New Roman" panose="02020603050405020304" pitchFamily="18" charset="0"/>
                <a:cs typeface="Times New Roman" panose="02020603050405020304" pitchFamily="18" charset="0"/>
                <a:sym typeface="+mn-ea"/>
              </a:rPr>
              <a:t>2</a:t>
            </a:r>
            <a:r>
              <a:rPr lang="zh-CN" altLang="en-US" sz="2400" b="1">
                <a:solidFill>
                  <a:schemeClr val="tx1"/>
                </a:solidFill>
                <a:latin typeface="Times New Roman" panose="02020603050405020304" pitchFamily="18" charset="0"/>
                <a:cs typeface="Times New Roman" panose="02020603050405020304" pitchFamily="18" charset="0"/>
                <a:sym typeface="+mn-ea"/>
              </a:rPr>
              <a:t>～</a:t>
            </a:r>
            <a:r>
              <a:rPr lang="en-US" altLang="zh-CN" sz="2400" b="1">
                <a:solidFill>
                  <a:schemeClr val="tx1"/>
                </a:solidFill>
                <a:latin typeface="Times New Roman" panose="02020603050405020304" pitchFamily="18" charset="0"/>
                <a:cs typeface="Times New Roman" panose="02020603050405020304" pitchFamily="18" charset="0"/>
                <a:sym typeface="+mn-ea"/>
              </a:rPr>
              <a:t>3</a:t>
            </a:r>
            <a:r>
              <a:rPr lang="zh-CN" altLang="en-US" sz="2400" b="1">
                <a:solidFill>
                  <a:schemeClr val="tx1"/>
                </a:solidFill>
                <a:latin typeface="Times New Roman" panose="02020603050405020304" pitchFamily="18" charset="0"/>
                <a:cs typeface="Times New Roman" panose="02020603050405020304" pitchFamily="18" charset="0"/>
                <a:sym typeface="+mn-ea"/>
              </a:rPr>
              <a:t>个量级即可。</a:t>
            </a:r>
            <a:endParaRPr lang="zh-CN" altLang="en-US" sz="2400" b="1">
              <a:solidFill>
                <a:schemeClr val="tx1"/>
              </a:solidFill>
              <a:latin typeface="Times New Roman" panose="02020603050405020304" pitchFamily="18" charset="0"/>
              <a:cs typeface="Times New Roman" panose="02020603050405020304" pitchFamily="18" charset="0"/>
              <a:sym typeface="+mn-ea"/>
            </a:endParaRPr>
          </a:p>
          <a:p>
            <a:pPr marL="457200" lvl="1" indent="0" latinLnBrk="0">
              <a:lnSpc>
                <a:spcPct val="120000"/>
              </a:lnSpc>
            </a:pPr>
            <a:r>
              <a:rPr lang="en-US" altLang="zh-CN" sz="2400" b="1">
                <a:solidFill>
                  <a:schemeClr val="tx1"/>
                </a:solidFill>
                <a:latin typeface="Times New Roman" panose="02020603050405020304" pitchFamily="18" charset="0"/>
                <a:cs typeface="Times New Roman" panose="02020603050405020304" pitchFamily="18" charset="0"/>
                <a:sym typeface="+mn-ea"/>
              </a:rPr>
              <a:t>3.</a:t>
            </a:r>
            <a:r>
              <a:rPr lang="zh-CN" altLang="en-US" sz="2400" b="1">
                <a:solidFill>
                  <a:schemeClr val="tx1"/>
                </a:solidFill>
                <a:latin typeface="Times New Roman" panose="02020603050405020304" pitchFamily="18" charset="0"/>
                <a:cs typeface="Times New Roman" panose="02020603050405020304" pitchFamily="18" charset="0"/>
                <a:sym typeface="+mn-ea"/>
              </a:rPr>
              <a:t>输出电阻</a:t>
            </a:r>
            <a:r>
              <a:rPr lang="en-US" altLang="zh-CN" sz="2400" b="1" i="1">
                <a:solidFill>
                  <a:schemeClr val="tx1"/>
                </a:solidFill>
                <a:latin typeface="Times New Roman" panose="02020603050405020304" pitchFamily="18" charset="0"/>
                <a:cs typeface="Times New Roman" panose="02020603050405020304" pitchFamily="18" charset="0"/>
                <a:sym typeface="+mn-ea"/>
              </a:rPr>
              <a:t>R</a:t>
            </a:r>
            <a:r>
              <a:rPr lang="en-US" altLang="zh-CN" sz="2400" b="1" baseline="-25000">
                <a:solidFill>
                  <a:schemeClr val="tx1"/>
                </a:solidFill>
                <a:latin typeface="Times New Roman" panose="02020603050405020304" pitchFamily="18" charset="0"/>
                <a:cs typeface="Times New Roman" panose="02020603050405020304" pitchFamily="18" charset="0"/>
                <a:sym typeface="+mn-ea"/>
              </a:rPr>
              <a:t>o</a:t>
            </a:r>
            <a:r>
              <a:rPr lang="en-US" altLang="zh-CN" sz="2400" b="1">
                <a:solidFill>
                  <a:schemeClr val="tx1"/>
                </a:solidFill>
                <a:latin typeface="Times New Roman" panose="02020603050405020304" pitchFamily="18" charset="0"/>
                <a:cs typeface="Times New Roman" panose="02020603050405020304" pitchFamily="18" charset="0"/>
                <a:sym typeface="+mn-ea"/>
              </a:rPr>
              <a:t>=0</a:t>
            </a:r>
            <a:r>
              <a:rPr lang="zh-CN" altLang="en-US" sz="2400" b="1">
                <a:solidFill>
                  <a:schemeClr val="tx1"/>
                </a:solidFill>
                <a:latin typeface="Times New Roman" panose="02020603050405020304" pitchFamily="18" charset="0"/>
                <a:cs typeface="Times New Roman" panose="02020603050405020304" pitchFamily="18" charset="0"/>
                <a:sym typeface="+mn-ea"/>
              </a:rPr>
              <a:t>，实际上</a:t>
            </a:r>
            <a:r>
              <a:rPr lang="en-US" altLang="zh-CN" sz="2400" b="1" i="1">
                <a:solidFill>
                  <a:schemeClr val="tx1"/>
                </a:solidFill>
                <a:latin typeface="Times New Roman" panose="02020603050405020304" pitchFamily="18" charset="0"/>
                <a:cs typeface="Times New Roman" panose="02020603050405020304" pitchFamily="18" charset="0"/>
                <a:sym typeface="+mn-ea"/>
              </a:rPr>
              <a:t>R</a:t>
            </a:r>
            <a:r>
              <a:rPr lang="en-US" altLang="zh-CN" sz="2400" b="1" baseline="-25000">
                <a:solidFill>
                  <a:schemeClr val="tx1"/>
                </a:solidFill>
                <a:latin typeface="Times New Roman" panose="02020603050405020304" pitchFamily="18" charset="0"/>
                <a:cs typeface="Times New Roman" panose="02020603050405020304" pitchFamily="18" charset="0"/>
                <a:sym typeface="+mn-ea"/>
              </a:rPr>
              <a:t>o</a:t>
            </a:r>
            <a:r>
              <a:rPr lang="zh-CN" altLang="en-US" sz="2400" b="1">
                <a:solidFill>
                  <a:schemeClr val="tx1"/>
                </a:solidFill>
                <a:latin typeface="Times New Roman" panose="02020603050405020304" pitchFamily="18" charset="0"/>
                <a:cs typeface="Times New Roman" panose="02020603050405020304" pitchFamily="18" charset="0"/>
                <a:sym typeface="+mn-ea"/>
              </a:rPr>
              <a:t>比输入端外电路的电阻小</a:t>
            </a:r>
            <a:r>
              <a:rPr lang="en-US" altLang="zh-CN" sz="2400" b="1">
                <a:solidFill>
                  <a:schemeClr val="tx1"/>
                </a:solidFill>
                <a:latin typeface="Times New Roman" panose="02020603050405020304" pitchFamily="18" charset="0"/>
                <a:cs typeface="Times New Roman" panose="02020603050405020304" pitchFamily="18" charset="0"/>
                <a:sym typeface="+mn-ea"/>
              </a:rPr>
              <a:t>1</a:t>
            </a:r>
            <a:r>
              <a:rPr lang="zh-CN" altLang="en-US" sz="2400" b="1">
                <a:solidFill>
                  <a:schemeClr val="tx1"/>
                </a:solidFill>
                <a:latin typeface="Times New Roman" panose="02020603050405020304" pitchFamily="18" charset="0"/>
                <a:cs typeface="Times New Roman" panose="02020603050405020304" pitchFamily="18" charset="0"/>
                <a:sym typeface="+mn-ea"/>
              </a:rPr>
              <a:t>～</a:t>
            </a:r>
            <a:r>
              <a:rPr lang="en-US" altLang="zh-CN" sz="2400" b="1">
                <a:solidFill>
                  <a:schemeClr val="tx1"/>
                </a:solidFill>
                <a:latin typeface="Times New Roman" panose="02020603050405020304" pitchFamily="18" charset="0"/>
                <a:cs typeface="Times New Roman" panose="02020603050405020304" pitchFamily="18" charset="0"/>
                <a:sym typeface="+mn-ea"/>
              </a:rPr>
              <a:t>2</a:t>
            </a:r>
            <a:r>
              <a:rPr lang="zh-CN" altLang="en-US" sz="2400" b="1">
                <a:solidFill>
                  <a:schemeClr val="tx1"/>
                </a:solidFill>
                <a:latin typeface="Times New Roman" panose="02020603050405020304" pitchFamily="18" charset="0"/>
                <a:cs typeface="Times New Roman" panose="02020603050405020304" pitchFamily="18" charset="0"/>
                <a:sym typeface="+mn-ea"/>
              </a:rPr>
              <a:t>个量级即可。</a:t>
            </a:r>
            <a:endParaRPr lang="zh-CN" altLang="en-US" sz="2400" b="1">
              <a:solidFill>
                <a:schemeClr val="tx1"/>
              </a:solidFill>
              <a:latin typeface="Times New Roman" panose="02020603050405020304" pitchFamily="18" charset="0"/>
              <a:cs typeface="Times New Roman" panose="02020603050405020304" pitchFamily="18" charset="0"/>
              <a:sym typeface="+mn-ea"/>
            </a:endParaRPr>
          </a:p>
          <a:p>
            <a:pPr marL="457200" lvl="1" indent="0" latinLnBrk="0">
              <a:lnSpc>
                <a:spcPct val="120000"/>
              </a:lnSpc>
            </a:pPr>
            <a:r>
              <a:rPr lang="en-US" altLang="zh-CN" sz="2400" b="1">
                <a:solidFill>
                  <a:schemeClr val="tx1"/>
                </a:solidFill>
                <a:latin typeface="Times New Roman" panose="02020603050405020304" pitchFamily="18" charset="0"/>
                <a:cs typeface="Times New Roman" panose="02020603050405020304" pitchFamily="18" charset="0"/>
                <a:sym typeface="+mn-ea"/>
              </a:rPr>
              <a:t>4.</a:t>
            </a:r>
            <a:r>
              <a:rPr lang="zh-CN" altLang="en-US" sz="2400" b="1">
                <a:solidFill>
                  <a:schemeClr val="tx1"/>
                </a:solidFill>
                <a:latin typeface="Times New Roman" panose="02020603050405020304" pitchFamily="18" charset="0"/>
                <a:cs typeface="Times New Roman" panose="02020603050405020304" pitchFamily="18" charset="0"/>
                <a:sym typeface="+mn-ea"/>
              </a:rPr>
              <a:t>带宽足够宽。</a:t>
            </a:r>
            <a:endParaRPr lang="zh-CN" altLang="en-US" sz="2400" b="1">
              <a:solidFill>
                <a:schemeClr val="tx1"/>
              </a:solidFill>
              <a:latin typeface="Times New Roman" panose="02020603050405020304" pitchFamily="18" charset="0"/>
              <a:cs typeface="Times New Roman" panose="02020603050405020304" pitchFamily="18" charset="0"/>
              <a:sym typeface="+mn-ea"/>
            </a:endParaRPr>
          </a:p>
          <a:p>
            <a:pPr marL="457200" lvl="1" indent="0" latinLnBrk="0">
              <a:lnSpc>
                <a:spcPct val="120000"/>
              </a:lnSpc>
            </a:pPr>
            <a:r>
              <a:rPr lang="en-US" altLang="zh-CN" sz="2400" b="1">
                <a:solidFill>
                  <a:schemeClr val="tx1"/>
                </a:solidFill>
                <a:latin typeface="Times New Roman" panose="02020603050405020304" pitchFamily="18" charset="0"/>
                <a:cs typeface="Times New Roman" panose="02020603050405020304" pitchFamily="18" charset="0"/>
                <a:sym typeface="+mn-ea"/>
              </a:rPr>
              <a:t>5.</a:t>
            </a:r>
            <a:r>
              <a:rPr lang="zh-CN" altLang="en-US" sz="2400" b="1">
                <a:solidFill>
                  <a:schemeClr val="tx1"/>
                </a:solidFill>
                <a:latin typeface="Times New Roman" panose="02020603050405020304" pitchFamily="18" charset="0"/>
                <a:cs typeface="Times New Roman" panose="02020603050405020304" pitchFamily="18" charset="0"/>
                <a:sym typeface="+mn-ea"/>
              </a:rPr>
              <a:t>共模抑制比足够大。</a:t>
            </a:r>
            <a:endParaRPr lang="zh-CN" altLang="en-US" sz="2400" b="1">
              <a:solidFill>
                <a:schemeClr val="tx1"/>
              </a:solidFill>
              <a:latin typeface="Times New Roman" panose="02020603050405020304" pitchFamily="18" charset="0"/>
              <a:cs typeface="Times New Roman" panose="02020603050405020304" pitchFamily="18" charset="0"/>
              <a:sym typeface="+mn-ea"/>
            </a:endParaRPr>
          </a:p>
          <a:p>
            <a:pPr marL="0" indent="0" latinLnBrk="0">
              <a:lnSpc>
                <a:spcPct val="120000"/>
              </a:lnSpc>
            </a:pPr>
            <a:r>
              <a:rPr lang="en-US" altLang="zh-CN" sz="2400" b="1">
                <a:solidFill>
                  <a:schemeClr val="tx1"/>
                </a:solidFill>
                <a:latin typeface="Times New Roman" panose="02020603050405020304" pitchFamily="18" charset="0"/>
                <a:cs typeface="Times New Roman" panose="02020603050405020304" pitchFamily="18" charset="0"/>
                <a:sym typeface="+mn-ea"/>
              </a:rPr>
              <a:t>        </a:t>
            </a:r>
            <a:r>
              <a:rPr lang="zh-CN" altLang="en-US" sz="2400" b="1">
                <a:solidFill>
                  <a:schemeClr val="tx1"/>
                </a:solidFill>
                <a:latin typeface="Times New Roman" panose="02020603050405020304" pitchFamily="18" charset="0"/>
                <a:cs typeface="Times New Roman" panose="02020603050405020304" pitchFamily="18" charset="0"/>
                <a:sym typeface="+mn-ea"/>
              </a:rPr>
              <a:t>在做一般原理性分析时，运放都可以视为理想的。只要实际的运用条件不使运放的某个技术指标明显下降即可。</a:t>
            </a:r>
            <a:endParaRPr lang="zh-CN" altLang="en-US" sz="2400" b="1">
              <a:solidFill>
                <a:schemeClr val="tx1"/>
              </a:solidFill>
              <a:latin typeface="Times New Roman" panose="02020603050405020304" pitchFamily="18" charset="0"/>
              <a:cs typeface="Times New Roman" panose="02020603050405020304" pitchFamily="18" charset="0"/>
              <a:sym typeface="+mn-ea"/>
            </a:endParaRPr>
          </a:p>
          <a:p>
            <a:pPr marL="0" indent="0" latinLnBrk="0">
              <a:lnSpc>
                <a:spcPct val="120000"/>
              </a:lnSpc>
            </a:pPr>
            <a:endParaRPr lang="zh-CN" altLang="en-US" sz="2400" b="1">
              <a:solidFill>
                <a:schemeClr val="tx1"/>
              </a:solidFill>
              <a:latin typeface="Times New Roman" panose="02020603050405020304" pitchFamily="18" charset="0"/>
              <a:cs typeface="Times New Roman" panose="02020603050405020304" pitchFamily="18" charset="0"/>
              <a:sym typeface="+mn-ea"/>
            </a:endParaRPr>
          </a:p>
          <a:p>
            <a:pPr marL="0" indent="0" latinLnBrk="0">
              <a:lnSpc>
                <a:spcPct val="120000"/>
              </a:lnSpc>
            </a:pPr>
            <a:endParaRPr lang="en-US" altLang="zh-CN" sz="2400" b="1">
              <a:solidFill>
                <a:schemeClr val="tx1"/>
              </a:solidFill>
              <a:latin typeface="Times New Roman" panose="02020603050405020304" pitchFamily="18" charset="0"/>
              <a:cs typeface="Times New Roman" panose="02020603050405020304" pitchFamily="18" charset="0"/>
              <a:sym typeface="+mn-ea"/>
            </a:endParaRPr>
          </a:p>
          <a:p>
            <a:pPr marL="0" indent="0" latinLnBrk="0">
              <a:lnSpc>
                <a:spcPct val="120000"/>
              </a:lnSpc>
            </a:pPr>
            <a:endParaRPr lang="en-US" altLang="zh-CN" sz="2400" b="1" i="1" dirty="0" smtClean="0">
              <a:solidFill>
                <a:schemeClr val="tx1"/>
              </a:solidFill>
              <a:latin typeface="Times New Roman" panose="02020603050405020304" pitchFamily="18" charset="0"/>
              <a:cs typeface="Times New Roman" panose="02020603050405020304" pitchFamily="18" charset="0"/>
              <a:sym typeface="+mn-ea"/>
            </a:endParaRPr>
          </a:p>
        </p:txBody>
      </p:sp>
      <p:sp>
        <p:nvSpPr>
          <p:cNvPr id="2" name="文本框 1"/>
          <p:cNvSpPr txBox="1"/>
          <p:nvPr>
            <p:custDataLst>
              <p:tags r:id="rId2"/>
            </p:custDataLst>
          </p:nvPr>
        </p:nvSpPr>
        <p:spPr>
          <a:xfrm>
            <a:off x="612140" y="1628775"/>
            <a:ext cx="3761740" cy="521970"/>
          </a:xfrm>
          <a:prstGeom prst="rect">
            <a:avLst/>
          </a:prstGeom>
          <a:noFill/>
        </p:spPr>
        <p:txBody>
          <a:bodyPr wrap="square" rtlCol="0" anchor="t">
            <a:spAutoFit/>
          </a:bodyPr>
          <a:p>
            <a:r>
              <a:rPr lang="en-US" altLang="zh-CN" sz="2800" b="1" u="sng">
                <a:solidFill>
                  <a:srgbClr val="0000FF"/>
                </a:solidFill>
                <a:latin typeface="Times New Roman" panose="02020603050405020304" pitchFamily="18" charset="0"/>
                <a:cs typeface="Times New Roman" panose="02020603050405020304" pitchFamily="18" charset="0"/>
                <a:sym typeface="+mn-ea"/>
              </a:rPr>
              <a:t>1</a:t>
            </a:r>
            <a:r>
              <a:rPr lang="zh-CN" altLang="en-US" sz="2800" b="1" u="sng">
                <a:solidFill>
                  <a:srgbClr val="0000FF"/>
                </a:solidFill>
                <a:latin typeface="Times New Roman" panose="02020603050405020304" pitchFamily="18" charset="0"/>
                <a:cs typeface="Times New Roman" panose="02020603050405020304" pitchFamily="18" charset="0"/>
                <a:sym typeface="+mn-ea"/>
              </a:rPr>
              <a:t>、理想运放的条件</a:t>
            </a:r>
            <a:endParaRPr lang="zh-CN" altLang="en-US" sz="2800" b="1" i="1" u="sng" dirty="0" smtClean="0">
              <a:solidFill>
                <a:srgbClr val="0000FF"/>
              </a:solidFill>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2" name="文本框 1"/>
          <p:cNvSpPr txBox="1"/>
          <p:nvPr>
            <p:custDataLst>
              <p:tags r:id="rId1"/>
            </p:custDataLst>
          </p:nvPr>
        </p:nvSpPr>
        <p:spPr>
          <a:xfrm>
            <a:off x="612140" y="911225"/>
            <a:ext cx="3761740" cy="521970"/>
          </a:xfrm>
          <a:prstGeom prst="rect">
            <a:avLst/>
          </a:prstGeom>
          <a:noFill/>
        </p:spPr>
        <p:txBody>
          <a:bodyPr wrap="square" rtlCol="0" anchor="t">
            <a:spAutoFit/>
          </a:bodyPr>
          <a:p>
            <a:r>
              <a:rPr lang="en-US" altLang="zh-CN" sz="2800" b="1" u="sng">
                <a:solidFill>
                  <a:srgbClr val="0000FF"/>
                </a:solidFill>
                <a:latin typeface="Times New Roman" panose="02020603050405020304" pitchFamily="18" charset="0"/>
                <a:cs typeface="Times New Roman" panose="02020603050405020304" pitchFamily="18" charset="0"/>
                <a:sym typeface="+mn-ea"/>
              </a:rPr>
              <a:t>2</a:t>
            </a:r>
            <a:r>
              <a:rPr lang="zh-CN" altLang="en-US" sz="2800" b="1" u="sng">
                <a:solidFill>
                  <a:srgbClr val="0000FF"/>
                </a:solidFill>
                <a:latin typeface="Times New Roman" panose="02020603050405020304" pitchFamily="18" charset="0"/>
                <a:cs typeface="Times New Roman" panose="02020603050405020304" pitchFamily="18" charset="0"/>
                <a:sym typeface="+mn-ea"/>
              </a:rPr>
              <a:t>、理想运放的特性</a:t>
            </a:r>
            <a:endParaRPr lang="en-US" altLang="zh-CN" sz="2800" b="1" i="1" u="sng" dirty="0" smtClean="0">
              <a:solidFill>
                <a:srgbClr val="0000FF"/>
              </a:solidFill>
              <a:latin typeface="Times New Roman" panose="02020603050405020304" pitchFamily="18" charset="0"/>
              <a:cs typeface="Times New Roman" panose="02020603050405020304" pitchFamily="18" charset="0"/>
              <a:sym typeface="+mn-ea"/>
            </a:endParaRPr>
          </a:p>
        </p:txBody>
      </p:sp>
      <p:sp>
        <p:nvSpPr>
          <p:cNvPr id="6" name="文本框 5"/>
          <p:cNvSpPr txBox="1"/>
          <p:nvPr>
            <p:custDataLst>
              <p:tags r:id="rId2"/>
            </p:custDataLst>
          </p:nvPr>
        </p:nvSpPr>
        <p:spPr>
          <a:xfrm>
            <a:off x="539750" y="1556385"/>
            <a:ext cx="7854950" cy="4407535"/>
          </a:xfrm>
          <a:prstGeom prst="rect">
            <a:avLst/>
          </a:prstGeom>
          <a:noFill/>
        </p:spPr>
        <p:txBody>
          <a:bodyPr wrap="square" rtlCol="0" anchor="t">
            <a:noAutofit/>
          </a:bodyPr>
          <a:p>
            <a:pPr marL="0" indent="0" latinLnBrk="0">
              <a:lnSpc>
                <a:spcPct val="120000"/>
              </a:lnSpc>
            </a:pPr>
            <a:r>
              <a:rPr lang="en-US" altLang="zh-CN" sz="2400" b="1">
                <a:solidFill>
                  <a:schemeClr val="tx1"/>
                </a:solidFill>
                <a:latin typeface="Times New Roman" panose="02020603050405020304" pitchFamily="18" charset="0"/>
                <a:cs typeface="Times New Roman" panose="02020603050405020304" pitchFamily="18" charset="0"/>
                <a:sym typeface="+mn-ea"/>
              </a:rPr>
              <a:t>        </a:t>
            </a:r>
            <a:r>
              <a:rPr lang="zh-CN" altLang="en-US" sz="2400" b="1">
                <a:solidFill>
                  <a:schemeClr val="tx1"/>
                </a:solidFill>
                <a:latin typeface="Times New Roman" panose="02020603050405020304" pitchFamily="18" charset="0"/>
                <a:cs typeface="Times New Roman" panose="02020603050405020304" pitchFamily="18" charset="0"/>
                <a:sym typeface="+mn-ea"/>
              </a:rPr>
              <a:t>理想运算放大器具有“</a:t>
            </a:r>
            <a:r>
              <a:rPr lang="zh-CN" altLang="en-US" sz="2400" b="1">
                <a:solidFill>
                  <a:srgbClr val="FF0000"/>
                </a:solidFill>
                <a:latin typeface="Times New Roman" panose="02020603050405020304" pitchFamily="18" charset="0"/>
                <a:cs typeface="Times New Roman" panose="02020603050405020304" pitchFamily="18" charset="0"/>
                <a:sym typeface="+mn-ea"/>
              </a:rPr>
              <a:t>虚短</a:t>
            </a:r>
            <a:r>
              <a:rPr lang="zh-CN" altLang="en-US" sz="2400" b="1">
                <a:solidFill>
                  <a:schemeClr val="tx1"/>
                </a:solidFill>
                <a:latin typeface="Times New Roman" panose="02020603050405020304" pitchFamily="18" charset="0"/>
                <a:cs typeface="Times New Roman" panose="02020603050405020304" pitchFamily="18" charset="0"/>
                <a:sym typeface="+mn-ea"/>
              </a:rPr>
              <a:t>”和“</a:t>
            </a:r>
            <a:r>
              <a:rPr lang="zh-CN" altLang="en-US" sz="2400" b="1">
                <a:solidFill>
                  <a:srgbClr val="FF0000"/>
                </a:solidFill>
                <a:latin typeface="Times New Roman" panose="02020603050405020304" pitchFamily="18" charset="0"/>
                <a:cs typeface="Times New Roman" panose="02020603050405020304" pitchFamily="18" charset="0"/>
                <a:sym typeface="+mn-ea"/>
              </a:rPr>
              <a:t>虚断</a:t>
            </a:r>
            <a:r>
              <a:rPr lang="zh-CN" altLang="en-US" sz="2400" b="1">
                <a:solidFill>
                  <a:schemeClr val="tx1"/>
                </a:solidFill>
                <a:latin typeface="Times New Roman" panose="02020603050405020304" pitchFamily="18" charset="0"/>
                <a:cs typeface="Times New Roman" panose="02020603050405020304" pitchFamily="18" charset="0"/>
                <a:sym typeface="+mn-ea"/>
              </a:rPr>
              <a:t>”的特性，这两个特性对分析线性运用的运放电路十分有用。为了保证线性运用，运放必须在闭环</a:t>
            </a:r>
            <a:r>
              <a:rPr lang="en-US" altLang="zh-CN" sz="2400" b="1">
                <a:solidFill>
                  <a:schemeClr val="tx1"/>
                </a:solidFill>
                <a:latin typeface="Times New Roman" panose="02020603050405020304" pitchFamily="18" charset="0"/>
                <a:cs typeface="Times New Roman" panose="02020603050405020304" pitchFamily="18" charset="0"/>
                <a:sym typeface="+mn-ea"/>
              </a:rPr>
              <a:t>(</a:t>
            </a:r>
            <a:r>
              <a:rPr lang="zh-CN" altLang="en-US" sz="2400" b="1">
                <a:solidFill>
                  <a:schemeClr val="tx1"/>
                </a:solidFill>
                <a:latin typeface="Times New Roman" panose="02020603050405020304" pitchFamily="18" charset="0"/>
                <a:cs typeface="Times New Roman" panose="02020603050405020304" pitchFamily="18" charset="0"/>
                <a:sym typeface="+mn-ea"/>
              </a:rPr>
              <a:t>负反馈）下工作。</a:t>
            </a:r>
            <a:endParaRPr lang="en-US" altLang="zh-CN" sz="2400" b="1">
              <a:solidFill>
                <a:schemeClr val="tx1"/>
              </a:solidFill>
              <a:latin typeface="Times New Roman" panose="02020603050405020304" pitchFamily="18" charset="0"/>
              <a:cs typeface="Times New Roman" panose="02020603050405020304" pitchFamily="18" charset="0"/>
              <a:sym typeface="+mn-ea"/>
            </a:endParaRPr>
          </a:p>
          <a:p>
            <a:pPr marL="0" indent="0" latinLnBrk="0">
              <a:lnSpc>
                <a:spcPct val="120000"/>
              </a:lnSpc>
            </a:pPr>
            <a:r>
              <a:rPr lang="zh-CN" altLang="en-US" sz="2400" b="1">
                <a:solidFill>
                  <a:srgbClr val="FF6600"/>
                </a:solidFill>
                <a:latin typeface="Times New Roman" panose="02020603050405020304" pitchFamily="18" charset="0"/>
                <a:cs typeface="Times New Roman" panose="02020603050405020304" pitchFamily="18" charset="0"/>
                <a:sym typeface="+mn-ea"/>
              </a:rPr>
              <a:t>①</a:t>
            </a:r>
            <a:r>
              <a:rPr lang="en-US" altLang="zh-CN" sz="2400" b="1">
                <a:solidFill>
                  <a:srgbClr val="FF6600"/>
                </a:solidFill>
                <a:latin typeface="Times New Roman" panose="02020603050405020304" pitchFamily="18" charset="0"/>
                <a:cs typeface="Times New Roman" panose="02020603050405020304" pitchFamily="18" charset="0"/>
                <a:sym typeface="+mn-ea"/>
              </a:rPr>
              <a:t> </a:t>
            </a:r>
            <a:r>
              <a:rPr lang="zh-CN" altLang="en-US" sz="2400" b="1">
                <a:solidFill>
                  <a:srgbClr val="FF6600"/>
                </a:solidFill>
                <a:latin typeface="Times New Roman" panose="02020603050405020304" pitchFamily="18" charset="0"/>
                <a:cs typeface="Times New Roman" panose="02020603050405020304" pitchFamily="18" charset="0"/>
                <a:sym typeface="+mn-ea"/>
              </a:rPr>
              <a:t>虚短</a:t>
            </a:r>
            <a:endParaRPr lang="zh-CN" altLang="en-US" sz="2400" b="1">
              <a:solidFill>
                <a:srgbClr val="FF6600"/>
              </a:solidFill>
              <a:latin typeface="Times New Roman" panose="02020603050405020304" pitchFamily="18" charset="0"/>
              <a:cs typeface="Times New Roman" panose="02020603050405020304" pitchFamily="18" charset="0"/>
            </a:endParaRPr>
          </a:p>
          <a:p>
            <a:pPr marL="0" indent="0" latinLnBrk="0">
              <a:lnSpc>
                <a:spcPct val="120000"/>
              </a:lnSpc>
            </a:pPr>
            <a:r>
              <a:rPr lang="zh-CN" altLang="en-US" sz="2400" b="1">
                <a:solidFill>
                  <a:srgbClr val="006600"/>
                </a:solidFill>
                <a:latin typeface="Times New Roman" panose="02020603050405020304" pitchFamily="18" charset="0"/>
                <a:cs typeface="Times New Roman" panose="02020603050405020304" pitchFamily="18" charset="0"/>
                <a:sym typeface="+mn-ea"/>
              </a:rPr>
              <a:t>    </a:t>
            </a:r>
            <a:r>
              <a:rPr lang="en-US" altLang="zh-CN" sz="2400" b="1">
                <a:solidFill>
                  <a:srgbClr val="006600"/>
                </a:solidFill>
                <a:latin typeface="Times New Roman" panose="02020603050405020304" pitchFamily="18" charset="0"/>
                <a:cs typeface="Times New Roman" panose="02020603050405020304" pitchFamily="18" charset="0"/>
                <a:sym typeface="+mn-ea"/>
              </a:rPr>
              <a:t>    </a:t>
            </a:r>
            <a:r>
              <a:rPr lang="zh-CN" altLang="en-US" sz="2400" b="1">
                <a:solidFill>
                  <a:schemeClr val="tx1"/>
                </a:solidFill>
                <a:latin typeface="Times New Roman" panose="02020603050405020304" pitchFamily="18" charset="0"/>
                <a:cs typeface="Times New Roman" panose="02020603050405020304" pitchFamily="18" charset="0"/>
                <a:sym typeface="+mn-ea"/>
              </a:rPr>
              <a:t>由于运放的电压放大倍数很大，一般通用型运放的开环电压放大倍数都在</a:t>
            </a:r>
            <a:r>
              <a:rPr lang="en-US" altLang="zh-CN" sz="2400" b="1">
                <a:solidFill>
                  <a:schemeClr val="tx1"/>
                </a:solidFill>
                <a:latin typeface="Times New Roman" panose="02020603050405020304" pitchFamily="18" charset="0"/>
                <a:cs typeface="Times New Roman" panose="02020603050405020304" pitchFamily="18" charset="0"/>
                <a:sym typeface="+mn-ea"/>
              </a:rPr>
              <a:t>80 dB</a:t>
            </a:r>
            <a:r>
              <a:rPr lang="zh-CN" altLang="en-US" sz="2400" b="1">
                <a:solidFill>
                  <a:schemeClr val="tx1"/>
                </a:solidFill>
                <a:latin typeface="Times New Roman" panose="02020603050405020304" pitchFamily="18" charset="0"/>
                <a:cs typeface="Times New Roman" panose="02020603050405020304" pitchFamily="18" charset="0"/>
                <a:sym typeface="+mn-ea"/>
              </a:rPr>
              <a:t>以上。而运放的输出电压是有限的，一般在</a:t>
            </a:r>
            <a:r>
              <a:rPr lang="en-US" altLang="zh-CN" sz="2400" b="1">
                <a:solidFill>
                  <a:schemeClr val="tx1"/>
                </a:solidFill>
                <a:latin typeface="Times New Roman" panose="02020603050405020304" pitchFamily="18" charset="0"/>
                <a:cs typeface="Times New Roman" panose="02020603050405020304" pitchFamily="18" charset="0"/>
                <a:sym typeface="+mn-ea"/>
              </a:rPr>
              <a:t>10 V</a:t>
            </a:r>
            <a:r>
              <a:rPr lang="zh-CN" altLang="en-US" sz="2400" b="1">
                <a:solidFill>
                  <a:schemeClr val="tx1"/>
                </a:solidFill>
                <a:latin typeface="Times New Roman" panose="02020603050405020304" pitchFamily="18" charset="0"/>
                <a:cs typeface="Times New Roman" panose="02020603050405020304" pitchFamily="18" charset="0"/>
                <a:sym typeface="+mn-ea"/>
              </a:rPr>
              <a:t>～</a:t>
            </a:r>
            <a:r>
              <a:rPr lang="en-US" altLang="zh-CN" sz="2400" b="1">
                <a:solidFill>
                  <a:schemeClr val="tx1"/>
                </a:solidFill>
                <a:latin typeface="Times New Roman" panose="02020603050405020304" pitchFamily="18" charset="0"/>
                <a:cs typeface="Times New Roman" panose="02020603050405020304" pitchFamily="18" charset="0"/>
                <a:sym typeface="+mn-ea"/>
              </a:rPr>
              <a:t>14 V</a:t>
            </a:r>
            <a:r>
              <a:rPr lang="zh-CN" altLang="en-US" sz="2400" b="1">
                <a:solidFill>
                  <a:schemeClr val="tx1"/>
                </a:solidFill>
                <a:latin typeface="Times New Roman" panose="02020603050405020304" pitchFamily="18" charset="0"/>
                <a:cs typeface="Times New Roman" panose="02020603050405020304" pitchFamily="18" charset="0"/>
                <a:sym typeface="+mn-ea"/>
              </a:rPr>
              <a:t>。因此运放的差模输入电压不足</a:t>
            </a:r>
            <a:r>
              <a:rPr lang="en-US" altLang="zh-CN" sz="2400" b="1">
                <a:solidFill>
                  <a:schemeClr val="tx1"/>
                </a:solidFill>
                <a:latin typeface="Times New Roman" panose="02020603050405020304" pitchFamily="18" charset="0"/>
                <a:cs typeface="Times New Roman" panose="02020603050405020304" pitchFamily="18" charset="0"/>
                <a:sym typeface="+mn-ea"/>
              </a:rPr>
              <a:t>1 mV</a:t>
            </a:r>
            <a:r>
              <a:rPr lang="zh-CN" altLang="en-US" sz="2400" b="1">
                <a:solidFill>
                  <a:schemeClr val="tx1"/>
                </a:solidFill>
                <a:latin typeface="Times New Roman" panose="02020603050405020304" pitchFamily="18" charset="0"/>
                <a:cs typeface="Times New Roman" panose="02020603050405020304" pitchFamily="18" charset="0"/>
                <a:sym typeface="+mn-ea"/>
              </a:rPr>
              <a:t>，两输入端近似等电位，相当于 “短路”。开环电压放大倍数越大，两输入端的电位越接近相等。在分析运放处于线性状态时，可把两输入端视为等电位。</a:t>
            </a:r>
            <a:endParaRPr lang="zh-CN" altLang="en-US" sz="2400" b="1">
              <a:solidFill>
                <a:schemeClr val="tx1"/>
              </a:solidFill>
              <a:latin typeface="Times New Roman" panose="02020603050405020304" pitchFamily="18" charset="0"/>
              <a:cs typeface="Times New Roman" panose="02020603050405020304" pitchFamily="18" charset="0"/>
              <a:sym typeface="+mn-ea"/>
            </a:endParaRPr>
          </a:p>
          <a:p>
            <a:pPr marL="0" indent="0" latinLnBrk="0">
              <a:lnSpc>
                <a:spcPct val="120000"/>
              </a:lnSpc>
            </a:pPr>
            <a:endParaRPr lang="en-US" altLang="zh-CN" sz="2400" b="1" i="1" dirty="0" smtClean="0">
              <a:solidFill>
                <a:schemeClr val="tx1"/>
              </a:solidFill>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p>
            <a:fld id="{9A0DB2DC-4C9A-4742-B13C-FB6460FD3503}" type="slidenum">
              <a:rPr lang="zh-CN" altLang="en-US" b="1" dirty="0"/>
            </a:fld>
            <a:endParaRPr lang="zh-CN" altLang="en-US" b="1" dirty="0"/>
          </a:p>
        </p:txBody>
      </p:sp>
      <p:sp>
        <p:nvSpPr>
          <p:cNvPr id="6" name="文本框 5"/>
          <p:cNvSpPr txBox="1"/>
          <p:nvPr/>
        </p:nvSpPr>
        <p:spPr>
          <a:xfrm>
            <a:off x="612140" y="1700530"/>
            <a:ext cx="7854950" cy="3274695"/>
          </a:xfrm>
          <a:prstGeom prst="rect">
            <a:avLst/>
          </a:prstGeom>
          <a:noFill/>
        </p:spPr>
        <p:txBody>
          <a:bodyPr wrap="square" rtlCol="0" anchor="t">
            <a:noAutofit/>
          </a:bodyPr>
          <a:p>
            <a:pPr marL="0" algn="l" latinLnBrk="0">
              <a:lnSpc>
                <a:spcPct val="120000"/>
              </a:lnSpc>
              <a:buClrTx/>
              <a:buSzTx/>
              <a:buFontTx/>
            </a:pPr>
            <a:r>
              <a:rPr lang="zh-CN" altLang="en-US" sz="2400" b="1">
                <a:solidFill>
                  <a:srgbClr val="FF6600"/>
                </a:solidFill>
                <a:latin typeface="Times New Roman" panose="02020603050405020304" pitchFamily="18" charset="0"/>
                <a:cs typeface="Times New Roman" panose="02020603050405020304" pitchFamily="18" charset="0"/>
                <a:sym typeface="+mn-ea"/>
              </a:rPr>
              <a:t>②</a:t>
            </a:r>
            <a:r>
              <a:rPr lang="en-US" altLang="zh-CN" sz="2400" b="1">
                <a:solidFill>
                  <a:srgbClr val="FF6600"/>
                </a:solidFill>
                <a:latin typeface="Times New Roman" panose="02020603050405020304" pitchFamily="18" charset="0"/>
                <a:cs typeface="Times New Roman" panose="02020603050405020304" pitchFamily="18" charset="0"/>
                <a:sym typeface="+mn-ea"/>
              </a:rPr>
              <a:t> </a:t>
            </a:r>
            <a:r>
              <a:rPr lang="zh-CN" altLang="en-US" sz="2400" b="1">
                <a:solidFill>
                  <a:srgbClr val="FF6600"/>
                </a:solidFill>
                <a:latin typeface="Times New Roman" panose="02020603050405020304" pitchFamily="18" charset="0"/>
                <a:cs typeface="Times New Roman" panose="02020603050405020304" pitchFamily="18" charset="0"/>
                <a:sym typeface="+mn-ea"/>
              </a:rPr>
              <a:t>虚断</a:t>
            </a:r>
            <a:endParaRPr lang="zh-CN" altLang="en-US" sz="2400" b="1">
              <a:solidFill>
                <a:srgbClr val="FF6600"/>
              </a:solidFill>
              <a:latin typeface="Times New Roman" panose="02020603050405020304" pitchFamily="18" charset="0"/>
              <a:cs typeface="Times New Roman" panose="02020603050405020304" pitchFamily="18" charset="0"/>
            </a:endParaRPr>
          </a:p>
          <a:p>
            <a:pPr marL="0" indent="0" latinLnBrk="0">
              <a:lnSpc>
                <a:spcPct val="120000"/>
              </a:lnSpc>
            </a:pPr>
            <a:r>
              <a:rPr lang="zh-CN" altLang="en-US" sz="2400" b="1">
                <a:solidFill>
                  <a:srgbClr val="006600"/>
                </a:solidFill>
                <a:latin typeface="Times New Roman" panose="02020603050405020304" pitchFamily="18" charset="0"/>
                <a:cs typeface="Times New Roman" panose="02020603050405020304" pitchFamily="18" charset="0"/>
                <a:sym typeface="+mn-ea"/>
              </a:rPr>
              <a:t>    </a:t>
            </a:r>
            <a:r>
              <a:rPr lang="en-US" altLang="zh-CN" sz="2400" b="1">
                <a:solidFill>
                  <a:srgbClr val="006600"/>
                </a:solidFill>
                <a:latin typeface="Times New Roman" panose="02020603050405020304" pitchFamily="18" charset="0"/>
                <a:cs typeface="Times New Roman" panose="02020603050405020304" pitchFamily="18" charset="0"/>
                <a:sym typeface="+mn-ea"/>
              </a:rPr>
              <a:t>    </a:t>
            </a:r>
            <a:r>
              <a:rPr sz="2400" b="1">
                <a:solidFill>
                  <a:schemeClr val="tx1"/>
                </a:solidFill>
                <a:latin typeface="Times New Roman" panose="02020603050405020304" pitchFamily="18" charset="0"/>
                <a:cs typeface="Times New Roman" panose="02020603050405020304" pitchFamily="18" charset="0"/>
                <a:sym typeface="+mn-ea"/>
              </a:rPr>
              <a:t>由于运放的差模输入电阻很大，一般通用型运算放大器的输入电阻都在1M</a:t>
            </a:r>
            <a:r>
              <a:rPr lang="en-US" sz="2400" b="1">
                <a:solidFill>
                  <a:schemeClr val="tx1"/>
                </a:solidFill>
                <a:latin typeface="Times New Roman" panose="02020603050405020304" pitchFamily="18" charset="0"/>
                <a:cs typeface="Times New Roman" panose="02020603050405020304" pitchFamily="18" charset="0"/>
                <a:sym typeface="+mn-ea"/>
              </a:rPr>
              <a:t>Ω</a:t>
            </a:r>
            <a:r>
              <a:rPr sz="2400" b="1">
                <a:solidFill>
                  <a:schemeClr val="tx1"/>
                </a:solidFill>
                <a:latin typeface="Times New Roman" panose="02020603050405020304" pitchFamily="18" charset="0"/>
                <a:cs typeface="Times New Roman" panose="02020603050405020304" pitchFamily="18" charset="0"/>
                <a:sym typeface="+mn-ea"/>
              </a:rPr>
              <a:t>以上。因此流入运放输入端的电流往往不足1</a:t>
            </a:r>
            <a:r>
              <a:rPr lang="en-US" sz="2400" b="1">
                <a:solidFill>
                  <a:schemeClr val="tx1"/>
                </a:solidFill>
                <a:latin typeface="Times New Roman" panose="02020603050405020304" pitchFamily="18" charset="0"/>
                <a:cs typeface="Times New Roman" panose="02020603050405020304" pitchFamily="18" charset="0"/>
                <a:sym typeface="+mn-ea"/>
              </a:rPr>
              <a:t>μ</a:t>
            </a:r>
            <a:r>
              <a:rPr sz="2400" b="1">
                <a:solidFill>
                  <a:schemeClr val="tx1"/>
                </a:solidFill>
                <a:latin typeface="Times New Roman" panose="02020603050405020304" pitchFamily="18" charset="0"/>
                <a:cs typeface="Times New Roman" panose="02020603050405020304" pitchFamily="18" charset="0"/>
                <a:sym typeface="+mn-ea"/>
              </a:rPr>
              <a:t>A，远小于输入端外电路的电流。故通常可把运放的两输入端视为开路，且输入电阻越大，两输入端越接近开路。在分析运放处于线性状态时，可把两输入端视为开路</a:t>
            </a:r>
            <a:r>
              <a:rPr lang="zh-CN" sz="2400" b="1">
                <a:solidFill>
                  <a:schemeClr val="tx1"/>
                </a:solidFill>
                <a:latin typeface="Times New Roman" panose="02020603050405020304" pitchFamily="18" charset="0"/>
                <a:cs typeface="Times New Roman" panose="02020603050405020304" pitchFamily="18" charset="0"/>
                <a:sym typeface="+mn-ea"/>
              </a:rPr>
              <a:t>。</a:t>
            </a:r>
            <a:endParaRPr sz="2400" b="1">
              <a:solidFill>
                <a:schemeClr val="tx1"/>
              </a:solidFill>
              <a:latin typeface="Times New Roman" panose="02020603050405020304" pitchFamily="18" charset="0"/>
              <a:cs typeface="Times New Roman" panose="02020603050405020304" pitchFamily="18" charset="0"/>
              <a:sym typeface="+mn-ea"/>
            </a:endParaRPr>
          </a:p>
          <a:p>
            <a:pPr marL="0" indent="0" latinLnBrk="0">
              <a:lnSpc>
                <a:spcPct val="120000"/>
              </a:lnSpc>
            </a:pPr>
            <a:endParaRPr lang="en-US" altLang="zh-CN" sz="2400" b="1" i="1" dirty="0" smtClean="0">
              <a:solidFill>
                <a:schemeClr val="tx1"/>
              </a:solidFill>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5" name="TextBox 9"/>
          <p:cNvSpPr txBox="1"/>
          <p:nvPr>
            <p:custDataLst>
              <p:tags r:id="rId1"/>
            </p:custDataLst>
          </p:nvPr>
        </p:nvSpPr>
        <p:spPr>
          <a:xfrm>
            <a:off x="3896995" y="1553845"/>
            <a:ext cx="1457960" cy="829945"/>
          </a:xfrm>
          <a:prstGeom prst="rect">
            <a:avLst/>
          </a:prstGeom>
          <a:noFill/>
        </p:spPr>
        <p:txBody>
          <a:bodyPr wrap="square" rtlCol="0">
            <a:spAutoFit/>
          </a:bodyPr>
          <a:lstStyle/>
          <a:p>
            <a:pPr>
              <a:lnSpc>
                <a:spcPct val="150000"/>
              </a:lnSpc>
            </a:pPr>
            <a:r>
              <a:rPr lang="zh-CN" altLang="en-US" sz="3200" b="1" dirty="0">
                <a:solidFill>
                  <a:schemeClr val="accent6">
                    <a:lumMod val="50000"/>
                  </a:schemeClr>
                </a:solidFill>
                <a:latin typeface="Times New Roman" panose="02020603050405020304" pitchFamily="18" charset="0"/>
                <a:cs typeface="Times New Roman" panose="02020603050405020304" pitchFamily="18" charset="0"/>
              </a:rPr>
              <a:t>作 业</a:t>
            </a:r>
            <a:endParaRPr lang="zh-CN" altLang="en-US" sz="32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6" name="内容占位符 2"/>
          <p:cNvSpPr txBox="1">
            <a:spLocks noChangeArrowheads="1"/>
          </p:cNvSpPr>
          <p:nvPr>
            <p:custDataLst>
              <p:tags r:id="rId2"/>
            </p:custDataLst>
          </p:nvPr>
        </p:nvSpPr>
        <p:spPr>
          <a:xfrm>
            <a:off x="1835150" y="2421890"/>
            <a:ext cx="5581650" cy="80454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Bef>
                <a:spcPts val="0"/>
              </a:spcBef>
              <a:buNone/>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（第四版）课后习题：</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a:p>
            <a:pPr marL="0" indent="0" algn="ctr">
              <a:lnSpc>
                <a:spcPct val="150000"/>
              </a:lnSpc>
              <a:spcBef>
                <a:spcPts val="0"/>
              </a:spcBef>
              <a:buNone/>
            </a:pPr>
            <a:r>
              <a:rPr lang="en-US" sz="2800" b="1" dirty="0">
                <a:latin typeface="Times New Roman" panose="02020603050405020304" pitchFamily="18" charset="0"/>
                <a:ea typeface="宋体" panose="02010600030101010101" pitchFamily="2" charset="-122"/>
                <a:cs typeface="Times New Roman" panose="02020603050405020304" pitchFamily="18" charset="0"/>
              </a:rPr>
              <a:t>3.1</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sz="2800" b="1" dirty="0">
                <a:latin typeface="Times New Roman" panose="02020603050405020304" pitchFamily="18" charset="0"/>
                <a:ea typeface="宋体" panose="02010600030101010101" pitchFamily="2" charset="-122"/>
                <a:cs typeface="Times New Roman" panose="02020603050405020304" pitchFamily="18" charset="0"/>
                <a:sym typeface="+mn-ea"/>
              </a:rPr>
              <a:t>3.</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2(b)</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sz="2800" b="1" dirty="0">
                <a:latin typeface="Times New Roman" panose="02020603050405020304" pitchFamily="18" charset="0"/>
                <a:ea typeface="宋体" panose="02010600030101010101" pitchFamily="2" charset="-122"/>
                <a:cs typeface="Times New Roman" panose="02020603050405020304" pitchFamily="18" charset="0"/>
                <a:sym typeface="+mn-ea"/>
              </a:rPr>
              <a:t>3.</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2(c)</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3.6</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a:p>
            <a:pPr marL="0" indent="0" algn="ctr">
              <a:lnSpc>
                <a:spcPct val="150000"/>
              </a:lnSpc>
              <a:spcBef>
                <a:spcPts val="0"/>
              </a:spcBef>
              <a:buNone/>
            </a:pP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4.3</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9.4</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9.7</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24577"/>
          <p:cNvSpPr>
            <a:spLocks noGrp="1"/>
          </p:cNvSpPr>
          <p:nvPr>
            <p:ph type="title"/>
          </p:nvPr>
        </p:nvSpPr>
        <p:spPr>
          <a:xfrm>
            <a:off x="323850" y="764540"/>
            <a:ext cx="3352800" cy="641350"/>
          </a:xfrm>
        </p:spPr>
        <p:txBody>
          <a:bodyPr anchor="ctr" anchorCtr="0"/>
          <a:lstStyle/>
          <a:p>
            <a:pPr algn="l">
              <a:lnSpc>
                <a:spcPct val="130000"/>
              </a:lnSpc>
              <a:buClrTx/>
              <a:buSzTx/>
              <a:buFontTx/>
            </a:pPr>
            <a:r>
              <a:rPr kumimoji="1" lang="en-US" altLang="zh-CN" sz="2800" u="sng" dirty="0">
                <a:solidFill>
                  <a:srgbClr val="0000FF"/>
                </a:solidFill>
                <a:ea typeface="黑体" panose="02010609060101010101" pitchFamily="2" charset="-122"/>
              </a:rPr>
              <a:t>2. </a:t>
            </a:r>
            <a:r>
              <a:rPr kumimoji="1" lang="zh-CN" altLang="en-US" sz="2800" u="sng" dirty="0">
                <a:solidFill>
                  <a:srgbClr val="0000FF"/>
                </a:solidFill>
                <a:ea typeface="黑体" panose="02010609060101010101" pitchFamily="2" charset="-122"/>
              </a:rPr>
              <a:t>阻容耦合</a:t>
            </a:r>
            <a:endParaRPr kumimoji="1" lang="zh-CN" altLang="en-US" sz="2800" u="sng" dirty="0">
              <a:solidFill>
                <a:srgbClr val="0000FF"/>
              </a:solidFill>
              <a:ea typeface="黑体" panose="02010609060101010101" pitchFamily="2" charset="-122"/>
            </a:endParaRPr>
          </a:p>
        </p:txBody>
      </p:sp>
      <p:pic>
        <p:nvPicPr>
          <p:cNvPr id="24579" name="图片 24578" descr="Dz030102"/>
          <p:cNvPicPr>
            <a:picLocks noChangeAspect="1"/>
          </p:cNvPicPr>
          <p:nvPr/>
        </p:nvPicPr>
        <p:blipFill>
          <a:blip r:embed="rId1"/>
          <a:stretch>
            <a:fillRect/>
          </a:stretch>
        </p:blipFill>
        <p:spPr>
          <a:xfrm>
            <a:off x="755650" y="1844675"/>
            <a:ext cx="4419600" cy="2559050"/>
          </a:xfrm>
          <a:prstGeom prst="rect">
            <a:avLst/>
          </a:prstGeom>
          <a:noFill/>
          <a:ln w="9525">
            <a:noFill/>
          </a:ln>
        </p:spPr>
      </p:pic>
      <p:sp>
        <p:nvSpPr>
          <p:cNvPr id="24580" name="文本框 24579"/>
          <p:cNvSpPr txBox="1"/>
          <p:nvPr/>
        </p:nvSpPr>
        <p:spPr>
          <a:xfrm>
            <a:off x="1143000" y="5029200"/>
            <a:ext cx="7010400" cy="822325"/>
          </a:xfrm>
          <a:prstGeom prst="rect">
            <a:avLst/>
          </a:prstGeom>
          <a:noFill/>
          <a:ln w="9525">
            <a:noFill/>
          </a:ln>
        </p:spPr>
        <p:txBody>
          <a:bodyPr>
            <a:spAutoFit/>
          </a:bodyPr>
          <a:lstStyle/>
          <a:p>
            <a:pPr>
              <a:spcBef>
                <a:spcPct val="50000"/>
              </a:spcBef>
            </a:pPr>
            <a:r>
              <a:rPr lang="en-US" altLang="zh-CN" sz="2400">
                <a:solidFill>
                  <a:srgbClr val="D60093"/>
                </a:solidFill>
                <a:latin typeface="Times New Roman" panose="02020603050405020304" pitchFamily="18" charset="0"/>
                <a:cs typeface="Times New Roman" panose="02020603050405020304" pitchFamily="18" charset="0"/>
              </a:rPr>
              <a:t>     </a:t>
            </a:r>
            <a:r>
              <a:rPr lang="en-US" altLang="zh-CN" sz="2400" b="1" i="1">
                <a:solidFill>
                  <a:srgbClr val="FF0000"/>
                </a:solidFill>
                <a:latin typeface="Times New Roman" panose="02020603050405020304" pitchFamily="18" charset="0"/>
                <a:cs typeface="Times New Roman" panose="02020603050405020304" pitchFamily="18" charset="0"/>
              </a:rPr>
              <a:t>Q</a:t>
            </a:r>
            <a:r>
              <a:rPr lang="zh-CN" altLang="zh-CN" sz="2400" b="1" dirty="0">
                <a:solidFill>
                  <a:srgbClr val="FF0000"/>
                </a:solidFill>
                <a:latin typeface="Times New Roman" panose="02020603050405020304" pitchFamily="18" charset="0"/>
                <a:cs typeface="Times New Roman" panose="02020603050405020304" pitchFamily="18" charset="0"/>
              </a:rPr>
              <a:t>点相互独立</a:t>
            </a:r>
            <a:r>
              <a:rPr lang="zh-CN" altLang="en-US" sz="2400" b="1" dirty="0">
                <a:solidFill>
                  <a:srgbClr val="FF0000"/>
                </a:solidFill>
                <a:latin typeface="Times New Roman" panose="02020603050405020304" pitchFamily="18" charset="0"/>
                <a:cs typeface="Times New Roman" panose="02020603050405020304" pitchFamily="18" charset="0"/>
              </a:rPr>
              <a:t>。</a:t>
            </a:r>
            <a:r>
              <a:rPr lang="zh-CN" altLang="en-US" sz="2400" b="1" dirty="0">
                <a:solidFill>
                  <a:srgbClr val="0000FF"/>
                </a:solidFill>
                <a:latin typeface="Times New Roman" panose="02020603050405020304" pitchFamily="18" charset="0"/>
                <a:cs typeface="Times New Roman" panose="02020603050405020304" pitchFamily="18" charset="0"/>
              </a:rPr>
              <a:t>不能放大变化缓慢的信号，低频特性差，不能集成化。</a:t>
            </a:r>
            <a:endParaRPr lang="zh-CN" altLang="en-US" sz="2400" b="1" dirty="0">
              <a:solidFill>
                <a:srgbClr val="0000FF"/>
              </a:solidFill>
              <a:latin typeface="Times New Roman" panose="02020603050405020304" pitchFamily="18" charset="0"/>
              <a:cs typeface="Times New Roman" panose="02020603050405020304" pitchFamily="18" charset="0"/>
            </a:endParaRPr>
          </a:p>
        </p:txBody>
      </p:sp>
      <p:sp>
        <p:nvSpPr>
          <p:cNvPr id="24582" name="文本框 24581"/>
          <p:cNvSpPr txBox="1"/>
          <p:nvPr/>
        </p:nvSpPr>
        <p:spPr>
          <a:xfrm>
            <a:off x="1212850" y="4359275"/>
            <a:ext cx="1676400" cy="457200"/>
          </a:xfrm>
          <a:prstGeom prst="rect">
            <a:avLst/>
          </a:prstGeom>
          <a:noFill/>
          <a:ln w="9525">
            <a:noFill/>
          </a:ln>
        </p:spPr>
        <p:txBody>
          <a:bodyPr>
            <a:spAutoFit/>
          </a:bodyPr>
          <a:lstStyle/>
          <a:p>
            <a:pPr>
              <a:spcBef>
                <a:spcPct val="50000"/>
              </a:spcBef>
            </a:pPr>
            <a:r>
              <a:rPr lang="zh-CN" altLang="en-US" sz="2400" b="1" dirty="0">
                <a:latin typeface="Times New Roman" panose="02020603050405020304" pitchFamily="18" charset="0"/>
                <a:cs typeface="Times New Roman" panose="02020603050405020304" pitchFamily="18" charset="0"/>
              </a:rPr>
              <a:t>共射电路</a:t>
            </a:r>
            <a:endParaRPr lang="zh-CN" altLang="en-US" sz="2400" b="1">
              <a:latin typeface="Times New Roman" panose="02020603050405020304" pitchFamily="18" charset="0"/>
              <a:cs typeface="Times New Roman" panose="02020603050405020304" pitchFamily="18" charset="0"/>
            </a:endParaRPr>
          </a:p>
        </p:txBody>
      </p:sp>
      <p:sp>
        <p:nvSpPr>
          <p:cNvPr id="24584" name="文本框 24583"/>
          <p:cNvSpPr txBox="1"/>
          <p:nvPr/>
        </p:nvSpPr>
        <p:spPr>
          <a:xfrm>
            <a:off x="5856605" y="3902075"/>
            <a:ext cx="2540635" cy="460375"/>
          </a:xfrm>
          <a:prstGeom prst="rect">
            <a:avLst/>
          </a:prstGeom>
          <a:noFill/>
          <a:ln w="9525">
            <a:noFill/>
          </a:ln>
        </p:spPr>
        <p:txBody>
          <a:bodyPr wrap="square">
            <a:spAutoFit/>
          </a:bodyPr>
          <a:lstStyle/>
          <a:p>
            <a:pPr>
              <a:spcBef>
                <a:spcPct val="50000"/>
              </a:spcBef>
            </a:pPr>
            <a:r>
              <a:rPr lang="zh-CN" altLang="en-US" sz="2400" b="1">
                <a:solidFill>
                  <a:srgbClr val="A50021"/>
                </a:solidFill>
                <a:latin typeface="Times New Roman" panose="02020603050405020304" pitchFamily="18" charset="0"/>
                <a:cs typeface="Times New Roman" panose="02020603050405020304" pitchFamily="18" charset="0"/>
              </a:rPr>
              <a:t>有</a:t>
            </a:r>
            <a:r>
              <a:rPr lang="zh-CN" altLang="en-US" sz="2400" b="1" dirty="0">
                <a:solidFill>
                  <a:srgbClr val="A50021"/>
                </a:solidFill>
                <a:latin typeface="Times New Roman" panose="02020603050405020304" pitchFamily="18" charset="0"/>
                <a:cs typeface="Times New Roman" panose="02020603050405020304" pitchFamily="18" charset="0"/>
              </a:rPr>
              <a:t>零点漂移吗？</a:t>
            </a:r>
            <a:endParaRPr lang="zh-CN" altLang="en-US" sz="2400" b="1">
              <a:solidFill>
                <a:srgbClr val="A50021"/>
              </a:solidFill>
              <a:latin typeface="Times New Roman" panose="02020603050405020304" pitchFamily="18" charset="0"/>
              <a:cs typeface="Times New Roman" panose="02020603050405020304" pitchFamily="18" charset="0"/>
            </a:endParaRPr>
          </a:p>
        </p:txBody>
      </p:sp>
      <p:sp>
        <p:nvSpPr>
          <p:cNvPr id="24585" name="文本框 24584"/>
          <p:cNvSpPr txBox="1"/>
          <p:nvPr/>
        </p:nvSpPr>
        <p:spPr>
          <a:xfrm>
            <a:off x="5480050" y="1997075"/>
            <a:ext cx="3281680" cy="1568450"/>
          </a:xfrm>
          <a:prstGeom prst="rect">
            <a:avLst/>
          </a:prstGeom>
          <a:noFill/>
          <a:ln w="9525">
            <a:noFill/>
          </a:ln>
        </p:spPr>
        <p:txBody>
          <a:bodyPr wrap="square">
            <a:spAutoFit/>
          </a:bodyPr>
          <a:lstStyle/>
          <a:p>
            <a:pPr>
              <a:spcBef>
                <a:spcPct val="50000"/>
              </a:spcBef>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利用电容连接信号源与放大电路、放大电路的前后级、放大电路与负载，为</a:t>
            </a:r>
            <a:r>
              <a:rPr lang="zh-CN" altLang="en-US" sz="2400" b="1" dirty="0">
                <a:solidFill>
                  <a:srgbClr val="0000FF"/>
                </a:solidFill>
                <a:latin typeface="Times New Roman" panose="02020603050405020304" pitchFamily="18" charset="0"/>
                <a:cs typeface="Times New Roman" panose="02020603050405020304" pitchFamily="18" charset="0"/>
              </a:rPr>
              <a:t>阻容耦合</a:t>
            </a:r>
            <a:r>
              <a:rPr lang="zh-CN" altLang="en-US" sz="2400" b="1" dirty="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p:sp>
        <p:nvSpPr>
          <p:cNvPr id="24591" name="椭圆 24590"/>
          <p:cNvSpPr/>
          <p:nvPr/>
        </p:nvSpPr>
        <p:spPr>
          <a:xfrm>
            <a:off x="2478088" y="2228850"/>
            <a:ext cx="647700" cy="647700"/>
          </a:xfrm>
          <a:prstGeom prst="ellipse">
            <a:avLst/>
          </a:prstGeom>
          <a:noFill/>
          <a:ln w="28575" cap="flat" cmpd="sng">
            <a:solidFill>
              <a:srgbClr val="FF0000"/>
            </a:solidFill>
            <a:prstDash val="solid"/>
            <a:headEnd type="none" w="med" len="med"/>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3" name="文本框 2"/>
          <p:cNvSpPr txBox="1"/>
          <p:nvPr/>
        </p:nvSpPr>
        <p:spPr>
          <a:xfrm>
            <a:off x="3346450" y="4359275"/>
            <a:ext cx="1676400" cy="457200"/>
          </a:xfrm>
          <a:prstGeom prst="rect">
            <a:avLst/>
          </a:prstGeom>
          <a:noFill/>
          <a:ln w="9525">
            <a:noFill/>
          </a:ln>
        </p:spPr>
        <p:txBody>
          <a:bodyPr>
            <a:spAutoFit/>
          </a:bodyPr>
          <a:lstStyle/>
          <a:p>
            <a:pPr>
              <a:spcBef>
                <a:spcPct val="50000"/>
              </a:spcBef>
            </a:pPr>
            <a:r>
              <a:rPr lang="zh-CN" altLang="en-US" sz="2400" b="1" dirty="0">
                <a:latin typeface="Times New Roman" panose="02020603050405020304" pitchFamily="18" charset="0"/>
                <a:cs typeface="Times New Roman" panose="02020603050405020304" pitchFamily="18" charset="0"/>
              </a:rPr>
              <a:t>共集电路</a:t>
            </a:r>
            <a:endParaRPr lang="zh-CN" altLang="en-US" sz="2400" b="1">
              <a:latin typeface="Times New Roman" panose="02020603050405020304" pitchFamily="18" charset="0"/>
              <a:cs typeface="Times New Roman" panose="02020603050405020304" pitchFamily="18" charset="0"/>
            </a:endParaRPr>
          </a:p>
        </p:txBody>
      </p:sp>
      <p:sp>
        <p:nvSpPr>
          <p:cNvPr id="20484" name="直接连接符 20483"/>
          <p:cNvSpPr/>
          <p:nvPr>
            <p:custDataLst>
              <p:tags r:id="rId2"/>
            </p:custDataLst>
          </p:nvPr>
        </p:nvSpPr>
        <p:spPr>
          <a:xfrm>
            <a:off x="2987675" y="1676400"/>
            <a:ext cx="0" cy="2895600"/>
          </a:xfrm>
          <a:prstGeom prst="line">
            <a:avLst/>
          </a:prstGeom>
          <a:ln w="19050" cap="flat" cmpd="sng">
            <a:solidFill>
              <a:srgbClr val="FF3300"/>
            </a:solidFill>
            <a:prstDash val="lgDashDot"/>
            <a:headEnd type="none" w="med" len="med"/>
            <a:tailEnd type="none" w="med" len="med"/>
          </a:ln>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wipe(up)">
                                      <p:cBhvr>
                                        <p:cTn id="7" dur="500"/>
                                        <p:tgtEl>
                                          <p:spTgt spid="204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582"/>
                                        </p:tgtEl>
                                        <p:attrNameLst>
                                          <p:attrName>style.visibility</p:attrName>
                                        </p:attrNameLst>
                                      </p:cBhvr>
                                      <p:to>
                                        <p:strVal val="visible"/>
                                      </p:to>
                                    </p:set>
                                    <p:animEffect transition="in" filter="blinds(horizontal)">
                                      <p:cBhvr>
                                        <p:cTn id="12" dur="500"/>
                                        <p:tgtEl>
                                          <p:spTgt spid="2458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nodeType="clickEffect">
                                  <p:stCondLst>
                                    <p:cond delay="0"/>
                                  </p:stCondLst>
                                  <p:childTnLst>
                                    <p:set>
                                      <p:cBhvr>
                                        <p:cTn id="21" dur="1" fill="hold">
                                          <p:stCondLst>
                                            <p:cond delay="0"/>
                                          </p:stCondLst>
                                        </p:cTn>
                                        <p:tgtEl>
                                          <p:spTgt spid="24591"/>
                                        </p:tgtEl>
                                        <p:attrNameLst>
                                          <p:attrName>style.visibility</p:attrName>
                                        </p:attrNameLst>
                                      </p:cBhvr>
                                      <p:to>
                                        <p:strVal val="visible"/>
                                      </p:to>
                                    </p:set>
                                    <p:anim calcmode="lin" valueType="num">
                                      <p:cBhvr>
                                        <p:cTn id="22" dur="500" fill="hold"/>
                                        <p:tgtEl>
                                          <p:spTgt spid="24591"/>
                                        </p:tgtEl>
                                        <p:attrNameLst>
                                          <p:attrName>ppt_w</p:attrName>
                                        </p:attrNameLst>
                                      </p:cBhvr>
                                      <p:tavLst>
                                        <p:tav tm="0">
                                          <p:val>
                                            <p:fltVal val="0"/>
                                          </p:val>
                                        </p:tav>
                                        <p:tav tm="100000">
                                          <p:val>
                                            <p:strVal val="#ppt_w"/>
                                          </p:val>
                                        </p:tav>
                                      </p:tavLst>
                                    </p:anim>
                                    <p:anim calcmode="lin" valueType="num">
                                      <p:cBhvr>
                                        <p:cTn id="23" dur="500" fill="hold"/>
                                        <p:tgtEl>
                                          <p:spTgt spid="24591"/>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4578"/>
                                        </p:tgtEl>
                                        <p:attrNameLst>
                                          <p:attrName>style.visibility</p:attrName>
                                        </p:attrNameLst>
                                      </p:cBhvr>
                                      <p:to>
                                        <p:strVal val="visible"/>
                                      </p:to>
                                    </p:set>
                                    <p:animEffect transition="in" filter="blinds(horizontal)">
                                      <p:cBhvr>
                                        <p:cTn id="28" dur="500"/>
                                        <p:tgtEl>
                                          <p:spTgt spid="24578"/>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24585">
                                            <p:txEl>
                                              <p:pRg st="0" end="0"/>
                                            </p:txEl>
                                          </p:spTgt>
                                        </p:tgtEl>
                                        <p:attrNameLst>
                                          <p:attrName>style.visibility</p:attrName>
                                        </p:attrNameLst>
                                      </p:cBhvr>
                                      <p:to>
                                        <p:strVal val="visible"/>
                                      </p:to>
                                    </p:set>
                                    <p:animEffect transition="in" filter="wipe(left)">
                                      <p:cBhvr>
                                        <p:cTn id="32" dur="500"/>
                                        <p:tgtEl>
                                          <p:spTgt spid="2458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4580"/>
                                        </p:tgtEl>
                                        <p:attrNameLst>
                                          <p:attrName>style.visibility</p:attrName>
                                        </p:attrNameLst>
                                      </p:cBhvr>
                                      <p:to>
                                        <p:strVal val="visible"/>
                                      </p:to>
                                    </p:set>
                                    <p:animEffect transition="in" filter="blinds(horizontal)">
                                      <p:cBhvr>
                                        <p:cTn id="37" dur="500"/>
                                        <p:tgtEl>
                                          <p:spTgt spid="2458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584">
                                            <p:txEl>
                                              <p:pRg st="0" end="0"/>
                                            </p:txEl>
                                          </p:spTgt>
                                        </p:tgtEl>
                                        <p:attrNameLst>
                                          <p:attrName>style.visibility</p:attrName>
                                        </p:attrNameLst>
                                      </p:cBhvr>
                                      <p:to>
                                        <p:strVal val="visible"/>
                                      </p:to>
                                    </p:set>
                                    <p:animEffect transition="in" filter="wipe(left)">
                                      <p:cBhvr>
                                        <p:cTn id="42" dur="500"/>
                                        <p:tgtEl>
                                          <p:spTgt spid="245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P spid="24580" grpId="0"/>
      <p:bldP spid="24582" grpId="0"/>
      <p:bldP spid="24584" grpId="0" build="p"/>
      <p:bldP spid="24585" grpId="0" build="p"/>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线形标注 1 26625"/>
          <p:cNvSpPr/>
          <p:nvPr/>
        </p:nvSpPr>
        <p:spPr>
          <a:xfrm>
            <a:off x="3995738" y="404178"/>
            <a:ext cx="3748087" cy="884237"/>
          </a:xfrm>
          <a:prstGeom prst="borderCallout1">
            <a:avLst>
              <a:gd name="adj1" fmla="val 12926"/>
              <a:gd name="adj2" fmla="val -2032"/>
              <a:gd name="adj3" fmla="val 170017"/>
              <a:gd name="adj4" fmla="val -12443"/>
            </a:avLst>
          </a:prstGeom>
          <a:solidFill>
            <a:srgbClr val="FFFFCC"/>
          </a:solidFill>
          <a:ln w="19050" cap="flat" cmpd="sng">
            <a:solidFill>
              <a:srgbClr val="FF3300"/>
            </a:solidFill>
            <a:prstDash val="solid"/>
            <a:miter/>
            <a:headEnd type="none" w="med" len="med"/>
            <a:tailEnd type="none" w="med" len="med"/>
          </a:ln>
        </p:spPr>
        <p:txBody>
          <a:bodyPr/>
          <a:lstStyle/>
          <a:p>
            <a:r>
              <a:rPr lang="en-US" altLang="zh-CN" sz="24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可能是实际的负载，也可能是下级放大电路</a:t>
            </a:r>
            <a:endParaRPr lang="zh-CN" altLang="en-US" sz="2400" b="1">
              <a:latin typeface="Times New Roman" panose="02020603050405020304" pitchFamily="18" charset="0"/>
              <a:cs typeface="Times New Roman" panose="02020603050405020304" pitchFamily="18" charset="0"/>
            </a:endParaRPr>
          </a:p>
        </p:txBody>
      </p:sp>
      <p:sp>
        <p:nvSpPr>
          <p:cNvPr id="26627" name="标题 26626"/>
          <p:cNvSpPr>
            <a:spLocks noGrp="1"/>
          </p:cNvSpPr>
          <p:nvPr>
            <p:ph type="title"/>
          </p:nvPr>
        </p:nvSpPr>
        <p:spPr>
          <a:xfrm>
            <a:off x="179388" y="693103"/>
            <a:ext cx="7340600" cy="650875"/>
          </a:xfrm>
        </p:spPr>
        <p:txBody>
          <a:bodyPr anchor="ctr" anchorCtr="0"/>
          <a:lstStyle/>
          <a:p>
            <a:pPr algn="l">
              <a:lnSpc>
                <a:spcPct val="130000"/>
              </a:lnSpc>
              <a:buClrTx/>
              <a:buSzTx/>
              <a:buFontTx/>
            </a:pPr>
            <a:r>
              <a:rPr kumimoji="1" lang="en-US" altLang="zh-CN" sz="2800" u="sng" dirty="0">
                <a:solidFill>
                  <a:srgbClr val="0000FF"/>
                </a:solidFill>
                <a:ea typeface="黑体" panose="02010609060101010101" pitchFamily="2" charset="-122"/>
              </a:rPr>
              <a:t>3. </a:t>
            </a:r>
            <a:r>
              <a:rPr kumimoji="1" lang="zh-CN" altLang="en-US" sz="2800" u="sng" dirty="0">
                <a:solidFill>
                  <a:srgbClr val="0000FF"/>
                </a:solidFill>
                <a:ea typeface="黑体" panose="02010609060101010101" pitchFamily="2" charset="-122"/>
              </a:rPr>
              <a:t>变压器耦合</a:t>
            </a:r>
            <a:endParaRPr kumimoji="1" lang="zh-CN" altLang="en-US" sz="2800" u="sng" dirty="0">
              <a:solidFill>
                <a:srgbClr val="0000FF"/>
              </a:solidFill>
              <a:ea typeface="黑体" panose="02010609060101010101" pitchFamily="2" charset="-122"/>
            </a:endParaRPr>
          </a:p>
        </p:txBody>
      </p:sp>
      <p:graphicFrame>
        <p:nvGraphicFramePr>
          <p:cNvPr id="26628" name="对象 26627"/>
          <p:cNvGraphicFramePr/>
          <p:nvPr/>
        </p:nvGraphicFramePr>
        <p:xfrm>
          <a:off x="395288" y="1557338"/>
          <a:ext cx="3352800" cy="2551112"/>
        </p:xfrm>
        <a:graphic>
          <a:graphicData uri="http://schemas.openxmlformats.org/presentationml/2006/ole">
            <mc:AlternateContent xmlns:mc="http://schemas.openxmlformats.org/markup-compatibility/2006">
              <mc:Choice xmlns:v="urn:schemas-microsoft-com:vml" Requires="v">
                <p:oleObj spid="_x0000_s2" name="" r:id="rId1" imgW="10029825" imgH="7629525" progId="MSPhotoEd.3">
                  <p:embed/>
                </p:oleObj>
              </mc:Choice>
              <mc:Fallback>
                <p:oleObj name="" r:id="rId1" imgW="10029825" imgH="7629525" progId="MSPhotoEd.3">
                  <p:embed/>
                  <p:pic>
                    <p:nvPicPr>
                      <p:cNvPr id="0" name="图片 3079"/>
                      <p:cNvPicPr/>
                      <p:nvPr/>
                    </p:nvPicPr>
                    <p:blipFill>
                      <a:blip r:embed="rId2"/>
                      <a:stretch>
                        <a:fillRect/>
                      </a:stretch>
                    </p:blipFill>
                    <p:spPr>
                      <a:xfrm>
                        <a:off x="395288" y="1557338"/>
                        <a:ext cx="3352800" cy="2551112"/>
                      </a:xfrm>
                      <a:prstGeom prst="rect">
                        <a:avLst/>
                      </a:prstGeom>
                      <a:noFill/>
                      <a:ln w="38100">
                        <a:noFill/>
                        <a:miter/>
                      </a:ln>
                    </p:spPr>
                  </p:pic>
                </p:oleObj>
              </mc:Fallback>
            </mc:AlternateContent>
          </a:graphicData>
        </a:graphic>
      </p:graphicFrame>
      <p:graphicFrame>
        <p:nvGraphicFramePr>
          <p:cNvPr id="26629" name="对象 26628"/>
          <p:cNvGraphicFramePr/>
          <p:nvPr/>
        </p:nvGraphicFramePr>
        <p:xfrm>
          <a:off x="3203575" y="4652963"/>
          <a:ext cx="2555875" cy="465137"/>
        </p:xfrm>
        <a:graphic>
          <a:graphicData uri="http://schemas.openxmlformats.org/presentationml/2006/ole">
            <mc:AlternateContent xmlns:mc="http://schemas.openxmlformats.org/markup-compatibility/2006">
              <mc:Choice xmlns:v="urn:schemas-microsoft-com:vml" Requires="v">
                <p:oleObj spid="_x0000_s3" name="" r:id="rId3" imgW="1320165" imgH="241300" progId="Equation.3">
                  <p:embed/>
                </p:oleObj>
              </mc:Choice>
              <mc:Fallback>
                <p:oleObj name="" r:id="rId3" imgW="1320165" imgH="241300" progId="Equation.3">
                  <p:embed/>
                  <p:pic>
                    <p:nvPicPr>
                      <p:cNvPr id="0" name="图片 3080"/>
                      <p:cNvPicPr/>
                      <p:nvPr/>
                    </p:nvPicPr>
                    <p:blipFill>
                      <a:blip r:embed="rId4"/>
                      <a:stretch>
                        <a:fillRect/>
                      </a:stretch>
                    </p:blipFill>
                    <p:spPr>
                      <a:xfrm>
                        <a:off x="3203575" y="4652963"/>
                        <a:ext cx="2555875" cy="465137"/>
                      </a:xfrm>
                      <a:prstGeom prst="rect">
                        <a:avLst/>
                      </a:prstGeom>
                      <a:solidFill>
                        <a:srgbClr val="FFFFCC"/>
                      </a:solidFill>
                      <a:ln w="9525" cap="flat" cmpd="sng">
                        <a:solidFill>
                          <a:srgbClr val="FF0000"/>
                        </a:solidFill>
                        <a:prstDash val="solid"/>
                        <a:miter/>
                        <a:headEnd type="none" w="med" len="med"/>
                        <a:tailEnd type="none" w="med" len="med"/>
                      </a:ln>
                    </p:spPr>
                  </p:pic>
                </p:oleObj>
              </mc:Fallback>
            </mc:AlternateContent>
          </a:graphicData>
        </a:graphic>
      </p:graphicFrame>
      <p:sp>
        <p:nvSpPr>
          <p:cNvPr id="26630" name="文本框 26629"/>
          <p:cNvSpPr txBox="1"/>
          <p:nvPr/>
        </p:nvSpPr>
        <p:spPr>
          <a:xfrm>
            <a:off x="611188" y="4437063"/>
            <a:ext cx="2362200" cy="1552575"/>
          </a:xfrm>
          <a:prstGeom prst="rect">
            <a:avLst/>
          </a:prstGeom>
          <a:noFill/>
          <a:ln w="9525">
            <a:noFill/>
          </a:ln>
        </p:spPr>
        <p:txBody>
          <a:bodyPr>
            <a:spAutoFit/>
          </a:bodyPr>
          <a:lstStyle/>
          <a:p>
            <a:pPr>
              <a:spcBef>
                <a:spcPct val="50000"/>
              </a:spcBef>
            </a:pPr>
            <a:r>
              <a:rPr lang="en-US" altLang="zh-CN" sz="24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理想变压器情况下，负载上获得的功率等于原边消耗的功率。</a:t>
            </a:r>
            <a:endParaRPr lang="zh-CN" altLang="en-US" sz="2400" b="1">
              <a:latin typeface="Times New Roman" panose="02020603050405020304" pitchFamily="18" charset="0"/>
              <a:cs typeface="Times New Roman" panose="02020603050405020304" pitchFamily="18" charset="0"/>
            </a:endParaRPr>
          </a:p>
        </p:txBody>
      </p:sp>
      <p:graphicFrame>
        <p:nvGraphicFramePr>
          <p:cNvPr id="26631" name="对象 26630"/>
          <p:cNvGraphicFramePr/>
          <p:nvPr/>
        </p:nvGraphicFramePr>
        <p:xfrm>
          <a:off x="3203575" y="5157788"/>
          <a:ext cx="5430838" cy="884237"/>
        </p:xfrm>
        <a:graphic>
          <a:graphicData uri="http://schemas.openxmlformats.org/presentationml/2006/ole">
            <mc:AlternateContent xmlns:mc="http://schemas.openxmlformats.org/markup-compatibility/2006">
              <mc:Choice xmlns:v="urn:schemas-microsoft-com:vml" Requires="v">
                <p:oleObj spid="_x0000_s4" name="" r:id="rId5" imgW="2806700" imgH="457200" progId="Equation.3">
                  <p:embed/>
                </p:oleObj>
              </mc:Choice>
              <mc:Fallback>
                <p:oleObj name="" r:id="rId5" imgW="2806700" imgH="457200" progId="Equation.3">
                  <p:embed/>
                  <p:pic>
                    <p:nvPicPr>
                      <p:cNvPr id="0" name="图片 3078"/>
                      <p:cNvPicPr/>
                      <p:nvPr/>
                    </p:nvPicPr>
                    <p:blipFill>
                      <a:blip r:embed="rId6"/>
                      <a:stretch>
                        <a:fillRect/>
                      </a:stretch>
                    </p:blipFill>
                    <p:spPr>
                      <a:xfrm>
                        <a:off x="3203575" y="5157788"/>
                        <a:ext cx="5430838" cy="884237"/>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26637" name="对象 26636"/>
          <p:cNvGraphicFramePr/>
          <p:nvPr/>
        </p:nvGraphicFramePr>
        <p:xfrm>
          <a:off x="4140200" y="1411923"/>
          <a:ext cx="3887788" cy="1820862"/>
        </p:xfrm>
        <a:graphic>
          <a:graphicData uri="http://schemas.openxmlformats.org/presentationml/2006/ole">
            <mc:AlternateContent xmlns:mc="http://schemas.openxmlformats.org/markup-compatibility/2006">
              <mc:Choice xmlns:v="urn:schemas-microsoft-com:vml" Requires="v">
                <p:oleObj spid="_x0000_s5" name="" r:id="rId7" imgW="12849225" imgH="6257925" progId="MSPhotoEd.3">
                  <p:embed/>
                </p:oleObj>
              </mc:Choice>
              <mc:Fallback>
                <p:oleObj name="" r:id="rId7" imgW="12849225" imgH="6257925" progId="MSPhotoEd.3">
                  <p:embed/>
                  <p:pic>
                    <p:nvPicPr>
                      <p:cNvPr id="0" name="图片 3077"/>
                      <p:cNvPicPr/>
                      <p:nvPr/>
                    </p:nvPicPr>
                    <p:blipFill>
                      <a:blip r:embed="rId8"/>
                      <a:stretch>
                        <a:fillRect/>
                      </a:stretch>
                    </p:blipFill>
                    <p:spPr>
                      <a:xfrm>
                        <a:off x="4140200" y="1411923"/>
                        <a:ext cx="3887788" cy="1820862"/>
                      </a:xfrm>
                      <a:prstGeom prst="rect">
                        <a:avLst/>
                      </a:prstGeom>
                      <a:noFill/>
                      <a:ln w="38100">
                        <a:noFill/>
                        <a:miter/>
                      </a:ln>
                    </p:spPr>
                  </p:pic>
                </p:oleObj>
              </mc:Fallback>
            </mc:AlternateContent>
          </a:graphicData>
        </a:graphic>
      </p:graphicFrame>
      <p:grpSp>
        <p:nvGrpSpPr>
          <p:cNvPr id="26643" name="组合 26642"/>
          <p:cNvGrpSpPr/>
          <p:nvPr/>
        </p:nvGrpSpPr>
        <p:grpSpPr>
          <a:xfrm>
            <a:off x="3203575" y="3213100"/>
            <a:ext cx="3289300" cy="1385888"/>
            <a:chOff x="2018" y="2341"/>
            <a:chExt cx="2072" cy="873"/>
          </a:xfrm>
        </p:grpSpPr>
        <p:pic>
          <p:nvPicPr>
            <p:cNvPr id="26639" name="内容占位符 26638" descr="Dz030104"/>
            <p:cNvPicPr>
              <a:picLocks noGrp="1" noChangeAspect="1"/>
            </p:cNvPicPr>
            <p:nvPr>
              <p:ph sz="half" idx="1"/>
            </p:nvPr>
          </p:nvPicPr>
          <p:blipFill>
            <a:blip r:embed="rId9"/>
            <a:srcRect r="51033"/>
            <a:stretch>
              <a:fillRect/>
            </a:stretch>
          </p:blipFill>
          <p:spPr>
            <a:xfrm>
              <a:off x="2018" y="2341"/>
              <a:ext cx="1198" cy="873"/>
            </a:xfrm>
          </p:spPr>
        </p:pic>
        <p:pic>
          <p:nvPicPr>
            <p:cNvPr id="26640" name="内容占位符 26639" descr="Dz030104"/>
            <p:cNvPicPr>
              <a:picLocks noGrp="1" noChangeAspect="1"/>
            </p:cNvPicPr>
            <p:nvPr>
              <p:ph sz="half" idx="2"/>
            </p:nvPr>
          </p:nvPicPr>
          <p:blipFill>
            <a:blip r:embed="rId9"/>
            <a:srcRect l="73459"/>
            <a:stretch>
              <a:fillRect/>
            </a:stretch>
          </p:blipFill>
          <p:spPr>
            <a:xfrm>
              <a:off x="3588" y="2341"/>
              <a:ext cx="502" cy="862"/>
            </a:xfrm>
          </p:spPr>
        </p:pic>
        <p:sp>
          <p:nvSpPr>
            <p:cNvPr id="26641" name="右箭头 26640"/>
            <p:cNvSpPr/>
            <p:nvPr/>
          </p:nvSpPr>
          <p:spPr>
            <a:xfrm>
              <a:off x="3288" y="2795"/>
              <a:ext cx="272" cy="136"/>
            </a:xfrm>
            <a:prstGeom prst="rightArrow">
              <a:avLst>
                <a:gd name="adj1" fmla="val 50000"/>
                <a:gd name="adj2" fmla="val 50000"/>
              </a:avLst>
            </a:prstGeom>
            <a:solidFill>
              <a:srgbClr val="66FFFF"/>
            </a:solidFill>
            <a:ln w="28575" cap="flat" cmpd="sng">
              <a:solidFill>
                <a:srgbClr val="CC0000"/>
              </a:solidFill>
              <a:prstDash val="solid"/>
              <a:miter/>
              <a:headEnd type="none" w="med" len="med"/>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6642" name="线形标注 2 26641"/>
          <p:cNvSpPr/>
          <p:nvPr/>
        </p:nvSpPr>
        <p:spPr>
          <a:xfrm>
            <a:off x="6877050" y="3213100"/>
            <a:ext cx="1800225" cy="1219200"/>
          </a:xfrm>
          <a:prstGeom prst="borderCallout2">
            <a:avLst>
              <a:gd name="adj1" fmla="val 9375"/>
              <a:gd name="adj2" fmla="val -4231"/>
              <a:gd name="adj3" fmla="val 9375"/>
              <a:gd name="adj4" fmla="val -15167"/>
              <a:gd name="adj5" fmla="val 48958"/>
              <a:gd name="adj6" fmla="val -26806"/>
            </a:avLst>
          </a:prstGeom>
          <a:solidFill>
            <a:srgbClr val="FFFFCC"/>
          </a:solidFill>
          <a:ln w="19050" cap="flat" cmpd="sng">
            <a:solidFill>
              <a:srgbClr val="FF3300"/>
            </a:solidFill>
            <a:prstDash val="solid"/>
            <a:miter/>
            <a:headEnd type="none" w="med" len="med"/>
            <a:tailEnd type="none" w="med" len="med"/>
          </a:ln>
        </p:spPr>
        <p:txBody>
          <a:bodyPr/>
          <a:lstStyle/>
          <a:p>
            <a:r>
              <a:rPr lang="zh-CN" altLang="en-US" sz="2400" b="1" dirty="0">
                <a:latin typeface="Verdana" panose="020B0604030504040204" pitchFamily="34" charset="0"/>
                <a:cs typeface="Times New Roman" panose="02020603050405020304" pitchFamily="18" charset="0"/>
              </a:rPr>
              <a:t>从变压器原边看到的等效电阻</a:t>
            </a:r>
            <a:endParaRPr lang="zh-CN" altLang="en-US" sz="2400" b="1" dirty="0">
              <a:latin typeface="Verdana" panose="020B0604030504040204" pitchFamily="34" charset="0"/>
              <a:cs typeface="Times New Roman" panose="02020603050405020304" pitchFamily="18"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7" name="标题 26626"/>
          <p:cNvSpPr>
            <a:spLocks noGrp="1"/>
          </p:cNvSpPr>
          <p:nvPr/>
        </p:nvSpPr>
        <p:spPr>
          <a:xfrm>
            <a:off x="251460" y="6021705"/>
            <a:ext cx="2722880" cy="65087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a:lstStyle>
          <a:p>
            <a:pPr algn="l">
              <a:lnSpc>
                <a:spcPct val="130000"/>
              </a:lnSpc>
              <a:buClrTx/>
              <a:buSzTx/>
              <a:buFontTx/>
            </a:pPr>
            <a:r>
              <a:rPr kumimoji="1" lang="en-US" altLang="zh-CN" sz="2800" u="sng" dirty="0">
                <a:solidFill>
                  <a:srgbClr val="0000FF"/>
                </a:solidFill>
                <a:ea typeface="黑体" panose="02010609060101010101" pitchFamily="2" charset="-122"/>
              </a:rPr>
              <a:t>4. </a:t>
            </a:r>
            <a:r>
              <a:rPr kumimoji="1" lang="zh-CN" altLang="en-US" sz="2800" u="sng" dirty="0">
                <a:solidFill>
                  <a:srgbClr val="0000FF"/>
                </a:solidFill>
                <a:ea typeface="黑体" panose="02010609060101010101" pitchFamily="2" charset="-122"/>
              </a:rPr>
              <a:t>光电耦合</a:t>
            </a:r>
            <a:endParaRPr kumimoji="1" lang="zh-CN" altLang="en-US" sz="2800" u="sng" dirty="0">
              <a:solidFill>
                <a:srgbClr val="0000FF"/>
              </a:solidFill>
              <a:ea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30">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6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build="p"/>
      <p:bldP spid="26642"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37219" name="Rectangle 3"/>
          <p:cNvSpPr>
            <a:spLocks noGrp="1" noChangeArrowheads="1"/>
          </p:cNvSpPr>
          <p:nvPr>
            <p:ph sz="quarter" idx="4294967295"/>
            <p:custDataLst>
              <p:tags r:id="rId1"/>
            </p:custDataLst>
          </p:nvPr>
        </p:nvSpPr>
        <p:spPr>
          <a:xfrm>
            <a:off x="125730" y="812800"/>
            <a:ext cx="8745855" cy="5191760"/>
          </a:xfrm>
        </p:spPr>
        <p:txBody>
          <a:bodyPr/>
          <a:lstStyle/>
          <a:p>
            <a:pPr marL="0" algn="l" eaLnBrk="1" hangingPunct="1">
              <a:lnSpc>
                <a:spcPct val="130000"/>
              </a:lnSpc>
              <a:buClrTx/>
              <a:buSzTx/>
              <a:buFontTx/>
              <a:buNone/>
            </a:pPr>
            <a:r>
              <a:rPr kumimoji="1" lang="zh-CN" altLang="en-US" sz="2800" u="sng" dirty="0">
                <a:solidFill>
                  <a:srgbClr val="0000FF"/>
                </a:solidFill>
                <a:ea typeface="黑体" panose="02010609060101010101" pitchFamily="2" charset="-122"/>
              </a:rPr>
              <a:t>多级放大电路的级间耦合方式对比</a:t>
            </a:r>
            <a:endParaRPr kumimoji="1" lang="zh-CN" altLang="en-US" sz="2800" u="sng" dirty="0">
              <a:solidFill>
                <a:srgbClr val="0000FF"/>
              </a:solidFill>
              <a:ea typeface="黑体" panose="02010609060101010101" pitchFamily="2" charset="-122"/>
            </a:endParaRPr>
          </a:p>
          <a:p>
            <a:pPr lvl="1" eaLnBrk="1" hangingPunct="1">
              <a:lnSpc>
                <a:spcPct val="150000"/>
              </a:lnSpc>
            </a:pPr>
            <a:r>
              <a:rPr lang="zh-CN" altLang="en-US" sz="2400" b="1" dirty="0">
                <a:solidFill>
                  <a:srgbClr val="FF0000"/>
                </a:solidFill>
                <a:sym typeface="+mn-ea"/>
              </a:rPr>
              <a:t>直接耦合</a:t>
            </a:r>
            <a:r>
              <a:rPr lang="zh-CN" altLang="en-US" sz="2400" b="1" dirty="0">
                <a:sym typeface="+mn-ea"/>
              </a:rPr>
              <a:t>：电路结构简单，低频特性很好，前后级静态互相影响存在零点漂移。适用于集成电路</a:t>
            </a:r>
            <a:r>
              <a:rPr lang="zh-CN" altLang="en-US" sz="2000" b="1" dirty="0"/>
              <a:t>。</a:t>
            </a:r>
            <a:endParaRPr lang="zh-CN" altLang="en-US" sz="2000" b="1" dirty="0"/>
          </a:p>
          <a:p>
            <a:pPr lvl="1" eaLnBrk="1" hangingPunct="1">
              <a:lnSpc>
                <a:spcPct val="150000"/>
              </a:lnSpc>
            </a:pPr>
            <a:r>
              <a:rPr lang="zh-CN" altLang="en-US" sz="2400" b="1" dirty="0">
                <a:solidFill>
                  <a:srgbClr val="FF0000"/>
                </a:solidFill>
                <a:sym typeface="+mn-ea"/>
              </a:rPr>
              <a:t>阻容耦合</a:t>
            </a:r>
            <a:r>
              <a:rPr lang="zh-CN" altLang="en-US" sz="2400" b="1" dirty="0">
                <a:sym typeface="+mn-ea"/>
              </a:rPr>
              <a:t>：高、低频特性差，要求电容容量大，电路结构简单，前后级静态无影响，适用于中低频放大</a:t>
            </a:r>
            <a:r>
              <a:rPr lang="zh-CN" altLang="en-US" sz="2000" b="1" dirty="0"/>
              <a:t>。</a:t>
            </a:r>
            <a:endParaRPr lang="zh-CN" altLang="en-US" sz="2000" b="1" dirty="0"/>
          </a:p>
          <a:p>
            <a:pPr lvl="1" eaLnBrk="1" hangingPunct="1">
              <a:lnSpc>
                <a:spcPct val="150000"/>
              </a:lnSpc>
            </a:pPr>
            <a:r>
              <a:rPr lang="zh-CN" altLang="en-US" sz="2400" b="1" dirty="0">
                <a:solidFill>
                  <a:srgbClr val="FF0000"/>
                </a:solidFill>
                <a:sym typeface="+mn-ea"/>
              </a:rPr>
              <a:t>变压器耦合</a:t>
            </a:r>
            <a:r>
              <a:rPr lang="zh-CN" altLang="en-US" sz="2400" b="1" dirty="0">
                <a:sym typeface="+mn-ea"/>
              </a:rPr>
              <a:t>：电路笨重，高、低频特性差，具有阻抗变换作用，适用于中低频放大</a:t>
            </a:r>
            <a:r>
              <a:rPr lang="zh-CN" altLang="en-US" sz="2000" b="1" dirty="0"/>
              <a:t>。</a:t>
            </a:r>
            <a:endParaRPr lang="zh-CN" altLang="en-US" sz="2000" b="1" dirty="0"/>
          </a:p>
          <a:p>
            <a:pPr lvl="1" algn="l" eaLnBrk="1" hangingPunct="1">
              <a:lnSpc>
                <a:spcPct val="150000"/>
              </a:lnSpc>
              <a:buClrTx/>
              <a:buSzTx/>
              <a:buFontTx/>
            </a:pPr>
            <a:r>
              <a:rPr lang="zh-CN" altLang="en-US" sz="2400" b="1" dirty="0">
                <a:solidFill>
                  <a:srgbClr val="FF0000"/>
                </a:solidFill>
              </a:rPr>
              <a:t>光电耦合</a:t>
            </a:r>
            <a:r>
              <a:rPr lang="zh-CN" altLang="en-US" sz="2400" b="1" dirty="0"/>
              <a:t>：抗干扰能力强，前后级电隔离，高频特性较差。</a:t>
            </a:r>
            <a:endParaRPr lang="zh-CN" altLang="en-US" sz="2400" b="1"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28673"/>
          <p:cNvSpPr>
            <a:spLocks noGrp="1"/>
          </p:cNvSpPr>
          <p:nvPr>
            <p:ph type="title"/>
          </p:nvPr>
        </p:nvSpPr>
        <p:spPr>
          <a:xfrm>
            <a:off x="179388" y="836613"/>
            <a:ext cx="7073900" cy="425450"/>
          </a:xfrm>
        </p:spPr>
        <p:txBody>
          <a:bodyPr anchor="ctr" anchorCtr="0"/>
          <a:lstStyle/>
          <a:p>
            <a:pPr algn="l" eaLnBrk="0" hangingPunct="0">
              <a:buClrTx/>
              <a:buSzTx/>
              <a:buFontTx/>
            </a:pPr>
            <a:r>
              <a:rPr kumimoji="1" lang="zh-CN" altLang="en-US" sz="3200" dirty="0">
                <a:solidFill>
                  <a:srgbClr val="FF0000"/>
                </a:solidFill>
                <a:latin typeface="黑体" panose="02010609060101010101" pitchFamily="2" charset="-122"/>
                <a:ea typeface="黑体" panose="02010609060101010101" pitchFamily="2" charset="-122"/>
                <a:cs typeface="+mn-cs"/>
              </a:rPr>
              <a:t>二、</a:t>
            </a:r>
            <a:r>
              <a:rPr kumimoji="1" lang="zh-CN" altLang="en-US" sz="3200" dirty="0">
                <a:solidFill>
                  <a:srgbClr val="FF0000"/>
                </a:solidFill>
                <a:latin typeface="黑体" panose="02010609060101010101" pitchFamily="2" charset="-122"/>
                <a:ea typeface="黑体" panose="02010609060101010101" pitchFamily="2" charset="-122"/>
                <a:sym typeface="+mn-ea"/>
              </a:rPr>
              <a:t>多级放大电路</a:t>
            </a:r>
            <a:r>
              <a:rPr kumimoji="1" lang="zh-CN" altLang="en-US" sz="3200" dirty="0">
                <a:solidFill>
                  <a:srgbClr val="FF0000"/>
                </a:solidFill>
                <a:latin typeface="黑体" panose="02010609060101010101" pitchFamily="2" charset="-122"/>
                <a:ea typeface="黑体" panose="02010609060101010101" pitchFamily="2" charset="-122"/>
                <a:cs typeface="+mn-cs"/>
              </a:rPr>
              <a:t>分析</a:t>
            </a:r>
            <a:endParaRPr kumimoji="1" lang="zh-CN" altLang="en-US" sz="3200" dirty="0">
              <a:solidFill>
                <a:srgbClr val="FF0000"/>
              </a:solidFill>
              <a:latin typeface="黑体" panose="02010609060101010101" pitchFamily="2" charset="-122"/>
              <a:ea typeface="黑体" panose="02010609060101010101" pitchFamily="2" charset="-122"/>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6" name="文本框 15"/>
          <p:cNvSpPr txBox="1"/>
          <p:nvPr>
            <p:custDataLst>
              <p:tags r:id="rId1"/>
            </p:custDataLst>
          </p:nvPr>
        </p:nvSpPr>
        <p:spPr>
          <a:xfrm>
            <a:off x="970915" y="1700530"/>
            <a:ext cx="8004810" cy="1753235"/>
          </a:xfrm>
          <a:prstGeom prst="rect">
            <a:avLst/>
          </a:prstGeom>
          <a:noFill/>
        </p:spPr>
        <p:txBody>
          <a:bodyPr wrap="square" rtlCol="0" anchor="t">
            <a:spAutoFit/>
          </a:bodyPr>
          <a:p>
            <a:pPr marL="0" indent="0" latinLnBrk="0">
              <a:lnSpc>
                <a:spcPct val="150000"/>
              </a:lnSpc>
            </a:pPr>
            <a:r>
              <a:rPr lang="zh-CN" altLang="en-US" sz="2400" b="1" dirty="0">
                <a:latin typeface="Times New Roman" panose="02020603050405020304" pitchFamily="18" charset="0"/>
                <a:cs typeface="Times New Roman" panose="02020603050405020304" pitchFamily="18" charset="0"/>
                <a:sym typeface="+mn-ea"/>
              </a:rPr>
              <a:t>分析内容：</a:t>
            </a:r>
            <a:endParaRPr lang="zh-CN" altLang="en-US" sz="2400" b="1" dirty="0">
              <a:latin typeface="Times New Roman" panose="02020603050405020304" pitchFamily="18" charset="0"/>
              <a:cs typeface="Times New Roman" panose="02020603050405020304" pitchFamily="18" charset="0"/>
              <a:sym typeface="+mn-ea"/>
            </a:endParaRPr>
          </a:p>
          <a:p>
            <a:pPr marL="0" indent="0" latinLnBrk="0">
              <a:lnSpc>
                <a:spcPct val="150000"/>
              </a:lnSpc>
            </a:pPr>
            <a:r>
              <a:rPr lang="zh-CN" altLang="en-US" sz="2400" b="1" dirty="0">
                <a:latin typeface="Times New Roman" panose="02020603050405020304" pitchFamily="18" charset="0"/>
                <a:cs typeface="Times New Roman" panose="02020603050405020304" pitchFamily="18" charset="0"/>
                <a:sym typeface="+mn-ea"/>
              </a:rPr>
              <a:t>直流分析：各级静态工作点（</a:t>
            </a:r>
            <a:r>
              <a:rPr lang="zh-CN" altLang="en-US" sz="2400" b="1" i="1" dirty="0">
                <a:latin typeface="Times New Roman" panose="02020603050405020304" pitchFamily="18" charset="0"/>
                <a:cs typeface="Times New Roman" panose="02020603050405020304" pitchFamily="18" charset="0"/>
                <a:sym typeface="+mn-ea"/>
              </a:rPr>
              <a:t>U</a:t>
            </a:r>
            <a:r>
              <a:rPr lang="zh-CN" altLang="en-US" sz="2400" b="1" baseline="-25000" dirty="0">
                <a:solidFill>
                  <a:schemeClr val="tx1"/>
                </a:solidFill>
                <a:uFillTx/>
                <a:latin typeface="Times New Roman" panose="02020603050405020304" pitchFamily="18" charset="0"/>
                <a:cs typeface="Times New Roman" panose="02020603050405020304" pitchFamily="18" charset="0"/>
                <a:sym typeface="+mn-ea"/>
              </a:rPr>
              <a:t>BEQ</a:t>
            </a:r>
            <a:r>
              <a:rPr lang="en-US" altLang="zh-CN" sz="2400" b="1" i="1" baseline="-25000" dirty="0">
                <a:solidFill>
                  <a:schemeClr val="tx1"/>
                </a:solidFill>
                <a:uFillTx/>
                <a:latin typeface="Times New Roman" panose="02020603050405020304" pitchFamily="18" charset="0"/>
                <a:cs typeface="Times New Roman" panose="02020603050405020304" pitchFamily="18" charset="0"/>
                <a:sym typeface="+mn-ea"/>
              </a:rPr>
              <a:t>i</a:t>
            </a:r>
            <a:r>
              <a:rPr lang="zh-CN" altLang="en-US" sz="2400" b="1" dirty="0">
                <a:latin typeface="Times New Roman" panose="02020603050405020304" pitchFamily="18" charset="0"/>
                <a:cs typeface="Times New Roman" panose="02020603050405020304" pitchFamily="18" charset="0"/>
                <a:sym typeface="+mn-ea"/>
              </a:rPr>
              <a:t>、</a:t>
            </a:r>
            <a:r>
              <a:rPr lang="zh-CN" altLang="en-US" sz="2400" b="1" i="1" dirty="0">
                <a:latin typeface="Times New Roman" panose="02020603050405020304" pitchFamily="18" charset="0"/>
                <a:cs typeface="Times New Roman" panose="02020603050405020304" pitchFamily="18" charset="0"/>
                <a:sym typeface="+mn-ea"/>
              </a:rPr>
              <a:t>I</a:t>
            </a:r>
            <a:r>
              <a:rPr lang="zh-CN" altLang="en-US" sz="2400" b="1" baseline="-25000" dirty="0">
                <a:solidFill>
                  <a:schemeClr val="tx1"/>
                </a:solidFill>
                <a:uFillTx/>
                <a:latin typeface="Times New Roman" panose="02020603050405020304" pitchFamily="18" charset="0"/>
                <a:cs typeface="Times New Roman" panose="02020603050405020304" pitchFamily="18" charset="0"/>
                <a:sym typeface="+mn-ea"/>
              </a:rPr>
              <a:t>BQ</a:t>
            </a:r>
            <a:r>
              <a:rPr lang="en-US" altLang="zh-CN" sz="2400" b="1" i="1" baseline="-25000" dirty="0">
                <a:uFillTx/>
                <a:latin typeface="Times New Roman" panose="02020603050405020304" pitchFamily="18" charset="0"/>
                <a:cs typeface="Times New Roman" panose="02020603050405020304" pitchFamily="18" charset="0"/>
                <a:sym typeface="+mn-ea"/>
              </a:rPr>
              <a:t>i</a:t>
            </a:r>
            <a:r>
              <a:rPr lang="zh-CN" altLang="en-US" sz="2400" b="1" dirty="0">
                <a:latin typeface="Times New Roman" panose="02020603050405020304" pitchFamily="18" charset="0"/>
                <a:cs typeface="Times New Roman" panose="02020603050405020304" pitchFamily="18" charset="0"/>
                <a:sym typeface="+mn-ea"/>
              </a:rPr>
              <a:t>、</a:t>
            </a:r>
            <a:r>
              <a:rPr lang="zh-CN" altLang="en-US" sz="2400" b="1" i="1" dirty="0">
                <a:latin typeface="Times New Roman" panose="02020603050405020304" pitchFamily="18" charset="0"/>
                <a:cs typeface="Times New Roman" panose="02020603050405020304" pitchFamily="18" charset="0"/>
                <a:sym typeface="+mn-ea"/>
              </a:rPr>
              <a:t>I</a:t>
            </a:r>
            <a:r>
              <a:rPr lang="zh-CN" altLang="en-US" sz="2400" b="1" baseline="-25000" dirty="0">
                <a:solidFill>
                  <a:schemeClr val="tx1"/>
                </a:solidFill>
                <a:uFillTx/>
                <a:latin typeface="Times New Roman" panose="02020603050405020304" pitchFamily="18" charset="0"/>
                <a:cs typeface="Times New Roman" panose="02020603050405020304" pitchFamily="18" charset="0"/>
                <a:sym typeface="+mn-ea"/>
              </a:rPr>
              <a:t>CQ</a:t>
            </a:r>
            <a:r>
              <a:rPr lang="en-US" altLang="zh-CN" sz="2400" b="1" i="1" baseline="-25000" dirty="0">
                <a:uFillTx/>
                <a:latin typeface="Times New Roman" panose="02020603050405020304" pitchFamily="18" charset="0"/>
                <a:cs typeface="Times New Roman" panose="02020603050405020304" pitchFamily="18" charset="0"/>
                <a:sym typeface="+mn-ea"/>
              </a:rPr>
              <a:t>i</a:t>
            </a:r>
            <a:r>
              <a:rPr lang="zh-CN" altLang="en-US" sz="2400" b="1" dirty="0">
                <a:latin typeface="Times New Roman" panose="02020603050405020304" pitchFamily="18" charset="0"/>
                <a:cs typeface="Times New Roman" panose="02020603050405020304" pitchFamily="18" charset="0"/>
                <a:sym typeface="+mn-ea"/>
              </a:rPr>
              <a:t>、</a:t>
            </a:r>
            <a:r>
              <a:rPr lang="zh-CN" altLang="en-US" sz="2400" b="1" i="1" dirty="0">
                <a:latin typeface="Times New Roman" panose="02020603050405020304" pitchFamily="18" charset="0"/>
                <a:cs typeface="Times New Roman" panose="02020603050405020304" pitchFamily="18" charset="0"/>
                <a:sym typeface="+mn-ea"/>
              </a:rPr>
              <a:t>U</a:t>
            </a:r>
            <a:r>
              <a:rPr lang="zh-CN" altLang="en-US" sz="2400" b="1" baseline="-25000" dirty="0">
                <a:solidFill>
                  <a:schemeClr val="tx1"/>
                </a:solidFill>
                <a:uFillTx/>
                <a:latin typeface="Times New Roman" panose="02020603050405020304" pitchFamily="18" charset="0"/>
                <a:cs typeface="Times New Roman" panose="02020603050405020304" pitchFamily="18" charset="0"/>
                <a:sym typeface="+mn-ea"/>
              </a:rPr>
              <a:t>CEQ</a:t>
            </a:r>
            <a:r>
              <a:rPr lang="en-US" altLang="zh-CN" sz="2400" b="1" i="1" baseline="-25000" dirty="0">
                <a:uFillTx/>
                <a:latin typeface="Times New Roman" panose="02020603050405020304" pitchFamily="18" charset="0"/>
                <a:cs typeface="Times New Roman" panose="02020603050405020304" pitchFamily="18" charset="0"/>
                <a:sym typeface="+mn-ea"/>
              </a:rPr>
              <a:t>i</a:t>
            </a:r>
            <a:r>
              <a:rPr lang="zh-CN" altLang="en-US" sz="2400" b="1" dirty="0">
                <a:latin typeface="Times New Roman" panose="02020603050405020304" pitchFamily="18" charset="0"/>
                <a:cs typeface="Times New Roman" panose="02020603050405020304" pitchFamily="18" charset="0"/>
                <a:sym typeface="+mn-ea"/>
              </a:rPr>
              <a:t>）</a:t>
            </a:r>
            <a:endParaRPr lang="zh-CN" altLang="en-US" sz="2400" b="1" dirty="0">
              <a:latin typeface="Times New Roman" panose="02020603050405020304" pitchFamily="18" charset="0"/>
              <a:cs typeface="Times New Roman" panose="02020603050405020304" pitchFamily="18" charset="0"/>
              <a:sym typeface="+mn-ea"/>
            </a:endParaRPr>
          </a:p>
          <a:p>
            <a:pPr marL="0" indent="0" latinLnBrk="0">
              <a:lnSpc>
                <a:spcPct val="150000"/>
              </a:lnSpc>
            </a:pPr>
            <a:r>
              <a:rPr lang="zh-CN" altLang="en-US" sz="2400" b="1" dirty="0">
                <a:latin typeface="Times New Roman" panose="02020603050405020304" pitchFamily="18" charset="0"/>
                <a:cs typeface="Times New Roman" panose="02020603050405020304" pitchFamily="18" charset="0"/>
                <a:sym typeface="+mn-ea"/>
              </a:rPr>
              <a:t>交流分析：交流参数（    、</a:t>
            </a:r>
            <a:r>
              <a:rPr lang="zh-CN" altLang="en-US" sz="2400" b="1" i="1" dirty="0">
                <a:latin typeface="Times New Roman" panose="02020603050405020304" pitchFamily="18" charset="0"/>
                <a:cs typeface="Times New Roman" panose="02020603050405020304" pitchFamily="18" charset="0"/>
                <a:sym typeface="+mn-ea"/>
              </a:rPr>
              <a:t>R</a:t>
            </a:r>
            <a:r>
              <a:rPr lang="zh-CN" altLang="en-US" sz="2400" b="1" baseline="-25000" dirty="0">
                <a:solidFill>
                  <a:schemeClr val="tx1"/>
                </a:solidFill>
                <a:uFillTx/>
                <a:latin typeface="Times New Roman" panose="02020603050405020304" pitchFamily="18" charset="0"/>
                <a:cs typeface="Times New Roman" panose="02020603050405020304" pitchFamily="18" charset="0"/>
                <a:sym typeface="+mn-ea"/>
              </a:rPr>
              <a:t>i</a:t>
            </a:r>
            <a:r>
              <a:rPr lang="zh-CN" altLang="en-US" sz="2400" b="1" dirty="0">
                <a:latin typeface="Times New Roman" panose="02020603050405020304" pitchFamily="18" charset="0"/>
                <a:cs typeface="Times New Roman" panose="02020603050405020304" pitchFamily="18" charset="0"/>
                <a:sym typeface="+mn-ea"/>
              </a:rPr>
              <a:t>、</a:t>
            </a:r>
            <a:r>
              <a:rPr lang="zh-CN" altLang="en-US" sz="2400" b="1" i="1" dirty="0">
                <a:latin typeface="Times New Roman" panose="02020603050405020304" pitchFamily="18" charset="0"/>
                <a:cs typeface="Times New Roman" panose="02020603050405020304" pitchFamily="18" charset="0"/>
                <a:sym typeface="+mn-ea"/>
              </a:rPr>
              <a:t>R</a:t>
            </a:r>
            <a:r>
              <a:rPr lang="zh-CN" altLang="en-US" sz="2400" b="1" baseline="-25000" dirty="0">
                <a:solidFill>
                  <a:schemeClr val="tx1"/>
                </a:solidFill>
                <a:uFillTx/>
                <a:latin typeface="Times New Roman" panose="02020603050405020304" pitchFamily="18" charset="0"/>
                <a:cs typeface="Times New Roman" panose="02020603050405020304" pitchFamily="18" charset="0"/>
                <a:sym typeface="+mn-ea"/>
              </a:rPr>
              <a:t>o</a:t>
            </a:r>
            <a:r>
              <a:rPr lang="zh-CN" altLang="en-US" sz="2400" b="1" dirty="0">
                <a:latin typeface="Times New Roman" panose="02020603050405020304" pitchFamily="18" charset="0"/>
                <a:cs typeface="Times New Roman" panose="02020603050405020304" pitchFamily="18" charset="0"/>
                <a:sym typeface="+mn-ea"/>
              </a:rPr>
              <a:t> ）</a:t>
            </a:r>
            <a:endParaRPr lang="zh-CN" altLang="en-US" sz="2400" b="1" dirty="0">
              <a:latin typeface="Times New Roman" panose="02020603050405020304" pitchFamily="18" charset="0"/>
              <a:cs typeface="Times New Roman" panose="02020603050405020304" pitchFamily="18" charset="0"/>
              <a:sym typeface="+mn-ea"/>
            </a:endParaRPr>
          </a:p>
        </p:txBody>
      </p:sp>
      <p:graphicFrame>
        <p:nvGraphicFramePr>
          <p:cNvPr id="20" name="对象 19"/>
          <p:cNvGraphicFramePr>
            <a:graphicFrameLocks noChangeAspect="1"/>
          </p:cNvGraphicFramePr>
          <p:nvPr>
            <p:custDataLst>
              <p:tags r:id="rId2"/>
            </p:custDataLst>
          </p:nvPr>
        </p:nvGraphicFramePr>
        <p:xfrm>
          <a:off x="4067810" y="2924810"/>
          <a:ext cx="382905" cy="512445"/>
        </p:xfrm>
        <a:graphic>
          <a:graphicData uri="http://schemas.openxmlformats.org/presentationml/2006/ole">
            <mc:AlternateContent xmlns:mc="http://schemas.openxmlformats.org/markup-compatibility/2006">
              <mc:Choice xmlns:v="urn:schemas-microsoft-com:vml" Requires="v">
                <p:oleObj spid="_x0000_s21" name="" r:id="rId3" imgW="359410" imgH="467360" progId="Equation.KSEE3">
                  <p:embed/>
                </p:oleObj>
              </mc:Choice>
              <mc:Fallback>
                <p:oleObj name="" r:id="rId3" imgW="359410" imgH="467360" progId="Equation.KSEE3">
                  <p:embed/>
                  <p:pic>
                    <p:nvPicPr>
                      <p:cNvPr id="0" name="图片 20"/>
                      <p:cNvPicPr/>
                      <p:nvPr/>
                    </p:nvPicPr>
                    <p:blipFill>
                      <a:blip r:embed="rId4"/>
                      <a:stretch>
                        <a:fillRect/>
                      </a:stretch>
                    </p:blipFill>
                    <p:spPr>
                      <a:xfrm>
                        <a:off x="4067810" y="2924810"/>
                        <a:ext cx="382905" cy="51244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p>
            <a:fld id="{9A0DB2DC-4C9A-4742-B13C-FB6460FD3503}" type="slidenum">
              <a:rPr lang="zh-CN" altLang="en-US" b="1" dirty="0"/>
            </a:fld>
            <a:endParaRPr lang="zh-CN" altLang="en-US" b="1" dirty="0"/>
          </a:p>
        </p:txBody>
      </p:sp>
      <p:sp>
        <p:nvSpPr>
          <p:cNvPr id="16" name="文本框 15"/>
          <p:cNvSpPr txBox="1"/>
          <p:nvPr/>
        </p:nvSpPr>
        <p:spPr>
          <a:xfrm>
            <a:off x="740410" y="765175"/>
            <a:ext cx="8060690" cy="977265"/>
          </a:xfrm>
          <a:prstGeom prst="rect">
            <a:avLst/>
          </a:prstGeom>
          <a:noFill/>
        </p:spPr>
        <p:txBody>
          <a:bodyPr wrap="square" rtlCol="0" anchor="t">
            <a:spAutoFit/>
          </a:bodyPr>
          <a:p>
            <a:pPr marL="0" indent="0" latinLnBrk="0">
              <a:lnSpc>
                <a:spcPct val="120000"/>
              </a:lnSpc>
              <a:spcBef>
                <a:spcPts val="0"/>
              </a:spcBef>
              <a:spcAft>
                <a:spcPts val="0"/>
              </a:spcAft>
            </a:pPr>
            <a:r>
              <a:rPr lang="zh-CN" altLang="en-US" sz="2400" b="1" dirty="0">
                <a:solidFill>
                  <a:srgbClr val="0000FF"/>
                </a:solidFill>
                <a:latin typeface="Times New Roman" panose="02020603050405020304" pitchFamily="18" charset="0"/>
                <a:cs typeface="Times New Roman" panose="02020603050405020304" pitchFamily="18" charset="0"/>
                <a:sym typeface="+mn-ea"/>
              </a:rPr>
              <a:t>例</a:t>
            </a:r>
            <a:r>
              <a:rPr lang="zh-CN" altLang="en-US" sz="2400" b="1" dirty="0">
                <a:latin typeface="Times New Roman" panose="02020603050405020304" pitchFamily="18" charset="0"/>
                <a:cs typeface="Times New Roman" panose="02020603050405020304" pitchFamily="18" charset="0"/>
                <a:sym typeface="+mn-ea"/>
              </a:rPr>
              <a:t>：两级放大电路如图所示，三极管的参数为</a:t>
            </a:r>
            <a:endParaRPr lang="zh-CN" altLang="en-US" sz="2400" b="1" dirty="0">
              <a:latin typeface="Times New Roman" panose="02020603050405020304" pitchFamily="18" charset="0"/>
              <a:cs typeface="Times New Roman" panose="02020603050405020304" pitchFamily="18" charset="0"/>
              <a:sym typeface="+mn-ea"/>
            </a:endParaRPr>
          </a:p>
          <a:p>
            <a:pPr marL="0" indent="0" latinLnBrk="0">
              <a:lnSpc>
                <a:spcPct val="120000"/>
              </a:lnSpc>
              <a:spcBef>
                <a:spcPts val="0"/>
              </a:spcBef>
              <a:spcAft>
                <a:spcPts val="0"/>
              </a:spcAft>
            </a:pPr>
            <a:r>
              <a:rPr lang="zh-CN" altLang="en-US" sz="2400" b="1" dirty="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        </a:t>
            </a:r>
            <a:r>
              <a:rPr lang="en-US" altLang="zh-CN" sz="2400" b="1" i="1" dirty="0">
                <a:latin typeface="Times New Roman" panose="02020603050405020304" pitchFamily="18" charset="0"/>
                <a:cs typeface="Times New Roman" panose="02020603050405020304" pitchFamily="18" charset="0"/>
                <a:sym typeface="+mn-ea"/>
              </a:rPr>
              <a:t>β</a:t>
            </a:r>
            <a:r>
              <a:rPr lang="zh-CN" altLang="en-US" sz="2400" b="1" baseline="-25000" dirty="0">
                <a:solidFill>
                  <a:schemeClr val="tx1"/>
                </a:solidFill>
                <a:uFillTx/>
                <a:latin typeface="Times New Roman" panose="02020603050405020304" pitchFamily="18" charset="0"/>
                <a:cs typeface="Times New Roman" panose="02020603050405020304" pitchFamily="18" charset="0"/>
                <a:sym typeface="+mn-ea"/>
              </a:rPr>
              <a:t>1</a:t>
            </a:r>
            <a:r>
              <a:rPr lang="zh-CN" altLang="en-US" sz="2400" b="1" dirty="0">
                <a:latin typeface="Times New Roman" panose="02020603050405020304" pitchFamily="18" charset="0"/>
                <a:cs typeface="Times New Roman" panose="02020603050405020304" pitchFamily="18" charset="0"/>
                <a:sym typeface="+mn-ea"/>
              </a:rPr>
              <a:t>=</a:t>
            </a:r>
            <a:r>
              <a:rPr lang="en-US" altLang="zh-CN" sz="2400" b="1" i="1" dirty="0">
                <a:latin typeface="Times New Roman" panose="02020603050405020304" pitchFamily="18" charset="0"/>
                <a:cs typeface="Times New Roman" panose="02020603050405020304" pitchFamily="18" charset="0"/>
                <a:sym typeface="+mn-ea"/>
              </a:rPr>
              <a:t>β</a:t>
            </a:r>
            <a:r>
              <a:rPr lang="en-US" altLang="zh-CN" sz="2400" b="1" baseline="-25000" dirty="0">
                <a:uFillTx/>
                <a:latin typeface="Times New Roman" panose="02020603050405020304" pitchFamily="18" charset="0"/>
                <a:cs typeface="Times New Roman" panose="02020603050405020304" pitchFamily="18" charset="0"/>
                <a:sym typeface="+mn-ea"/>
              </a:rPr>
              <a:t>2</a:t>
            </a:r>
            <a:r>
              <a:rPr lang="zh-CN" altLang="en-US" sz="2400" b="1" dirty="0">
                <a:latin typeface="Times New Roman" panose="02020603050405020304" pitchFamily="18" charset="0"/>
                <a:cs typeface="Times New Roman" panose="02020603050405020304" pitchFamily="18" charset="0"/>
                <a:sym typeface="+mn-ea"/>
              </a:rPr>
              <a:t>=</a:t>
            </a:r>
            <a:r>
              <a:rPr lang="en-US" altLang="zh-CN" sz="2400" b="1" i="1" dirty="0">
                <a:latin typeface="Times New Roman" panose="02020603050405020304" pitchFamily="18" charset="0"/>
                <a:cs typeface="Times New Roman" panose="02020603050405020304" pitchFamily="18" charset="0"/>
                <a:sym typeface="+mn-ea"/>
              </a:rPr>
              <a:t>β</a:t>
            </a:r>
            <a:r>
              <a:rPr lang="zh-CN" altLang="en-US" sz="2400" b="1" dirty="0">
                <a:latin typeface="Times New Roman" panose="02020603050405020304" pitchFamily="18" charset="0"/>
                <a:cs typeface="Times New Roman" panose="02020603050405020304" pitchFamily="18" charset="0"/>
                <a:sym typeface="+mn-ea"/>
              </a:rPr>
              <a:t>=100，</a:t>
            </a:r>
            <a:r>
              <a:rPr lang="en-US" altLang="zh-CN" sz="2400" b="1" i="1" dirty="0">
                <a:latin typeface="Times New Roman" panose="02020603050405020304" pitchFamily="18" charset="0"/>
                <a:cs typeface="Times New Roman" panose="02020603050405020304" pitchFamily="18" charset="0"/>
                <a:sym typeface="+mn-ea"/>
              </a:rPr>
              <a:t>U</a:t>
            </a:r>
            <a:r>
              <a:rPr lang="zh-CN" altLang="en-US" sz="2400" b="1" baseline="-25000" dirty="0">
                <a:solidFill>
                  <a:schemeClr val="tx1"/>
                </a:solidFill>
                <a:uFillTx/>
                <a:latin typeface="Times New Roman" panose="02020603050405020304" pitchFamily="18" charset="0"/>
                <a:cs typeface="Times New Roman" panose="02020603050405020304" pitchFamily="18" charset="0"/>
                <a:sym typeface="+mn-ea"/>
              </a:rPr>
              <a:t>BE</a:t>
            </a:r>
            <a:r>
              <a:rPr lang="en-US" altLang="zh-CN" sz="2400" b="1" baseline="-25000" dirty="0">
                <a:solidFill>
                  <a:schemeClr val="tx1"/>
                </a:solidFill>
                <a:uFillTx/>
                <a:latin typeface="Times New Roman" panose="02020603050405020304" pitchFamily="18" charset="0"/>
                <a:cs typeface="Times New Roman" panose="02020603050405020304" pitchFamily="18" charset="0"/>
                <a:sym typeface="+mn-ea"/>
              </a:rPr>
              <a:t>Q</a:t>
            </a:r>
            <a:r>
              <a:rPr lang="en-US" altLang="zh-CN" sz="2400" b="1" baseline="-25000" dirty="0">
                <a:uFillTx/>
                <a:latin typeface="Times New Roman" panose="02020603050405020304" pitchFamily="18" charset="0"/>
                <a:cs typeface="Times New Roman" panose="02020603050405020304" pitchFamily="18" charset="0"/>
                <a:sym typeface="+mn-ea"/>
              </a:rPr>
              <a:t>1</a:t>
            </a:r>
            <a:r>
              <a:rPr lang="zh-CN" altLang="en-US" sz="2400" b="1" dirty="0">
                <a:latin typeface="Times New Roman" panose="02020603050405020304" pitchFamily="18" charset="0"/>
                <a:cs typeface="Times New Roman" panose="02020603050405020304" pitchFamily="18" charset="0"/>
                <a:sym typeface="+mn-ea"/>
              </a:rPr>
              <a:t>=</a:t>
            </a:r>
            <a:r>
              <a:rPr lang="en-US" altLang="zh-CN" sz="2400" b="1" i="1" dirty="0">
                <a:latin typeface="Times New Roman" panose="02020603050405020304" pitchFamily="18" charset="0"/>
                <a:cs typeface="Times New Roman" panose="02020603050405020304" pitchFamily="18" charset="0"/>
                <a:sym typeface="+mn-ea"/>
              </a:rPr>
              <a:t>U</a:t>
            </a:r>
            <a:r>
              <a:rPr lang="en-US" altLang="zh-CN" sz="2400" b="1" baseline="-25000" dirty="0">
                <a:solidFill>
                  <a:schemeClr val="tx1"/>
                </a:solidFill>
                <a:uFillTx/>
                <a:latin typeface="Times New Roman" panose="02020603050405020304" pitchFamily="18" charset="0"/>
                <a:cs typeface="Times New Roman" panose="02020603050405020304" pitchFamily="18" charset="0"/>
                <a:sym typeface="+mn-ea"/>
              </a:rPr>
              <a:t>EBQ</a:t>
            </a:r>
            <a:r>
              <a:rPr lang="en-US" altLang="zh-CN" sz="2400" b="1" baseline="-25000" dirty="0">
                <a:uFillTx/>
                <a:latin typeface="Times New Roman" panose="02020603050405020304" pitchFamily="18" charset="0"/>
                <a:cs typeface="Times New Roman" panose="02020603050405020304" pitchFamily="18" charset="0"/>
                <a:sym typeface="+mn-ea"/>
              </a:rPr>
              <a:t>2</a:t>
            </a:r>
            <a:r>
              <a:rPr lang="zh-CN" altLang="en-US" sz="2400" b="1" dirty="0">
                <a:latin typeface="Times New Roman" panose="02020603050405020304" pitchFamily="18" charset="0"/>
                <a:cs typeface="Times New Roman" panose="02020603050405020304" pitchFamily="18" charset="0"/>
                <a:sym typeface="+mn-ea"/>
              </a:rPr>
              <a:t>=0.7 V，</a:t>
            </a:r>
            <a:r>
              <a:rPr lang="zh-CN" altLang="en-US" sz="2400" b="1" i="1" dirty="0">
                <a:latin typeface="Times New Roman" panose="02020603050405020304" pitchFamily="18" charset="0"/>
                <a:cs typeface="Times New Roman" panose="02020603050405020304" pitchFamily="18" charset="0"/>
                <a:sym typeface="+mn-ea"/>
              </a:rPr>
              <a:t>r</a:t>
            </a:r>
            <a:r>
              <a:rPr lang="zh-CN" altLang="en-US" sz="2400" b="1" baseline="-25000" dirty="0">
                <a:solidFill>
                  <a:schemeClr val="tx1"/>
                </a:solidFill>
                <a:uFillTx/>
                <a:latin typeface="Times New Roman" panose="02020603050405020304" pitchFamily="18" charset="0"/>
                <a:cs typeface="Times New Roman" panose="02020603050405020304" pitchFamily="18" charset="0"/>
                <a:sym typeface="+mn-ea"/>
              </a:rPr>
              <a:t>bb’</a:t>
            </a:r>
            <a:r>
              <a:rPr lang="zh-CN" altLang="en-US" sz="2400" b="1" dirty="0">
                <a:latin typeface="Times New Roman" panose="02020603050405020304" pitchFamily="18" charset="0"/>
                <a:cs typeface="Times New Roman" panose="02020603050405020304" pitchFamily="18" charset="0"/>
                <a:sym typeface="+mn-ea"/>
              </a:rPr>
              <a:t>均为300Ω。</a:t>
            </a:r>
            <a:endParaRPr lang="zh-CN" altLang="en-US" sz="2400" b="1" dirty="0">
              <a:latin typeface="Times New Roman" panose="02020603050405020304" pitchFamily="18" charset="0"/>
              <a:cs typeface="Times New Roman" panose="02020603050405020304" pitchFamily="18" charset="0"/>
              <a:sym typeface="+mn-ea"/>
            </a:endParaRPr>
          </a:p>
        </p:txBody>
      </p:sp>
      <p:grpSp>
        <p:nvGrpSpPr>
          <p:cNvPr id="18" name="组合 17"/>
          <p:cNvGrpSpPr/>
          <p:nvPr/>
        </p:nvGrpSpPr>
        <p:grpSpPr>
          <a:xfrm>
            <a:off x="1403350" y="1846580"/>
            <a:ext cx="6604000" cy="3851910"/>
            <a:chOff x="2210" y="2908"/>
            <a:chExt cx="10400" cy="6066"/>
          </a:xfrm>
        </p:grpSpPr>
        <p:grpSp>
          <p:nvGrpSpPr>
            <p:cNvPr id="8" name="组合 7"/>
            <p:cNvGrpSpPr/>
            <p:nvPr/>
          </p:nvGrpSpPr>
          <p:grpSpPr>
            <a:xfrm>
              <a:off x="2210" y="2908"/>
              <a:ext cx="10401" cy="6067"/>
              <a:chOff x="2210" y="3699"/>
              <a:chExt cx="10401" cy="6067"/>
            </a:xfrm>
          </p:grpSpPr>
          <p:graphicFrame>
            <p:nvGraphicFramePr>
              <p:cNvPr id="27652" name="对象 6166"/>
              <p:cNvGraphicFramePr>
                <a:graphicFrameLocks noChangeAspect="1"/>
              </p:cNvGraphicFramePr>
              <p:nvPr>
                <p:custDataLst>
                  <p:tags r:id="rId1"/>
                </p:custDataLst>
              </p:nvPr>
            </p:nvGraphicFramePr>
            <p:xfrm>
              <a:off x="2212" y="3699"/>
              <a:ext cx="10399" cy="6067"/>
            </p:xfrm>
            <a:graphic>
              <a:graphicData uri="http://schemas.openxmlformats.org/presentationml/2006/ole">
                <mc:AlternateContent xmlns:mc="http://schemas.openxmlformats.org/markup-compatibility/2006">
                  <mc:Choice xmlns:v="urn:schemas-microsoft-com:vml" Requires="v">
                    <p:oleObj spid="_x0000_s3084" name="" r:id="rId2" imgW="3314700" imgH="1905000" progId="Paint.Picture">
                      <p:embed/>
                    </p:oleObj>
                  </mc:Choice>
                  <mc:Fallback>
                    <p:oleObj name="" r:id="rId2" imgW="3314700" imgH="1905000" progId="Paint.Picture">
                      <p:embed/>
                      <p:pic>
                        <p:nvPicPr>
                          <p:cNvPr id="0" name="图片 3083"/>
                          <p:cNvPicPr/>
                          <p:nvPr/>
                        </p:nvPicPr>
                        <p:blipFill>
                          <a:blip r:embed="rId3"/>
                          <a:stretch>
                            <a:fillRect/>
                          </a:stretch>
                        </p:blipFill>
                        <p:spPr>
                          <a:xfrm>
                            <a:off x="2212" y="3699"/>
                            <a:ext cx="10399" cy="6067"/>
                          </a:xfrm>
                          <a:prstGeom prst="rect">
                            <a:avLst/>
                          </a:prstGeom>
                          <a:noFill/>
                          <a:ln w="38100">
                            <a:noFill/>
                            <a:miter/>
                          </a:ln>
                        </p:spPr>
                      </p:pic>
                    </p:oleObj>
                  </mc:Fallback>
                </mc:AlternateContent>
              </a:graphicData>
            </a:graphic>
          </p:graphicFrame>
          <p:sp>
            <p:nvSpPr>
              <p:cNvPr id="5" name="矩形 4"/>
              <p:cNvSpPr/>
              <p:nvPr/>
            </p:nvSpPr>
            <p:spPr>
              <a:xfrm>
                <a:off x="6553" y="4902"/>
                <a:ext cx="120" cy="454"/>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2210" y="7894"/>
                <a:ext cx="827" cy="725"/>
              </a:xfrm>
              <a:prstGeom prst="rect">
                <a:avLst/>
              </a:prstGeom>
              <a:solidFill>
                <a:schemeClr val="bg1"/>
              </a:solidFill>
            </p:spPr>
            <p:txBody>
              <a:bodyPr wrap="square" rtlCol="0">
                <a:spAutoFit/>
              </a:bodyPr>
              <a:p>
                <a:r>
                  <a:rPr lang="en-US" altLang="zh-CN" sz="2400" b="1" i="1" dirty="0" smtClean="0">
                    <a:latin typeface="Times New Roman" panose="02020603050405020304" pitchFamily="18" charset="0"/>
                    <a:cs typeface="Times New Roman" panose="02020603050405020304" pitchFamily="18" charset="0"/>
                  </a:rPr>
                  <a:t>u</a:t>
                </a:r>
                <a:r>
                  <a:rPr lang="en-US" altLang="zh-CN" sz="2400" b="1" i="1" baseline="-25000" dirty="0" smtClean="0">
                    <a:solidFill>
                      <a:schemeClr val="tx1"/>
                    </a:solidFill>
                    <a:uFillTx/>
                    <a:latin typeface="Times New Roman" panose="02020603050405020304" pitchFamily="18" charset="0"/>
                    <a:cs typeface="Times New Roman" panose="02020603050405020304" pitchFamily="18" charset="0"/>
                  </a:rPr>
                  <a:t>s</a:t>
                </a:r>
                <a:endParaRPr lang="en-US" altLang="zh-CN" sz="2400" b="1" i="1" baseline="-25000" dirty="0" smtClean="0">
                  <a:solidFill>
                    <a:schemeClr val="tx1"/>
                  </a:solidFill>
                  <a:uFillTx/>
                  <a:latin typeface="Times New Roman" panose="02020603050405020304" pitchFamily="18" charset="0"/>
                  <a:cs typeface="Times New Roman" panose="02020603050405020304" pitchFamily="18" charset="0"/>
                </a:endParaRPr>
              </a:p>
            </p:txBody>
          </p:sp>
          <p:sp>
            <p:nvSpPr>
              <p:cNvPr id="7" name="文本框 6"/>
              <p:cNvSpPr txBox="1"/>
              <p:nvPr>
                <p:custDataLst>
                  <p:tags r:id="rId4"/>
                </p:custDataLst>
              </p:nvPr>
            </p:nvSpPr>
            <p:spPr>
              <a:xfrm>
                <a:off x="10149" y="7782"/>
                <a:ext cx="827" cy="725"/>
              </a:xfrm>
              <a:prstGeom prst="rect">
                <a:avLst/>
              </a:prstGeom>
              <a:solidFill>
                <a:schemeClr val="bg1"/>
              </a:solidFill>
            </p:spPr>
            <p:txBody>
              <a:bodyPr wrap="square" rtlCol="0">
                <a:spAutoFit/>
              </a:bodyPr>
              <a:p>
                <a:r>
                  <a:rPr lang="en-US" altLang="zh-CN" sz="2400" b="1" i="1" dirty="0" smtClean="0">
                    <a:latin typeface="Times New Roman" panose="02020603050405020304" pitchFamily="18" charset="0"/>
                    <a:cs typeface="Times New Roman" panose="02020603050405020304" pitchFamily="18" charset="0"/>
                  </a:rPr>
                  <a:t>u</a:t>
                </a:r>
                <a:r>
                  <a:rPr lang="en-US" altLang="zh-CN" sz="2400" b="1" baseline="-25000" dirty="0" smtClean="0">
                    <a:solidFill>
                      <a:schemeClr val="tx1"/>
                    </a:solidFill>
                    <a:uFillTx/>
                    <a:latin typeface="Times New Roman" panose="02020603050405020304" pitchFamily="18" charset="0"/>
                    <a:cs typeface="Times New Roman" panose="02020603050405020304" pitchFamily="18" charset="0"/>
                  </a:rPr>
                  <a:t>o</a:t>
                </a:r>
                <a:endParaRPr lang="en-US" altLang="zh-CN" sz="2400" b="1" baseline="-25000" dirty="0" smtClean="0">
                  <a:solidFill>
                    <a:schemeClr val="tx1"/>
                  </a:solidFill>
                  <a:uFillTx/>
                  <a:latin typeface="Times New Roman" panose="02020603050405020304" pitchFamily="18" charset="0"/>
                  <a:cs typeface="Times New Roman" panose="02020603050405020304" pitchFamily="18" charset="0"/>
                </a:endParaRPr>
              </a:p>
            </p:txBody>
          </p:sp>
          <p:sp>
            <p:nvSpPr>
              <p:cNvPr id="2" name="矩形 1"/>
              <p:cNvSpPr/>
              <p:nvPr>
                <p:custDataLst>
                  <p:tags r:id="rId5"/>
                </p:custDataLst>
              </p:nvPr>
            </p:nvSpPr>
            <p:spPr>
              <a:xfrm>
                <a:off x="6643" y="5407"/>
                <a:ext cx="190" cy="283"/>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custDataLst>
                  <p:tags r:id="rId6"/>
                </p:custDataLst>
              </p:nvPr>
            </p:nvSpPr>
            <p:spPr>
              <a:xfrm>
                <a:off x="6406" y="5400"/>
                <a:ext cx="190" cy="333"/>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7" name="文本框 16"/>
            <p:cNvSpPr txBox="1"/>
            <p:nvPr>
              <p:custDataLst>
                <p:tags r:id="rId7"/>
              </p:custDataLst>
            </p:nvPr>
          </p:nvSpPr>
          <p:spPr>
            <a:xfrm>
              <a:off x="3572" y="6534"/>
              <a:ext cx="676" cy="725"/>
            </a:xfrm>
            <a:prstGeom prst="rect">
              <a:avLst/>
            </a:prstGeom>
            <a:solidFill>
              <a:schemeClr val="bg1"/>
            </a:solidFill>
          </p:spPr>
          <p:txBody>
            <a:bodyPr wrap="square" rtlCol="0">
              <a:spAutoFit/>
            </a:bodyPr>
            <a:p>
              <a:r>
                <a:rPr lang="en-US" altLang="zh-CN" sz="2400" b="1" i="1" dirty="0" smtClean="0">
                  <a:latin typeface="Times New Roman" panose="02020603050405020304" pitchFamily="18" charset="0"/>
                  <a:cs typeface="Times New Roman" panose="02020603050405020304" pitchFamily="18" charset="0"/>
                </a:rPr>
                <a:t>u</a:t>
              </a:r>
              <a:r>
                <a:rPr lang="en-US" altLang="zh-CN" sz="2400" b="1" baseline="-25000" dirty="0" smtClean="0">
                  <a:solidFill>
                    <a:schemeClr val="tx1"/>
                  </a:solidFill>
                  <a:uFillTx/>
                  <a:latin typeface="Times New Roman" panose="02020603050405020304" pitchFamily="18" charset="0"/>
                  <a:cs typeface="Times New Roman" panose="02020603050405020304" pitchFamily="18" charset="0"/>
                </a:rPr>
                <a:t>i</a:t>
              </a:r>
              <a:endParaRPr lang="en-US" altLang="zh-CN" sz="2400" b="1" baseline="-25000" dirty="0" smtClean="0">
                <a:solidFill>
                  <a:schemeClr val="tx1"/>
                </a:solidFill>
                <a:uFillTx/>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p>
            <a:fld id="{9A0DB2DC-4C9A-4742-B13C-FB6460FD3503}" type="slidenum">
              <a:rPr lang="zh-CN" altLang="en-US" b="1" dirty="0"/>
            </a:fld>
            <a:endParaRPr lang="zh-CN" altLang="en-US" b="1" dirty="0"/>
          </a:p>
        </p:txBody>
      </p:sp>
      <p:sp>
        <p:nvSpPr>
          <p:cNvPr id="111" name="文本框 110"/>
          <p:cNvSpPr txBox="1"/>
          <p:nvPr/>
        </p:nvSpPr>
        <p:spPr>
          <a:xfrm>
            <a:off x="755650" y="4509135"/>
            <a:ext cx="415925" cy="460375"/>
          </a:xfrm>
          <a:prstGeom prst="rect">
            <a:avLst/>
          </a:prstGeom>
          <a:noFill/>
          <a:ln w="9525">
            <a:noFill/>
          </a:ln>
        </p:spPr>
        <p:txBody>
          <a:bodyPr wrap="square">
            <a:spAutoFit/>
          </a:bodyPr>
          <a:p>
            <a:pPr marL="0" indent="0"/>
            <a:r>
              <a:rPr lang="zh-CN" sz="2400" b="1">
                <a:latin typeface="宋体" panose="02010600030101010101" pitchFamily="2" charset="-122"/>
              </a:rPr>
              <a:t>由</a:t>
            </a:r>
            <a:endParaRPr lang="zh-CN" altLang="en-US" sz="2400" b="1">
              <a:latin typeface="宋体" panose="02010600030101010101" pitchFamily="2" charset="-122"/>
            </a:endParaRPr>
          </a:p>
        </p:txBody>
      </p:sp>
      <p:sp>
        <p:nvSpPr>
          <p:cNvPr id="112" name="文本框 111"/>
          <p:cNvSpPr txBox="1"/>
          <p:nvPr/>
        </p:nvSpPr>
        <p:spPr>
          <a:xfrm>
            <a:off x="756285" y="5711825"/>
            <a:ext cx="1148715" cy="460375"/>
          </a:xfrm>
          <a:prstGeom prst="rect">
            <a:avLst/>
          </a:prstGeom>
          <a:noFill/>
          <a:ln w="9525">
            <a:noFill/>
          </a:ln>
        </p:spPr>
        <p:txBody>
          <a:bodyPr wrap="square">
            <a:spAutoFit/>
          </a:bodyPr>
          <a:p>
            <a:pPr marL="0" indent="0"/>
            <a:r>
              <a:rPr lang="zh-CN" sz="2400" b="1">
                <a:latin typeface="宋体" panose="02010600030101010101" pitchFamily="2" charset="-122"/>
              </a:rPr>
              <a:t>解得：</a:t>
            </a:r>
            <a:endParaRPr lang="zh-CN" altLang="en-US" sz="2400" b="1">
              <a:latin typeface="宋体" panose="02010600030101010101" pitchFamily="2" charset="-122"/>
            </a:endParaRPr>
          </a:p>
        </p:txBody>
      </p:sp>
      <p:graphicFrame>
        <p:nvGraphicFramePr>
          <p:cNvPr id="2" name="对象 -2147482589"/>
          <p:cNvGraphicFramePr>
            <a:graphicFrameLocks noChangeAspect="1"/>
          </p:cNvGraphicFramePr>
          <p:nvPr/>
        </p:nvGraphicFramePr>
        <p:xfrm>
          <a:off x="4633595" y="3646488"/>
          <a:ext cx="4394835" cy="497205"/>
        </p:xfrm>
        <a:graphic>
          <a:graphicData uri="http://schemas.openxmlformats.org/presentationml/2006/ole">
            <mc:AlternateContent xmlns:mc="http://schemas.openxmlformats.org/markup-compatibility/2006">
              <mc:Choice xmlns:v="urn:schemas-microsoft-com:vml" Requires="v">
                <p:oleObj spid="_x0000_s3076" name="" r:id="rId1" imgW="2032000" imgH="228600" progId="Equation.DSMT4">
                  <p:embed/>
                </p:oleObj>
              </mc:Choice>
              <mc:Fallback>
                <p:oleObj name="" r:id="rId1" imgW="2032000" imgH="228600" progId="Equation.DSMT4">
                  <p:embed/>
                  <p:pic>
                    <p:nvPicPr>
                      <p:cNvPr id="0" name="图片 3075"/>
                      <p:cNvPicPr/>
                      <p:nvPr/>
                    </p:nvPicPr>
                    <p:blipFill>
                      <a:blip r:embed="rId2"/>
                      <a:stretch>
                        <a:fillRect/>
                      </a:stretch>
                    </p:blipFill>
                    <p:spPr>
                      <a:xfrm>
                        <a:off x="4633595" y="3646488"/>
                        <a:ext cx="4394835" cy="497205"/>
                      </a:xfrm>
                      <a:prstGeom prst="rect">
                        <a:avLst/>
                      </a:prstGeom>
                      <a:noFill/>
                      <a:ln w="38100">
                        <a:noFill/>
                        <a:miter/>
                      </a:ln>
                    </p:spPr>
                  </p:pic>
                </p:oleObj>
              </mc:Fallback>
            </mc:AlternateContent>
          </a:graphicData>
        </a:graphic>
      </p:graphicFrame>
      <p:sp>
        <p:nvSpPr>
          <p:cNvPr id="5" name="文本框 4"/>
          <p:cNvSpPr txBox="1"/>
          <p:nvPr>
            <p:custDataLst>
              <p:tags r:id="rId3"/>
            </p:custDataLst>
          </p:nvPr>
        </p:nvSpPr>
        <p:spPr>
          <a:xfrm>
            <a:off x="466725" y="692150"/>
            <a:ext cx="4293870" cy="460375"/>
          </a:xfrm>
          <a:prstGeom prst="rect">
            <a:avLst/>
          </a:prstGeom>
          <a:noFill/>
          <a:ln w="9525">
            <a:noFill/>
          </a:ln>
        </p:spPr>
        <p:txBody>
          <a:bodyPr wrap="square">
            <a:spAutoFit/>
          </a:bodyPr>
          <a:p>
            <a:pPr marL="0" indent="0"/>
            <a:r>
              <a:rPr lang="zh-CN" sz="2400" b="1">
                <a:latin typeface="宋体" panose="02010600030101010101" pitchFamily="2" charset="-122"/>
              </a:rPr>
              <a:t>解：静态分析，画出直流通路</a:t>
            </a:r>
            <a:endParaRPr lang="en-US" altLang="zh-CN" sz="2400" b="1">
              <a:latin typeface="宋体" panose="02010600030101010101" pitchFamily="2" charset="-122"/>
            </a:endParaRPr>
          </a:p>
        </p:txBody>
      </p:sp>
      <p:pic>
        <p:nvPicPr>
          <p:cNvPr id="6" name="图片 5"/>
          <p:cNvPicPr>
            <a:picLocks noChangeAspect="1"/>
          </p:cNvPicPr>
          <p:nvPr>
            <p:custDataLst>
              <p:tags r:id="rId4"/>
            </p:custDataLst>
          </p:nvPr>
        </p:nvPicPr>
        <p:blipFill>
          <a:blip r:embed="rId5"/>
          <a:stretch>
            <a:fillRect/>
          </a:stretch>
        </p:blipFill>
        <p:spPr>
          <a:xfrm>
            <a:off x="539750" y="1214120"/>
            <a:ext cx="3909695" cy="2665730"/>
          </a:xfrm>
          <a:prstGeom prst="rect">
            <a:avLst/>
          </a:prstGeom>
        </p:spPr>
      </p:pic>
      <p:graphicFrame>
        <p:nvGraphicFramePr>
          <p:cNvPr id="4" name="对象 -2147482589"/>
          <p:cNvGraphicFramePr>
            <a:graphicFrameLocks noChangeAspect="1"/>
          </p:cNvGraphicFramePr>
          <p:nvPr/>
        </p:nvGraphicFramePr>
        <p:xfrm>
          <a:off x="4633595" y="4220845"/>
          <a:ext cx="4477385" cy="469900"/>
        </p:xfrm>
        <a:graphic>
          <a:graphicData uri="http://schemas.openxmlformats.org/presentationml/2006/ole">
            <mc:AlternateContent xmlns:mc="http://schemas.openxmlformats.org/markup-compatibility/2006">
              <mc:Choice xmlns:v="urn:schemas-microsoft-com:vml" Requires="v">
                <p:oleObj spid="_x0000_s7" name="" r:id="rId6" imgW="2070100" imgH="215900" progId="Equation.DSMT4">
                  <p:embed/>
                </p:oleObj>
              </mc:Choice>
              <mc:Fallback>
                <p:oleObj name="" r:id="rId6" imgW="2070100" imgH="215900" progId="Equation.DSMT4">
                  <p:embed/>
                  <p:pic>
                    <p:nvPicPr>
                      <p:cNvPr id="0" name="图片 3075"/>
                      <p:cNvPicPr/>
                      <p:nvPr/>
                    </p:nvPicPr>
                    <p:blipFill>
                      <a:blip r:embed="rId7"/>
                      <a:stretch>
                        <a:fillRect/>
                      </a:stretch>
                    </p:blipFill>
                    <p:spPr>
                      <a:xfrm>
                        <a:off x="4633595" y="4220845"/>
                        <a:ext cx="4477385" cy="469900"/>
                      </a:xfrm>
                      <a:prstGeom prst="rect">
                        <a:avLst/>
                      </a:prstGeom>
                      <a:noFill/>
                      <a:ln w="38100">
                        <a:noFill/>
                        <a:miter/>
                      </a:ln>
                    </p:spPr>
                  </p:pic>
                </p:oleObj>
              </mc:Fallback>
            </mc:AlternateContent>
          </a:graphicData>
        </a:graphic>
      </p:graphicFrame>
      <p:graphicFrame>
        <p:nvGraphicFramePr>
          <p:cNvPr id="8" name="对象 -2147482589"/>
          <p:cNvGraphicFramePr>
            <a:graphicFrameLocks noChangeAspect="1"/>
          </p:cNvGraphicFramePr>
          <p:nvPr/>
        </p:nvGraphicFramePr>
        <p:xfrm>
          <a:off x="4633595" y="910273"/>
          <a:ext cx="3186430" cy="856615"/>
        </p:xfrm>
        <a:graphic>
          <a:graphicData uri="http://schemas.openxmlformats.org/presentationml/2006/ole">
            <mc:AlternateContent xmlns:mc="http://schemas.openxmlformats.org/markup-compatibility/2006">
              <mc:Choice xmlns:v="urn:schemas-microsoft-com:vml" Requires="v">
                <p:oleObj spid="_x0000_s9" name="" r:id="rId8" imgW="1473200" imgH="393700" progId="Equation.DSMT4">
                  <p:embed/>
                </p:oleObj>
              </mc:Choice>
              <mc:Fallback>
                <p:oleObj name="" r:id="rId8" imgW="1473200" imgH="393700" progId="Equation.DSMT4">
                  <p:embed/>
                  <p:pic>
                    <p:nvPicPr>
                      <p:cNvPr id="0" name="图片 3075"/>
                      <p:cNvPicPr/>
                      <p:nvPr/>
                    </p:nvPicPr>
                    <p:blipFill>
                      <a:blip r:embed="rId9"/>
                      <a:stretch>
                        <a:fillRect/>
                      </a:stretch>
                    </p:blipFill>
                    <p:spPr>
                      <a:xfrm>
                        <a:off x="4633595" y="910273"/>
                        <a:ext cx="3186430" cy="856615"/>
                      </a:xfrm>
                      <a:prstGeom prst="rect">
                        <a:avLst/>
                      </a:prstGeom>
                      <a:noFill/>
                      <a:ln w="38100">
                        <a:noFill/>
                        <a:miter/>
                      </a:ln>
                    </p:spPr>
                  </p:pic>
                </p:oleObj>
              </mc:Fallback>
            </mc:AlternateContent>
          </a:graphicData>
        </a:graphic>
      </p:graphicFrame>
      <p:graphicFrame>
        <p:nvGraphicFramePr>
          <p:cNvPr id="10" name="对象 -2147482589"/>
          <p:cNvGraphicFramePr>
            <a:graphicFrameLocks noChangeAspect="1"/>
          </p:cNvGraphicFramePr>
          <p:nvPr/>
        </p:nvGraphicFramePr>
        <p:xfrm>
          <a:off x="4633595" y="1875473"/>
          <a:ext cx="3021965" cy="883285"/>
        </p:xfrm>
        <a:graphic>
          <a:graphicData uri="http://schemas.openxmlformats.org/presentationml/2006/ole">
            <mc:AlternateContent xmlns:mc="http://schemas.openxmlformats.org/markup-compatibility/2006">
              <mc:Choice xmlns:v="urn:schemas-microsoft-com:vml" Requires="v">
                <p:oleObj spid="_x0000_s16" name="" r:id="rId10" imgW="1397000" imgH="405765" progId="Equation.DSMT4">
                  <p:embed/>
                </p:oleObj>
              </mc:Choice>
              <mc:Fallback>
                <p:oleObj name="" r:id="rId10" imgW="1397000" imgH="405765" progId="Equation.DSMT4">
                  <p:embed/>
                  <p:pic>
                    <p:nvPicPr>
                      <p:cNvPr id="0" name="图片 3075"/>
                      <p:cNvPicPr/>
                      <p:nvPr/>
                    </p:nvPicPr>
                    <p:blipFill>
                      <a:blip r:embed="rId11"/>
                      <a:stretch>
                        <a:fillRect/>
                      </a:stretch>
                    </p:blipFill>
                    <p:spPr>
                      <a:xfrm>
                        <a:off x="4633595" y="1875473"/>
                        <a:ext cx="3021965" cy="883285"/>
                      </a:xfrm>
                      <a:prstGeom prst="rect">
                        <a:avLst/>
                      </a:prstGeom>
                      <a:noFill/>
                      <a:ln w="38100">
                        <a:noFill/>
                        <a:miter/>
                      </a:ln>
                    </p:spPr>
                  </p:pic>
                </p:oleObj>
              </mc:Fallback>
            </mc:AlternateContent>
          </a:graphicData>
        </a:graphic>
      </p:graphicFrame>
      <p:graphicFrame>
        <p:nvGraphicFramePr>
          <p:cNvPr id="17" name="对象 -2147482589"/>
          <p:cNvGraphicFramePr>
            <a:graphicFrameLocks noChangeAspect="1"/>
          </p:cNvGraphicFramePr>
          <p:nvPr/>
        </p:nvGraphicFramePr>
        <p:xfrm>
          <a:off x="7737794" y="2061528"/>
          <a:ext cx="769620" cy="470535"/>
        </p:xfrm>
        <a:graphic>
          <a:graphicData uri="http://schemas.openxmlformats.org/presentationml/2006/ole">
            <mc:AlternateContent xmlns:mc="http://schemas.openxmlformats.org/markup-compatibility/2006">
              <mc:Choice xmlns:v="urn:schemas-microsoft-com:vml" Requires="v">
                <p:oleObj spid="_x0000_s18" name="" r:id="rId12" imgW="355600" imgH="215900" progId="Equation.DSMT4">
                  <p:embed/>
                </p:oleObj>
              </mc:Choice>
              <mc:Fallback>
                <p:oleObj name="" r:id="rId12" imgW="355600" imgH="215900" progId="Equation.DSMT4">
                  <p:embed/>
                  <p:pic>
                    <p:nvPicPr>
                      <p:cNvPr id="0" name="图片 3075"/>
                      <p:cNvPicPr/>
                      <p:nvPr/>
                    </p:nvPicPr>
                    <p:blipFill>
                      <a:blip r:embed="rId13"/>
                      <a:stretch>
                        <a:fillRect/>
                      </a:stretch>
                    </p:blipFill>
                    <p:spPr>
                      <a:xfrm>
                        <a:off x="7737794" y="2061528"/>
                        <a:ext cx="769620" cy="470535"/>
                      </a:xfrm>
                      <a:prstGeom prst="rect">
                        <a:avLst/>
                      </a:prstGeom>
                      <a:noFill/>
                      <a:ln w="38100">
                        <a:noFill/>
                        <a:miter/>
                      </a:ln>
                    </p:spPr>
                  </p:pic>
                </p:oleObj>
              </mc:Fallback>
            </mc:AlternateContent>
          </a:graphicData>
        </a:graphic>
      </p:graphicFrame>
      <p:graphicFrame>
        <p:nvGraphicFramePr>
          <p:cNvPr id="19" name="对象 -2147482589"/>
          <p:cNvGraphicFramePr>
            <a:graphicFrameLocks noChangeAspect="1"/>
          </p:cNvGraphicFramePr>
          <p:nvPr/>
        </p:nvGraphicFramePr>
        <p:xfrm>
          <a:off x="4633595" y="2670176"/>
          <a:ext cx="2254250" cy="858520"/>
        </p:xfrm>
        <a:graphic>
          <a:graphicData uri="http://schemas.openxmlformats.org/presentationml/2006/ole">
            <mc:AlternateContent xmlns:mc="http://schemas.openxmlformats.org/markup-compatibility/2006">
              <mc:Choice xmlns:v="urn:schemas-microsoft-com:vml" Requires="v">
                <p:oleObj spid="_x0000_s20" name="" r:id="rId14" imgW="1041400" imgH="393700" progId="Equation.DSMT4">
                  <p:embed/>
                </p:oleObj>
              </mc:Choice>
              <mc:Fallback>
                <p:oleObj name="" r:id="rId14" imgW="1041400" imgH="393700" progId="Equation.DSMT4">
                  <p:embed/>
                  <p:pic>
                    <p:nvPicPr>
                      <p:cNvPr id="0" name="图片 3075"/>
                      <p:cNvPicPr/>
                      <p:nvPr/>
                    </p:nvPicPr>
                    <p:blipFill>
                      <a:blip r:embed="rId15"/>
                      <a:stretch>
                        <a:fillRect/>
                      </a:stretch>
                    </p:blipFill>
                    <p:spPr>
                      <a:xfrm>
                        <a:off x="4633595" y="2670176"/>
                        <a:ext cx="2254250" cy="858520"/>
                      </a:xfrm>
                      <a:prstGeom prst="rect">
                        <a:avLst/>
                      </a:prstGeom>
                      <a:noFill/>
                      <a:ln w="38100">
                        <a:noFill/>
                        <a:miter/>
                      </a:ln>
                    </p:spPr>
                  </p:pic>
                </p:oleObj>
              </mc:Fallback>
            </mc:AlternateContent>
          </a:graphicData>
        </a:graphic>
      </p:graphicFrame>
      <p:graphicFrame>
        <p:nvGraphicFramePr>
          <p:cNvPr id="21" name="对象 -2147482589"/>
          <p:cNvGraphicFramePr>
            <a:graphicFrameLocks noChangeAspect="1"/>
          </p:cNvGraphicFramePr>
          <p:nvPr/>
        </p:nvGraphicFramePr>
        <p:xfrm>
          <a:off x="1560830" y="4004628"/>
          <a:ext cx="1951355" cy="497205"/>
        </p:xfrm>
        <a:graphic>
          <a:graphicData uri="http://schemas.openxmlformats.org/presentationml/2006/ole">
            <mc:AlternateContent xmlns:mc="http://schemas.openxmlformats.org/markup-compatibility/2006">
              <mc:Choice xmlns:v="urn:schemas-microsoft-com:vml" Requires="v">
                <p:oleObj spid="_x0000_s22" name="" r:id="rId16" imgW="901700" imgH="228600" progId="Equation.DSMT4">
                  <p:embed/>
                </p:oleObj>
              </mc:Choice>
              <mc:Fallback>
                <p:oleObj name="" r:id="rId16" imgW="901700" imgH="228600" progId="Equation.DSMT4">
                  <p:embed/>
                  <p:pic>
                    <p:nvPicPr>
                      <p:cNvPr id="0" name="图片 3075"/>
                      <p:cNvPicPr/>
                      <p:nvPr/>
                    </p:nvPicPr>
                    <p:blipFill>
                      <a:blip r:embed="rId17"/>
                      <a:stretch>
                        <a:fillRect/>
                      </a:stretch>
                    </p:blipFill>
                    <p:spPr>
                      <a:xfrm>
                        <a:off x="1560830" y="4004628"/>
                        <a:ext cx="1951355" cy="497205"/>
                      </a:xfrm>
                      <a:prstGeom prst="rect">
                        <a:avLst/>
                      </a:prstGeom>
                      <a:noFill/>
                      <a:ln w="38100">
                        <a:noFill/>
                        <a:miter/>
                      </a:ln>
                    </p:spPr>
                  </p:pic>
                </p:oleObj>
              </mc:Fallback>
            </mc:AlternateContent>
          </a:graphicData>
        </a:graphic>
      </p:graphicFrame>
      <p:graphicFrame>
        <p:nvGraphicFramePr>
          <p:cNvPr id="23" name="对象 -2147482589"/>
          <p:cNvGraphicFramePr>
            <a:graphicFrameLocks noChangeAspect="1"/>
          </p:cNvGraphicFramePr>
          <p:nvPr/>
        </p:nvGraphicFramePr>
        <p:xfrm>
          <a:off x="1561465" y="4560888"/>
          <a:ext cx="2855595" cy="497205"/>
        </p:xfrm>
        <a:graphic>
          <a:graphicData uri="http://schemas.openxmlformats.org/presentationml/2006/ole">
            <mc:AlternateContent xmlns:mc="http://schemas.openxmlformats.org/markup-compatibility/2006">
              <mc:Choice xmlns:v="urn:schemas-microsoft-com:vml" Requires="v">
                <p:oleObj spid="_x0000_s24" name="" r:id="rId18" imgW="1320165" imgH="228600" progId="Equation.DSMT4">
                  <p:embed/>
                </p:oleObj>
              </mc:Choice>
              <mc:Fallback>
                <p:oleObj name="" r:id="rId18" imgW="1320165" imgH="228600" progId="Equation.DSMT4">
                  <p:embed/>
                  <p:pic>
                    <p:nvPicPr>
                      <p:cNvPr id="0" name="图片 3075"/>
                      <p:cNvPicPr/>
                      <p:nvPr/>
                    </p:nvPicPr>
                    <p:blipFill>
                      <a:blip r:embed="rId19"/>
                      <a:stretch>
                        <a:fillRect/>
                      </a:stretch>
                    </p:blipFill>
                    <p:spPr>
                      <a:xfrm>
                        <a:off x="1561465" y="4560888"/>
                        <a:ext cx="2855595" cy="497205"/>
                      </a:xfrm>
                      <a:prstGeom prst="rect">
                        <a:avLst/>
                      </a:prstGeom>
                      <a:noFill/>
                      <a:ln w="38100">
                        <a:noFill/>
                        <a:miter/>
                      </a:ln>
                    </p:spPr>
                  </p:pic>
                </p:oleObj>
              </mc:Fallback>
            </mc:AlternateContent>
          </a:graphicData>
        </a:graphic>
      </p:graphicFrame>
      <p:graphicFrame>
        <p:nvGraphicFramePr>
          <p:cNvPr id="25" name="对象 -2147482589"/>
          <p:cNvGraphicFramePr>
            <a:graphicFrameLocks noChangeAspect="1"/>
          </p:cNvGraphicFramePr>
          <p:nvPr/>
        </p:nvGraphicFramePr>
        <p:xfrm>
          <a:off x="1547496" y="5058411"/>
          <a:ext cx="1511935" cy="469900"/>
        </p:xfrm>
        <a:graphic>
          <a:graphicData uri="http://schemas.openxmlformats.org/presentationml/2006/ole">
            <mc:AlternateContent xmlns:mc="http://schemas.openxmlformats.org/markup-compatibility/2006">
              <mc:Choice xmlns:v="urn:schemas-microsoft-com:vml" Requires="v">
                <p:oleObj spid="_x0000_s26" name="" r:id="rId20" imgW="698500" imgH="215900" progId="Equation.DSMT4">
                  <p:embed/>
                </p:oleObj>
              </mc:Choice>
              <mc:Fallback>
                <p:oleObj name="" r:id="rId20" imgW="698500" imgH="215900" progId="Equation.DSMT4">
                  <p:embed/>
                  <p:pic>
                    <p:nvPicPr>
                      <p:cNvPr id="0" name="图片 3075"/>
                      <p:cNvPicPr/>
                      <p:nvPr/>
                    </p:nvPicPr>
                    <p:blipFill>
                      <a:blip r:embed="rId21"/>
                      <a:stretch>
                        <a:fillRect/>
                      </a:stretch>
                    </p:blipFill>
                    <p:spPr>
                      <a:xfrm>
                        <a:off x="1547496" y="5058411"/>
                        <a:ext cx="1511935" cy="469900"/>
                      </a:xfrm>
                      <a:prstGeom prst="rect">
                        <a:avLst/>
                      </a:prstGeom>
                      <a:noFill/>
                      <a:ln w="38100">
                        <a:noFill/>
                        <a:miter/>
                      </a:ln>
                    </p:spPr>
                  </p:pic>
                </p:oleObj>
              </mc:Fallback>
            </mc:AlternateContent>
          </a:graphicData>
        </a:graphic>
      </p:graphicFrame>
      <p:sp>
        <p:nvSpPr>
          <p:cNvPr id="29" name="文本框 28"/>
          <p:cNvSpPr txBox="1"/>
          <p:nvPr/>
        </p:nvSpPr>
        <p:spPr>
          <a:xfrm>
            <a:off x="1691640" y="2667000"/>
            <a:ext cx="805180" cy="368300"/>
          </a:xfrm>
          <a:prstGeom prst="rect">
            <a:avLst/>
          </a:prstGeom>
          <a:noFill/>
        </p:spPr>
        <p:txBody>
          <a:bodyPr wrap="square" rtlCol="0">
            <a:spAutoFit/>
          </a:bodyPr>
          <a:p>
            <a:r>
              <a:rPr lang="en-US" altLang="zh-CN" b="1" i="1">
                <a:solidFill>
                  <a:srgbClr val="FF0000"/>
                </a:solidFill>
                <a:latin typeface="Times New Roman" panose="02020603050405020304" pitchFamily="18" charset="0"/>
                <a:cs typeface="Times New Roman" panose="02020603050405020304" pitchFamily="18" charset="0"/>
              </a:rPr>
              <a:t>↓I</a:t>
            </a:r>
            <a:r>
              <a:rPr lang="en-US" altLang="zh-CN" b="1" baseline="-25000">
                <a:solidFill>
                  <a:srgbClr val="FF0000"/>
                </a:solidFill>
                <a:latin typeface="Times New Roman" panose="02020603050405020304" pitchFamily="18" charset="0"/>
                <a:cs typeface="Times New Roman" panose="02020603050405020304" pitchFamily="18" charset="0"/>
              </a:rPr>
              <a:t>EQ1</a:t>
            </a:r>
            <a:endParaRPr lang="en-US" altLang="zh-CN" b="1" baseline="-25000">
              <a:solidFill>
                <a:srgbClr val="FF0000"/>
              </a:solidFill>
              <a:latin typeface="Times New Roman" panose="02020603050405020304" pitchFamily="18" charset="0"/>
              <a:cs typeface="Times New Roman" panose="02020603050405020304" pitchFamily="18" charset="0"/>
            </a:endParaRPr>
          </a:p>
        </p:txBody>
      </p:sp>
      <p:sp>
        <p:nvSpPr>
          <p:cNvPr id="30" name="文本框 29"/>
          <p:cNvSpPr txBox="1"/>
          <p:nvPr/>
        </p:nvSpPr>
        <p:spPr>
          <a:xfrm>
            <a:off x="539750" y="2197100"/>
            <a:ext cx="805180" cy="368300"/>
          </a:xfrm>
          <a:prstGeom prst="rect">
            <a:avLst/>
          </a:prstGeom>
          <a:noFill/>
        </p:spPr>
        <p:txBody>
          <a:bodyPr wrap="square" rtlCol="0">
            <a:spAutoFit/>
          </a:bodyPr>
          <a:p>
            <a:r>
              <a:rPr lang="en-US" altLang="zh-CN" b="1" i="1">
                <a:solidFill>
                  <a:srgbClr val="FF0000"/>
                </a:solidFill>
                <a:latin typeface="Times New Roman" panose="02020603050405020304" pitchFamily="18" charset="0"/>
                <a:cs typeface="Times New Roman" panose="02020603050405020304" pitchFamily="18" charset="0"/>
              </a:rPr>
              <a:t>U</a:t>
            </a:r>
            <a:r>
              <a:rPr lang="en-US" altLang="zh-CN" b="1" baseline="-25000">
                <a:solidFill>
                  <a:srgbClr val="FF0000"/>
                </a:solidFill>
                <a:latin typeface="Times New Roman" panose="02020603050405020304" pitchFamily="18" charset="0"/>
                <a:cs typeface="Times New Roman" panose="02020603050405020304" pitchFamily="18" charset="0"/>
              </a:rPr>
              <a:t>B1</a:t>
            </a:r>
            <a:endParaRPr lang="en-US" altLang="zh-CN" b="1" baseline="-25000">
              <a:solidFill>
                <a:srgbClr val="FF0000"/>
              </a:solidFill>
              <a:latin typeface="Times New Roman" panose="02020603050405020304" pitchFamily="18" charset="0"/>
              <a:cs typeface="Times New Roman" panose="02020603050405020304" pitchFamily="18" charset="0"/>
            </a:endParaRPr>
          </a:p>
        </p:txBody>
      </p:sp>
      <p:sp>
        <p:nvSpPr>
          <p:cNvPr id="31" name="文本框 30"/>
          <p:cNvSpPr txBox="1"/>
          <p:nvPr/>
        </p:nvSpPr>
        <p:spPr>
          <a:xfrm>
            <a:off x="1188720" y="1915795"/>
            <a:ext cx="805180" cy="368300"/>
          </a:xfrm>
          <a:prstGeom prst="rect">
            <a:avLst/>
          </a:prstGeom>
          <a:noFill/>
        </p:spPr>
        <p:txBody>
          <a:bodyPr wrap="square" rtlCol="0">
            <a:spAutoFit/>
          </a:bodyPr>
          <a:p>
            <a:r>
              <a:rPr lang="en-US" altLang="zh-CN" b="1" i="1">
                <a:solidFill>
                  <a:srgbClr val="FF0000"/>
                </a:solidFill>
                <a:latin typeface="Times New Roman" panose="02020603050405020304" pitchFamily="18" charset="0"/>
                <a:cs typeface="Times New Roman" panose="02020603050405020304" pitchFamily="18" charset="0"/>
              </a:rPr>
              <a:t>I</a:t>
            </a:r>
            <a:r>
              <a:rPr lang="en-US" altLang="zh-CN" b="1" baseline="-25000">
                <a:solidFill>
                  <a:srgbClr val="FF0000"/>
                </a:solidFill>
                <a:latin typeface="Times New Roman" panose="02020603050405020304" pitchFamily="18" charset="0"/>
                <a:cs typeface="Times New Roman" panose="02020603050405020304" pitchFamily="18" charset="0"/>
              </a:rPr>
              <a:t>C</a:t>
            </a:r>
            <a:r>
              <a:rPr lang="en-US" altLang="zh-CN" b="1" baseline="-25000">
                <a:solidFill>
                  <a:srgbClr val="FF0000"/>
                </a:solidFill>
                <a:latin typeface="Times New Roman" panose="02020603050405020304" pitchFamily="18" charset="0"/>
                <a:cs typeface="Times New Roman" panose="02020603050405020304" pitchFamily="18" charset="0"/>
              </a:rPr>
              <a:t>Q1</a:t>
            </a:r>
            <a:endParaRPr lang="en-US" altLang="zh-CN" b="1" baseline="-25000">
              <a:solidFill>
                <a:srgbClr val="FF0000"/>
              </a:solidFill>
              <a:latin typeface="Times New Roman" panose="02020603050405020304" pitchFamily="18" charset="0"/>
              <a:cs typeface="Times New Roman" panose="02020603050405020304" pitchFamily="18" charset="0"/>
            </a:endParaRPr>
          </a:p>
        </p:txBody>
      </p:sp>
      <p:sp>
        <p:nvSpPr>
          <p:cNvPr id="32" name="文本框 31"/>
          <p:cNvSpPr txBox="1"/>
          <p:nvPr/>
        </p:nvSpPr>
        <p:spPr>
          <a:xfrm>
            <a:off x="1099820" y="2471420"/>
            <a:ext cx="805180" cy="368300"/>
          </a:xfrm>
          <a:prstGeom prst="rect">
            <a:avLst/>
          </a:prstGeom>
          <a:noFill/>
        </p:spPr>
        <p:txBody>
          <a:bodyPr wrap="square" rtlCol="0">
            <a:spAutoFit/>
          </a:bodyPr>
          <a:p>
            <a:pPr>
              <a:lnSpc>
                <a:spcPct val="50000"/>
              </a:lnSpc>
            </a:pPr>
            <a:r>
              <a:rPr lang="en-US" altLang="zh-CN" b="1" i="1">
                <a:solidFill>
                  <a:srgbClr val="FF0000"/>
                </a:solidFill>
                <a:latin typeface="Times New Roman" panose="02020603050405020304" pitchFamily="18" charset="0"/>
                <a:cs typeface="Times New Roman" panose="02020603050405020304" pitchFamily="18" charset="0"/>
              </a:rPr>
              <a:t>→</a:t>
            </a:r>
            <a:endParaRPr lang="en-US" altLang="zh-CN" b="1" i="1">
              <a:solidFill>
                <a:srgbClr val="FF0000"/>
              </a:solidFill>
              <a:latin typeface="Times New Roman" panose="02020603050405020304" pitchFamily="18" charset="0"/>
              <a:cs typeface="Times New Roman" panose="02020603050405020304" pitchFamily="18" charset="0"/>
            </a:endParaRPr>
          </a:p>
          <a:p>
            <a:pPr>
              <a:lnSpc>
                <a:spcPct val="50000"/>
              </a:lnSpc>
            </a:pPr>
            <a:r>
              <a:rPr lang="en-US" altLang="zh-CN" b="1" i="1">
                <a:solidFill>
                  <a:srgbClr val="FF0000"/>
                </a:solidFill>
                <a:latin typeface="Times New Roman" panose="02020603050405020304" pitchFamily="18" charset="0"/>
                <a:cs typeface="Times New Roman" panose="02020603050405020304" pitchFamily="18" charset="0"/>
              </a:rPr>
              <a:t>I</a:t>
            </a:r>
            <a:r>
              <a:rPr lang="en-US" altLang="zh-CN" b="1" baseline="-25000">
                <a:solidFill>
                  <a:srgbClr val="FF0000"/>
                </a:solidFill>
                <a:latin typeface="Times New Roman" panose="02020603050405020304" pitchFamily="18" charset="0"/>
                <a:cs typeface="Times New Roman" panose="02020603050405020304" pitchFamily="18" charset="0"/>
              </a:rPr>
              <a:t>B</a:t>
            </a:r>
            <a:r>
              <a:rPr lang="en-US" altLang="zh-CN" b="1" baseline="-25000">
                <a:solidFill>
                  <a:srgbClr val="FF0000"/>
                </a:solidFill>
                <a:latin typeface="Times New Roman" panose="02020603050405020304" pitchFamily="18" charset="0"/>
                <a:cs typeface="Times New Roman" panose="02020603050405020304" pitchFamily="18" charset="0"/>
              </a:rPr>
              <a:t>Q1</a:t>
            </a:r>
            <a:endParaRPr lang="en-US" altLang="zh-CN" b="1" baseline="-25000">
              <a:solidFill>
                <a:srgbClr val="FF0000"/>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2872105" y="2636520"/>
            <a:ext cx="805180" cy="368300"/>
          </a:xfrm>
          <a:prstGeom prst="rect">
            <a:avLst/>
          </a:prstGeom>
          <a:noFill/>
        </p:spPr>
        <p:txBody>
          <a:bodyPr wrap="square" rtlCol="0">
            <a:spAutoFit/>
          </a:bodyPr>
          <a:p>
            <a:r>
              <a:rPr lang="en-US" altLang="zh-CN" b="1" i="1">
                <a:solidFill>
                  <a:srgbClr val="0000FF"/>
                </a:solidFill>
                <a:latin typeface="Times New Roman" panose="02020603050405020304" pitchFamily="18" charset="0"/>
                <a:cs typeface="Times New Roman" panose="02020603050405020304" pitchFamily="18" charset="0"/>
              </a:rPr>
              <a:t>↓I</a:t>
            </a:r>
            <a:r>
              <a:rPr lang="en-US" altLang="zh-CN" b="1" baseline="-25000">
                <a:solidFill>
                  <a:srgbClr val="0000FF"/>
                </a:solidFill>
                <a:latin typeface="Times New Roman" panose="02020603050405020304" pitchFamily="18" charset="0"/>
                <a:cs typeface="Times New Roman" panose="02020603050405020304" pitchFamily="18" charset="0"/>
              </a:rPr>
              <a:t>CQ2</a:t>
            </a:r>
            <a:endParaRPr lang="en-US" altLang="zh-CN" b="1" baseline="-25000">
              <a:solidFill>
                <a:srgbClr val="0000FF"/>
              </a:solidFill>
              <a:latin typeface="Times New Roman" panose="02020603050405020304" pitchFamily="18" charset="0"/>
              <a:cs typeface="Times New Roman" panose="02020603050405020304" pitchFamily="18" charset="0"/>
            </a:endParaRPr>
          </a:p>
        </p:txBody>
      </p:sp>
      <p:sp>
        <p:nvSpPr>
          <p:cNvPr id="34" name="文本框 33"/>
          <p:cNvSpPr txBox="1"/>
          <p:nvPr/>
        </p:nvSpPr>
        <p:spPr>
          <a:xfrm>
            <a:off x="2123440" y="2452370"/>
            <a:ext cx="805180" cy="368300"/>
          </a:xfrm>
          <a:prstGeom prst="rect">
            <a:avLst/>
          </a:prstGeom>
          <a:noFill/>
        </p:spPr>
        <p:txBody>
          <a:bodyPr wrap="square" rtlCol="0">
            <a:spAutoFit/>
          </a:bodyPr>
          <a:p>
            <a:pPr>
              <a:lnSpc>
                <a:spcPct val="50000"/>
              </a:lnSpc>
            </a:pPr>
            <a:r>
              <a:rPr lang="en-US" altLang="zh-CN" b="1" i="1">
                <a:solidFill>
                  <a:srgbClr val="0000FF"/>
                </a:solidFill>
                <a:latin typeface="Times New Roman" panose="02020603050405020304" pitchFamily="18" charset="0"/>
                <a:cs typeface="Times New Roman" panose="02020603050405020304" pitchFamily="18" charset="0"/>
              </a:rPr>
              <a:t>←</a:t>
            </a:r>
            <a:endParaRPr lang="en-US" altLang="zh-CN" b="1" i="1">
              <a:solidFill>
                <a:srgbClr val="0000FF"/>
              </a:solidFill>
              <a:latin typeface="Times New Roman" panose="02020603050405020304" pitchFamily="18" charset="0"/>
              <a:cs typeface="Times New Roman" panose="02020603050405020304" pitchFamily="18" charset="0"/>
            </a:endParaRPr>
          </a:p>
          <a:p>
            <a:pPr>
              <a:lnSpc>
                <a:spcPct val="50000"/>
              </a:lnSpc>
            </a:pPr>
            <a:r>
              <a:rPr lang="en-US" altLang="zh-CN" b="1" i="1">
                <a:solidFill>
                  <a:srgbClr val="0000FF"/>
                </a:solidFill>
                <a:latin typeface="Times New Roman" panose="02020603050405020304" pitchFamily="18" charset="0"/>
                <a:cs typeface="Times New Roman" panose="02020603050405020304" pitchFamily="18" charset="0"/>
              </a:rPr>
              <a:t>I</a:t>
            </a:r>
            <a:r>
              <a:rPr lang="en-US" altLang="zh-CN" b="1" baseline="-25000">
                <a:solidFill>
                  <a:srgbClr val="0000FF"/>
                </a:solidFill>
                <a:latin typeface="Times New Roman" panose="02020603050405020304" pitchFamily="18" charset="0"/>
                <a:cs typeface="Times New Roman" panose="02020603050405020304" pitchFamily="18" charset="0"/>
              </a:rPr>
              <a:t>BQ2</a:t>
            </a:r>
            <a:endParaRPr lang="en-US" altLang="zh-CN" b="1" baseline="-25000">
              <a:solidFill>
                <a:srgbClr val="0000FF"/>
              </a:solidFill>
              <a:latin typeface="Times New Roman" panose="02020603050405020304" pitchFamily="18" charset="0"/>
              <a:cs typeface="Times New Roman" panose="02020603050405020304" pitchFamily="18" charset="0"/>
            </a:endParaRPr>
          </a:p>
        </p:txBody>
      </p:sp>
      <p:sp>
        <p:nvSpPr>
          <p:cNvPr id="35" name="文本框 34"/>
          <p:cNvSpPr txBox="1"/>
          <p:nvPr/>
        </p:nvSpPr>
        <p:spPr>
          <a:xfrm>
            <a:off x="1691640" y="1400810"/>
            <a:ext cx="805180" cy="368300"/>
          </a:xfrm>
          <a:prstGeom prst="rect">
            <a:avLst/>
          </a:prstGeom>
          <a:noFill/>
        </p:spPr>
        <p:txBody>
          <a:bodyPr wrap="square" rtlCol="0">
            <a:spAutoFit/>
          </a:bodyPr>
          <a:p>
            <a:r>
              <a:rPr lang="en-US" altLang="zh-CN" b="1" i="1">
                <a:solidFill>
                  <a:srgbClr val="FF0000"/>
                </a:solidFill>
                <a:latin typeface="Times New Roman" panose="02020603050405020304" pitchFamily="18" charset="0"/>
                <a:cs typeface="Times New Roman" panose="02020603050405020304" pitchFamily="18" charset="0"/>
              </a:rPr>
              <a:t>↓ I</a:t>
            </a:r>
            <a:r>
              <a:rPr lang="en-US" altLang="zh-CN" b="1" baseline="-25000">
                <a:solidFill>
                  <a:srgbClr val="FF0000"/>
                </a:solidFill>
                <a:latin typeface="Times New Roman" panose="02020603050405020304" pitchFamily="18" charset="0"/>
                <a:cs typeface="Times New Roman" panose="02020603050405020304" pitchFamily="18" charset="0"/>
              </a:rPr>
              <a:t>R</a:t>
            </a:r>
            <a:r>
              <a:rPr lang="en-US" altLang="zh-CN" sz="1600" b="1" baseline="-25000">
                <a:solidFill>
                  <a:srgbClr val="FF0000"/>
                </a:solidFill>
                <a:latin typeface="Times New Roman" panose="02020603050405020304" pitchFamily="18" charset="0"/>
                <a:cs typeface="Times New Roman" panose="02020603050405020304" pitchFamily="18" charset="0"/>
              </a:rPr>
              <a:t>c1</a:t>
            </a:r>
            <a:endParaRPr lang="en-US" altLang="zh-CN" sz="1600" b="1" baseline="-25000">
              <a:solidFill>
                <a:srgbClr val="FF0000"/>
              </a:solidFill>
              <a:latin typeface="Times New Roman" panose="02020603050405020304" pitchFamily="18" charset="0"/>
              <a:cs typeface="Times New Roman" panose="02020603050405020304" pitchFamily="18" charset="0"/>
            </a:endParaRPr>
          </a:p>
        </p:txBody>
      </p:sp>
      <p:sp>
        <p:nvSpPr>
          <p:cNvPr id="36" name="椭圆 35"/>
          <p:cNvSpPr/>
          <p:nvPr>
            <p:custDataLst>
              <p:tags r:id="rId22"/>
            </p:custDataLst>
          </p:nvPr>
        </p:nvSpPr>
        <p:spPr>
          <a:xfrm>
            <a:off x="1672590" y="1998345"/>
            <a:ext cx="108000" cy="108000"/>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文本框 36"/>
          <p:cNvSpPr txBox="1"/>
          <p:nvPr/>
        </p:nvSpPr>
        <p:spPr>
          <a:xfrm>
            <a:off x="2872740" y="1522095"/>
            <a:ext cx="805180" cy="368300"/>
          </a:xfrm>
          <a:prstGeom prst="rect">
            <a:avLst/>
          </a:prstGeom>
          <a:noFill/>
        </p:spPr>
        <p:txBody>
          <a:bodyPr wrap="square" rtlCol="0">
            <a:spAutoFit/>
          </a:bodyPr>
          <a:p>
            <a:r>
              <a:rPr lang="en-US" altLang="zh-CN" b="1" i="1">
                <a:solidFill>
                  <a:srgbClr val="0000FF"/>
                </a:solidFill>
                <a:latin typeface="Times New Roman" panose="02020603050405020304" pitchFamily="18" charset="0"/>
                <a:cs typeface="Times New Roman" panose="02020603050405020304" pitchFamily="18" charset="0"/>
              </a:rPr>
              <a:t>↓I</a:t>
            </a:r>
            <a:r>
              <a:rPr lang="en-US" altLang="zh-CN" b="1" baseline="-25000">
                <a:solidFill>
                  <a:srgbClr val="0000FF"/>
                </a:solidFill>
                <a:latin typeface="Times New Roman" panose="02020603050405020304" pitchFamily="18" charset="0"/>
                <a:cs typeface="Times New Roman" panose="02020603050405020304" pitchFamily="18" charset="0"/>
              </a:rPr>
              <a:t>E</a:t>
            </a:r>
            <a:r>
              <a:rPr lang="en-US" altLang="zh-CN" b="1" baseline="-25000">
                <a:solidFill>
                  <a:srgbClr val="0000FF"/>
                </a:solidFill>
                <a:latin typeface="Times New Roman" panose="02020603050405020304" pitchFamily="18" charset="0"/>
                <a:cs typeface="Times New Roman" panose="02020603050405020304" pitchFamily="18" charset="0"/>
              </a:rPr>
              <a:t>Q2</a:t>
            </a:r>
            <a:endParaRPr lang="en-US" altLang="zh-CN" b="1" baseline="-25000">
              <a:solidFill>
                <a:srgbClr val="0000FF"/>
              </a:solidFill>
              <a:latin typeface="Times New Roman" panose="02020603050405020304" pitchFamily="18" charset="0"/>
              <a:cs typeface="Times New Roman" panose="02020603050405020304" pitchFamily="18" charset="0"/>
            </a:endParaRPr>
          </a:p>
        </p:txBody>
      </p:sp>
      <p:sp>
        <p:nvSpPr>
          <p:cNvPr id="38" name="左大括号 37"/>
          <p:cNvSpPr/>
          <p:nvPr/>
        </p:nvSpPr>
        <p:spPr>
          <a:xfrm>
            <a:off x="1400175" y="4149090"/>
            <a:ext cx="75565" cy="1224280"/>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39" name="对象 -2147482589"/>
          <p:cNvGraphicFramePr>
            <a:graphicFrameLocks noChangeAspect="1"/>
          </p:cNvGraphicFramePr>
          <p:nvPr/>
        </p:nvGraphicFramePr>
        <p:xfrm>
          <a:off x="1672590" y="5717223"/>
          <a:ext cx="4699635" cy="497205"/>
        </p:xfrm>
        <a:graphic>
          <a:graphicData uri="http://schemas.openxmlformats.org/presentationml/2006/ole">
            <mc:AlternateContent xmlns:mc="http://schemas.openxmlformats.org/markup-compatibility/2006">
              <mc:Choice xmlns:v="urn:schemas-microsoft-com:vml" Requires="v">
                <p:oleObj spid="_x0000_s40" name="" r:id="rId23" imgW="2171700" imgH="228600" progId="Equation.DSMT4">
                  <p:embed/>
                </p:oleObj>
              </mc:Choice>
              <mc:Fallback>
                <p:oleObj name="" r:id="rId23" imgW="2171700" imgH="228600" progId="Equation.DSMT4">
                  <p:embed/>
                  <p:pic>
                    <p:nvPicPr>
                      <p:cNvPr id="0" name="图片 3075"/>
                      <p:cNvPicPr/>
                      <p:nvPr/>
                    </p:nvPicPr>
                    <p:blipFill>
                      <a:blip r:embed="rId24"/>
                      <a:stretch>
                        <a:fillRect/>
                      </a:stretch>
                    </p:blipFill>
                    <p:spPr>
                      <a:xfrm>
                        <a:off x="1672590" y="5717223"/>
                        <a:ext cx="4699635" cy="49720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linds(horizont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linds(horizont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linds(horizontal)">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blinds(horizontal)">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blinds(horizontal)">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linds(horizontal)">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blinds(horizontal)">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blinds(horizontal)">
                                      <p:cBhvr>
                                        <p:cTn id="62" dur="500"/>
                                        <p:tgtEl>
                                          <p:spTgt spid="37"/>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blinds(horizontal)">
                                      <p:cBhvr>
                                        <p:cTn id="67" dur="5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blinds(horizontal)">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blinds(horizontal)">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blinds(horizontal)">
                                      <p:cBhvr>
                                        <p:cTn id="82" dur="500"/>
                                        <p:tgtEl>
                                          <p:spTgt spid="25"/>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11"/>
                                        </p:tgtEl>
                                        <p:attrNameLst>
                                          <p:attrName>style.visibility</p:attrName>
                                        </p:attrNameLst>
                                      </p:cBhvr>
                                      <p:to>
                                        <p:strVal val="visible"/>
                                      </p:to>
                                    </p:set>
                                    <p:animEffect transition="in" filter="blinds(horizontal)">
                                      <p:cBhvr>
                                        <p:cTn id="87" dur="500"/>
                                        <p:tgtEl>
                                          <p:spTgt spid="111"/>
                                        </p:tgtEl>
                                      </p:cBhvr>
                                    </p:animEffect>
                                  </p:childTnLst>
                                </p:cTn>
                              </p:par>
                            </p:childTnLst>
                          </p:cTn>
                        </p:par>
                        <p:par>
                          <p:cTn id="88" fill="hold">
                            <p:stCondLst>
                              <p:cond delay="500"/>
                            </p:stCondLst>
                            <p:childTnLst>
                              <p:par>
                                <p:cTn id="89" presetID="3" presetClass="entr" presetSubtype="10" fill="hold" grpId="0" nodeType="after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blinds(horizontal)">
                                      <p:cBhvr>
                                        <p:cTn id="91" dur="500"/>
                                        <p:tgtEl>
                                          <p:spTgt spid="38"/>
                                        </p:tgtEl>
                                      </p:cBhvr>
                                    </p:animEffect>
                                  </p:childTnLst>
                                </p:cTn>
                              </p:par>
                            </p:childTnLst>
                          </p:cTn>
                        </p:par>
                        <p:par>
                          <p:cTn id="92" fill="hold">
                            <p:stCondLst>
                              <p:cond delay="1000"/>
                            </p:stCondLst>
                            <p:childTnLst>
                              <p:par>
                                <p:cTn id="93" presetID="3" presetClass="entr" presetSubtype="10" fill="hold" grpId="0" nodeType="afterEffect">
                                  <p:stCondLst>
                                    <p:cond delay="0"/>
                                  </p:stCondLst>
                                  <p:childTnLst>
                                    <p:set>
                                      <p:cBhvr>
                                        <p:cTn id="94" dur="1" fill="hold">
                                          <p:stCondLst>
                                            <p:cond delay="0"/>
                                          </p:stCondLst>
                                        </p:cTn>
                                        <p:tgtEl>
                                          <p:spTgt spid="112"/>
                                        </p:tgtEl>
                                        <p:attrNameLst>
                                          <p:attrName>style.visibility</p:attrName>
                                        </p:attrNameLst>
                                      </p:cBhvr>
                                      <p:to>
                                        <p:strVal val="visible"/>
                                      </p:to>
                                    </p:set>
                                    <p:animEffect transition="in" filter="blinds(horizontal)">
                                      <p:cBhvr>
                                        <p:cTn id="95" dur="500"/>
                                        <p:tgtEl>
                                          <p:spTgt spid="112"/>
                                        </p:tgtEl>
                                      </p:cBhvr>
                                    </p:animEffect>
                                  </p:childTnLst>
                                </p:cTn>
                              </p:par>
                            </p:childTnLst>
                          </p:cTn>
                        </p:par>
                        <p:par>
                          <p:cTn id="96" fill="hold">
                            <p:stCondLst>
                              <p:cond delay="1500"/>
                            </p:stCondLst>
                            <p:childTnLst>
                              <p:par>
                                <p:cTn id="97" presetID="3" presetClass="entr" presetSubtype="10" fill="hold" nodeType="after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blinds(horizontal)">
                                      <p:cBhvr>
                                        <p:cTn id="99" dur="500"/>
                                        <p:tgtEl>
                                          <p:spTgt spid="39"/>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blinds(horizontal)">
                                      <p:cBhvr>
                                        <p:cTn id="104" dur="500"/>
                                        <p:tgtEl>
                                          <p:spTgt spid="2"/>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nodeType="clickEffect">
                                  <p:stCondLst>
                                    <p:cond delay="0"/>
                                  </p:stCondLst>
                                  <p:childTnLst>
                                    <p:set>
                                      <p:cBhvr>
                                        <p:cTn id="108" dur="1" fill="hold">
                                          <p:stCondLst>
                                            <p:cond delay="0"/>
                                          </p:stCondLst>
                                        </p:cTn>
                                        <p:tgtEl>
                                          <p:spTgt spid="4"/>
                                        </p:tgtEl>
                                        <p:attrNameLst>
                                          <p:attrName>style.visibility</p:attrName>
                                        </p:attrNameLst>
                                      </p:cBhvr>
                                      <p:to>
                                        <p:strVal val="visible"/>
                                      </p:to>
                                    </p:set>
                                    <p:animEffect transition="in" filter="blinds(horizontal)">
                                      <p:cBhvr>
                                        <p:cTn id="10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111" grpId="0"/>
      <p:bldP spid="38" grpId="0" animBg="1"/>
      <p:bldP spid="112" grpId="0"/>
      <p:bldP spid="31" grpId="0"/>
      <p:bldP spid="32" grpId="0"/>
      <p:bldP spid="29" grpId="0"/>
      <p:bldP spid="30" grpId="0"/>
      <p:bldP spid="35" grpId="0"/>
      <p:bldP spid="34" grpId="0"/>
      <p:bldP spid="37" grpId="0"/>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grpSp>
        <p:nvGrpSpPr>
          <p:cNvPr id="8" name="组合 7"/>
          <p:cNvGrpSpPr/>
          <p:nvPr/>
        </p:nvGrpSpPr>
        <p:grpSpPr>
          <a:xfrm>
            <a:off x="1402715" y="120015"/>
            <a:ext cx="6604635" cy="3852545"/>
            <a:chOff x="2210" y="3699"/>
            <a:chExt cx="10401" cy="6067"/>
          </a:xfrm>
        </p:grpSpPr>
        <p:graphicFrame>
          <p:nvGraphicFramePr>
            <p:cNvPr id="27652" name="对象 6166"/>
            <p:cNvGraphicFramePr>
              <a:graphicFrameLocks noChangeAspect="1"/>
            </p:cNvGraphicFramePr>
            <p:nvPr>
              <p:custDataLst>
                <p:tags r:id="rId1"/>
              </p:custDataLst>
            </p:nvPr>
          </p:nvGraphicFramePr>
          <p:xfrm>
            <a:off x="2212" y="3699"/>
            <a:ext cx="10399" cy="6067"/>
          </p:xfrm>
          <a:graphic>
            <a:graphicData uri="http://schemas.openxmlformats.org/presentationml/2006/ole">
              <mc:AlternateContent xmlns:mc="http://schemas.openxmlformats.org/markup-compatibility/2006">
                <mc:Choice xmlns:v="urn:schemas-microsoft-com:vml" Requires="v">
                  <p:oleObj spid="_x0000_s3084" name="" r:id="rId2" imgW="3314700" imgH="1905000" progId="Paint.Picture">
                    <p:embed/>
                  </p:oleObj>
                </mc:Choice>
                <mc:Fallback>
                  <p:oleObj name="" r:id="rId2" imgW="3314700" imgH="1905000" progId="Paint.Picture">
                    <p:embed/>
                    <p:pic>
                      <p:nvPicPr>
                        <p:cNvPr id="0" name="图片 3083"/>
                        <p:cNvPicPr/>
                        <p:nvPr/>
                      </p:nvPicPr>
                      <p:blipFill>
                        <a:blip r:embed="rId3"/>
                        <a:stretch>
                          <a:fillRect/>
                        </a:stretch>
                      </p:blipFill>
                      <p:spPr>
                        <a:xfrm>
                          <a:off x="2212" y="3699"/>
                          <a:ext cx="10399" cy="6067"/>
                        </a:xfrm>
                        <a:prstGeom prst="rect">
                          <a:avLst/>
                        </a:prstGeom>
                        <a:noFill/>
                        <a:ln w="38100">
                          <a:noFill/>
                          <a:miter/>
                        </a:ln>
                      </p:spPr>
                    </p:pic>
                  </p:oleObj>
                </mc:Fallback>
              </mc:AlternateContent>
            </a:graphicData>
          </a:graphic>
        </p:graphicFrame>
        <p:sp>
          <p:nvSpPr>
            <p:cNvPr id="5" name="矩形 4"/>
            <p:cNvSpPr/>
            <p:nvPr>
              <p:custDataLst>
                <p:tags r:id="rId4"/>
              </p:custDataLst>
            </p:nvPr>
          </p:nvSpPr>
          <p:spPr>
            <a:xfrm>
              <a:off x="6553" y="4902"/>
              <a:ext cx="120" cy="454"/>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custDataLst>
                <p:tags r:id="rId5"/>
              </p:custDataLst>
            </p:nvPr>
          </p:nvSpPr>
          <p:spPr>
            <a:xfrm>
              <a:off x="2210" y="7894"/>
              <a:ext cx="827" cy="725"/>
            </a:xfrm>
            <a:prstGeom prst="rect">
              <a:avLst/>
            </a:prstGeom>
            <a:solidFill>
              <a:schemeClr val="bg1"/>
            </a:solidFill>
          </p:spPr>
          <p:txBody>
            <a:bodyPr wrap="square" rtlCol="0">
              <a:spAutoFit/>
            </a:bodyPr>
            <a:p>
              <a:pPr algn="r"/>
              <a:r>
                <a:rPr lang="en-US" altLang="zh-CN" sz="2400" b="1" i="1" dirty="0" smtClean="0">
                  <a:latin typeface="Times New Roman" panose="02020603050405020304" pitchFamily="18" charset="0"/>
                  <a:cs typeface="Times New Roman" panose="02020603050405020304" pitchFamily="18" charset="0"/>
                </a:rPr>
                <a:t>u</a:t>
              </a:r>
              <a:r>
                <a:rPr lang="en-US" altLang="zh-CN" sz="2400" b="1" i="1" baseline="-25000" dirty="0" smtClean="0">
                  <a:solidFill>
                    <a:schemeClr val="tx1"/>
                  </a:solidFill>
                  <a:uFillTx/>
                  <a:latin typeface="Times New Roman" panose="02020603050405020304" pitchFamily="18" charset="0"/>
                  <a:cs typeface="Times New Roman" panose="02020603050405020304" pitchFamily="18" charset="0"/>
                </a:rPr>
                <a:t>s</a:t>
              </a:r>
              <a:endParaRPr lang="en-US" altLang="zh-CN" sz="2400" b="1" i="1" baseline="-25000" dirty="0" smtClean="0">
                <a:solidFill>
                  <a:schemeClr val="tx1"/>
                </a:solidFill>
                <a:uFillTx/>
                <a:latin typeface="Times New Roman" panose="02020603050405020304" pitchFamily="18" charset="0"/>
                <a:cs typeface="Times New Roman" panose="02020603050405020304" pitchFamily="18" charset="0"/>
              </a:endParaRPr>
            </a:p>
          </p:txBody>
        </p:sp>
        <p:sp>
          <p:nvSpPr>
            <p:cNvPr id="3" name="矩形 2"/>
            <p:cNvSpPr/>
            <p:nvPr>
              <p:custDataLst>
                <p:tags r:id="rId6"/>
              </p:custDataLst>
            </p:nvPr>
          </p:nvSpPr>
          <p:spPr>
            <a:xfrm>
              <a:off x="6643" y="5407"/>
              <a:ext cx="190" cy="283"/>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custDataLst>
                <p:tags r:id="rId7"/>
              </p:custDataLst>
            </p:nvPr>
          </p:nvSpPr>
          <p:spPr>
            <a:xfrm>
              <a:off x="6406" y="5400"/>
              <a:ext cx="190" cy="333"/>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8"/>
              </p:custDataLst>
            </p:nvPr>
          </p:nvSpPr>
          <p:spPr>
            <a:xfrm>
              <a:off x="10150" y="7765"/>
              <a:ext cx="827" cy="725"/>
            </a:xfrm>
            <a:prstGeom prst="rect">
              <a:avLst/>
            </a:prstGeom>
            <a:solidFill>
              <a:schemeClr val="bg1"/>
            </a:solidFill>
          </p:spPr>
          <p:txBody>
            <a:bodyPr wrap="square" rtlCol="0">
              <a:spAutoFit/>
            </a:bodyPr>
            <a:p>
              <a:r>
                <a:rPr lang="en-US" altLang="zh-CN" sz="2400" b="1" i="1" dirty="0" smtClean="0">
                  <a:latin typeface="Times New Roman" panose="02020603050405020304" pitchFamily="18" charset="0"/>
                  <a:cs typeface="Times New Roman" panose="02020603050405020304" pitchFamily="18" charset="0"/>
                </a:rPr>
                <a:t>u</a:t>
              </a:r>
              <a:r>
                <a:rPr lang="en-US" altLang="zh-CN" sz="2400" b="1" i="1" baseline="-25000" dirty="0" smtClean="0">
                  <a:solidFill>
                    <a:schemeClr val="tx1"/>
                  </a:solidFill>
                  <a:uFillTx/>
                  <a:latin typeface="Times New Roman" panose="02020603050405020304" pitchFamily="18" charset="0"/>
                  <a:cs typeface="Times New Roman" panose="02020603050405020304" pitchFamily="18" charset="0"/>
                </a:rPr>
                <a:t>o</a:t>
              </a:r>
              <a:endParaRPr lang="en-US" altLang="zh-CN" sz="2400" b="1" i="1" baseline="-25000" dirty="0" smtClean="0">
                <a:solidFill>
                  <a:schemeClr val="tx1"/>
                </a:solidFill>
                <a:uFillTx/>
                <a:latin typeface="Times New Roman" panose="02020603050405020304" pitchFamily="18" charset="0"/>
                <a:cs typeface="Times New Roman" panose="02020603050405020304" pitchFamily="18" charset="0"/>
              </a:endParaRPr>
            </a:p>
          </p:txBody>
        </p:sp>
      </p:grpSp>
      <p:grpSp>
        <p:nvGrpSpPr>
          <p:cNvPr id="36" name="组合 35"/>
          <p:cNvGrpSpPr/>
          <p:nvPr/>
        </p:nvGrpSpPr>
        <p:grpSpPr>
          <a:xfrm>
            <a:off x="2592705" y="447040"/>
            <a:ext cx="958850" cy="1530985"/>
            <a:chOff x="1588" y="2409"/>
            <a:chExt cx="1510" cy="2411"/>
          </a:xfrm>
        </p:grpSpPr>
        <p:sp>
          <p:nvSpPr>
            <p:cNvPr id="23" name="矩形 22"/>
            <p:cNvSpPr>
              <a:spLocks noChangeAspect="1"/>
            </p:cNvSpPr>
            <p:nvPr>
              <p:custDataLst>
                <p:tags r:id="rId9"/>
              </p:custDataLst>
            </p:nvPr>
          </p:nvSpPr>
          <p:spPr>
            <a:xfrm>
              <a:off x="1984" y="2409"/>
              <a:ext cx="1114" cy="2276"/>
            </a:xfrm>
            <a:prstGeom prst="rect">
              <a:avLst/>
            </a:prstGeom>
            <a:solidFill>
              <a:schemeClr val="bg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矩形 33"/>
            <p:cNvSpPr>
              <a:spLocks noChangeAspect="1"/>
            </p:cNvSpPr>
            <p:nvPr>
              <p:custDataLst>
                <p:tags r:id="rId10"/>
              </p:custDataLst>
            </p:nvPr>
          </p:nvSpPr>
          <p:spPr>
            <a:xfrm>
              <a:off x="1588" y="3328"/>
              <a:ext cx="396" cy="685"/>
            </a:xfrm>
            <a:prstGeom prst="rect">
              <a:avLst/>
            </a:prstGeom>
            <a:solidFill>
              <a:schemeClr val="bg1">
                <a:alpha val="80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矩形 34"/>
            <p:cNvSpPr>
              <a:spLocks noChangeAspect="1"/>
            </p:cNvSpPr>
            <p:nvPr>
              <p:custDataLst>
                <p:tags r:id="rId11"/>
              </p:custDataLst>
            </p:nvPr>
          </p:nvSpPr>
          <p:spPr>
            <a:xfrm>
              <a:off x="2119" y="4250"/>
              <a:ext cx="495" cy="570"/>
            </a:xfrm>
            <a:prstGeom prst="rect">
              <a:avLst/>
            </a:prstGeom>
            <a:solidFill>
              <a:schemeClr val="bg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42" name="矩形 41"/>
          <p:cNvSpPr>
            <a:spLocks noChangeAspect="1"/>
          </p:cNvSpPr>
          <p:nvPr/>
        </p:nvSpPr>
        <p:spPr>
          <a:xfrm>
            <a:off x="3539490" y="356235"/>
            <a:ext cx="1530350" cy="1002665"/>
          </a:xfrm>
          <a:prstGeom prst="rect">
            <a:avLst/>
          </a:prstGeom>
          <a:solidFill>
            <a:schemeClr val="bg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2" name="图片 51"/>
          <p:cNvPicPr>
            <a:picLocks noChangeAspect="1"/>
          </p:cNvPicPr>
          <p:nvPr>
            <p:custDataLst>
              <p:tags r:id="rId12"/>
            </p:custDataLst>
          </p:nvPr>
        </p:nvPicPr>
        <p:blipFill>
          <a:blip r:embed="rId13"/>
          <a:srcRect l="4838" t="11610" r="7468" b="6709"/>
          <a:stretch>
            <a:fillRect/>
          </a:stretch>
        </p:blipFill>
        <p:spPr>
          <a:xfrm>
            <a:off x="2638425" y="1565275"/>
            <a:ext cx="600075" cy="880110"/>
          </a:xfrm>
          <a:prstGeom prst="rect">
            <a:avLst/>
          </a:prstGeom>
        </p:spPr>
      </p:pic>
      <p:grpSp>
        <p:nvGrpSpPr>
          <p:cNvPr id="12" name="组合 11"/>
          <p:cNvGrpSpPr/>
          <p:nvPr/>
        </p:nvGrpSpPr>
        <p:grpSpPr>
          <a:xfrm>
            <a:off x="3491865" y="2383790"/>
            <a:ext cx="1934210" cy="1041400"/>
            <a:chOff x="5499" y="3754"/>
            <a:chExt cx="3046" cy="1640"/>
          </a:xfrm>
        </p:grpSpPr>
        <p:pic>
          <p:nvPicPr>
            <p:cNvPr id="10" name="图片 9"/>
            <p:cNvPicPr>
              <a:picLocks noChangeAspect="1"/>
            </p:cNvPicPr>
            <p:nvPr>
              <p:custDataLst>
                <p:tags r:id="rId14"/>
              </p:custDataLst>
            </p:nvPr>
          </p:nvPicPr>
          <p:blipFill>
            <a:blip r:embed="rId15"/>
            <a:stretch>
              <a:fillRect/>
            </a:stretch>
          </p:blipFill>
          <p:spPr>
            <a:xfrm>
              <a:off x="5499" y="3754"/>
              <a:ext cx="3047" cy="1560"/>
            </a:xfrm>
            <a:prstGeom prst="rect">
              <a:avLst/>
            </a:prstGeom>
          </p:spPr>
        </p:pic>
        <p:pic>
          <p:nvPicPr>
            <p:cNvPr id="9" name="图片 8"/>
            <p:cNvPicPr>
              <a:picLocks noChangeAspect="1"/>
            </p:cNvPicPr>
            <p:nvPr>
              <p:custDataLst>
                <p:tags r:id="rId16"/>
              </p:custDataLst>
            </p:nvPr>
          </p:nvPicPr>
          <p:blipFill>
            <a:blip r:embed="rId13"/>
            <a:srcRect b="21519"/>
            <a:stretch>
              <a:fillRect/>
            </a:stretch>
          </p:blipFill>
          <p:spPr>
            <a:xfrm rot="5400000">
              <a:off x="5967" y="3808"/>
              <a:ext cx="1561" cy="1453"/>
            </a:xfrm>
            <a:prstGeom prst="rect">
              <a:avLst/>
            </a:prstGeom>
          </p:spPr>
        </p:pic>
        <p:pic>
          <p:nvPicPr>
            <p:cNvPr id="11" name="图片 10"/>
            <p:cNvPicPr>
              <a:picLocks noChangeAspect="1"/>
            </p:cNvPicPr>
            <p:nvPr>
              <p:custDataLst>
                <p:tags r:id="rId17"/>
              </p:custDataLst>
            </p:nvPr>
          </p:nvPicPr>
          <p:blipFill>
            <a:blip r:embed="rId18"/>
            <a:stretch>
              <a:fillRect/>
            </a:stretch>
          </p:blipFill>
          <p:spPr>
            <a:xfrm>
              <a:off x="7087" y="4904"/>
              <a:ext cx="360" cy="490"/>
            </a:xfrm>
            <a:prstGeom prst="rect">
              <a:avLst/>
            </a:prstGeom>
          </p:spPr>
        </p:pic>
      </p:grpSp>
      <p:sp>
        <p:nvSpPr>
          <p:cNvPr id="17" name="文本框 16"/>
          <p:cNvSpPr txBox="1"/>
          <p:nvPr>
            <p:custDataLst>
              <p:tags r:id="rId19"/>
            </p:custDataLst>
          </p:nvPr>
        </p:nvSpPr>
        <p:spPr>
          <a:xfrm>
            <a:off x="2268220" y="2465070"/>
            <a:ext cx="429260" cy="460375"/>
          </a:xfrm>
          <a:prstGeom prst="rect">
            <a:avLst/>
          </a:prstGeom>
          <a:solidFill>
            <a:schemeClr val="bg1"/>
          </a:solidFill>
        </p:spPr>
        <p:txBody>
          <a:bodyPr wrap="square" rtlCol="0">
            <a:spAutoFit/>
          </a:bodyPr>
          <a:p>
            <a:r>
              <a:rPr lang="en-US" altLang="zh-CN" sz="2400" b="1" i="1" dirty="0" smtClean="0">
                <a:latin typeface="Times New Roman" panose="02020603050405020304" pitchFamily="18" charset="0"/>
                <a:cs typeface="Times New Roman" panose="02020603050405020304" pitchFamily="18" charset="0"/>
              </a:rPr>
              <a:t>u</a:t>
            </a:r>
            <a:r>
              <a:rPr lang="en-US" altLang="zh-CN" sz="2400" b="1" baseline="-25000" dirty="0" smtClean="0">
                <a:solidFill>
                  <a:schemeClr val="tx1"/>
                </a:solidFill>
                <a:uFillTx/>
                <a:latin typeface="Times New Roman" panose="02020603050405020304" pitchFamily="18" charset="0"/>
                <a:cs typeface="Times New Roman" panose="02020603050405020304" pitchFamily="18" charset="0"/>
              </a:rPr>
              <a:t>i</a:t>
            </a:r>
            <a:endParaRPr lang="en-US" altLang="zh-CN" sz="2400" b="1" baseline="-25000" dirty="0" smtClean="0">
              <a:solidFill>
                <a:schemeClr val="tx1"/>
              </a:solidFill>
              <a:uFillTx/>
              <a:latin typeface="Times New Roman" panose="02020603050405020304" pitchFamily="18" charset="0"/>
              <a:cs typeface="Times New Roman" panose="02020603050405020304" pitchFamily="18" charset="0"/>
            </a:endParaRPr>
          </a:p>
        </p:txBody>
      </p:sp>
      <p:grpSp>
        <p:nvGrpSpPr>
          <p:cNvPr id="13" name="组合 12"/>
          <p:cNvGrpSpPr/>
          <p:nvPr/>
        </p:nvGrpSpPr>
        <p:grpSpPr>
          <a:xfrm>
            <a:off x="4929505" y="487045"/>
            <a:ext cx="1901190" cy="1041400"/>
            <a:chOff x="5429" y="3754"/>
            <a:chExt cx="2994" cy="1640"/>
          </a:xfrm>
        </p:grpSpPr>
        <p:pic>
          <p:nvPicPr>
            <p:cNvPr id="14" name="图片 13"/>
            <p:cNvPicPr>
              <a:picLocks noChangeAspect="1"/>
            </p:cNvPicPr>
            <p:nvPr>
              <p:custDataLst>
                <p:tags r:id="rId20"/>
              </p:custDataLst>
            </p:nvPr>
          </p:nvPicPr>
          <p:blipFill>
            <a:blip r:embed="rId15"/>
            <a:stretch>
              <a:fillRect/>
            </a:stretch>
          </p:blipFill>
          <p:spPr>
            <a:xfrm>
              <a:off x="5429" y="3809"/>
              <a:ext cx="2994" cy="1486"/>
            </a:xfrm>
            <a:prstGeom prst="rect">
              <a:avLst/>
            </a:prstGeom>
          </p:spPr>
        </p:pic>
        <p:pic>
          <p:nvPicPr>
            <p:cNvPr id="15" name="图片 14"/>
            <p:cNvPicPr>
              <a:picLocks noChangeAspect="1"/>
            </p:cNvPicPr>
            <p:nvPr>
              <p:custDataLst>
                <p:tags r:id="rId21"/>
              </p:custDataLst>
            </p:nvPr>
          </p:nvPicPr>
          <p:blipFill>
            <a:blip r:embed="rId13"/>
            <a:srcRect b="21519"/>
            <a:stretch>
              <a:fillRect/>
            </a:stretch>
          </p:blipFill>
          <p:spPr>
            <a:xfrm rot="5400000">
              <a:off x="5967" y="3808"/>
              <a:ext cx="1561" cy="1453"/>
            </a:xfrm>
            <a:prstGeom prst="rect">
              <a:avLst/>
            </a:prstGeom>
          </p:spPr>
        </p:pic>
        <p:pic>
          <p:nvPicPr>
            <p:cNvPr id="16" name="图片 15"/>
            <p:cNvPicPr>
              <a:picLocks noChangeAspect="1"/>
            </p:cNvPicPr>
            <p:nvPr>
              <p:custDataLst>
                <p:tags r:id="rId22"/>
              </p:custDataLst>
            </p:nvPr>
          </p:nvPicPr>
          <p:blipFill>
            <a:blip r:embed="rId18"/>
            <a:stretch>
              <a:fillRect/>
            </a:stretch>
          </p:blipFill>
          <p:spPr>
            <a:xfrm>
              <a:off x="7087" y="4904"/>
              <a:ext cx="360" cy="490"/>
            </a:xfrm>
            <a:prstGeom prst="rect">
              <a:avLst/>
            </a:prstGeom>
          </p:spPr>
        </p:pic>
      </p:grpSp>
      <p:grpSp>
        <p:nvGrpSpPr>
          <p:cNvPr id="54" name="组合 53"/>
          <p:cNvGrpSpPr/>
          <p:nvPr/>
        </p:nvGrpSpPr>
        <p:grpSpPr>
          <a:xfrm>
            <a:off x="6400165" y="256540"/>
            <a:ext cx="1453515" cy="487680"/>
            <a:chOff x="4011" y="2050"/>
            <a:chExt cx="2289" cy="768"/>
          </a:xfrm>
        </p:grpSpPr>
        <p:pic>
          <p:nvPicPr>
            <p:cNvPr id="55" name="图片 54"/>
            <p:cNvPicPr>
              <a:picLocks noChangeAspect="1"/>
            </p:cNvPicPr>
            <p:nvPr>
              <p:custDataLst>
                <p:tags r:id="rId23"/>
              </p:custDataLst>
            </p:nvPr>
          </p:nvPicPr>
          <p:blipFill>
            <a:blip r:embed="rId24"/>
            <a:stretch>
              <a:fillRect/>
            </a:stretch>
          </p:blipFill>
          <p:spPr>
            <a:xfrm>
              <a:off x="4453" y="2050"/>
              <a:ext cx="1847" cy="713"/>
            </a:xfrm>
            <a:prstGeom prst="rect">
              <a:avLst/>
            </a:prstGeom>
          </p:spPr>
        </p:pic>
        <p:pic>
          <p:nvPicPr>
            <p:cNvPr id="56" name="图片 55"/>
            <p:cNvPicPr>
              <a:picLocks noChangeAspect="1"/>
            </p:cNvPicPr>
            <p:nvPr>
              <p:custDataLst>
                <p:tags r:id="rId25"/>
              </p:custDataLst>
            </p:nvPr>
          </p:nvPicPr>
          <p:blipFill>
            <a:blip r:embed="rId26"/>
            <a:srcRect r="6871" b="24806"/>
            <a:stretch>
              <a:fillRect/>
            </a:stretch>
          </p:blipFill>
          <p:spPr>
            <a:xfrm>
              <a:off x="4011" y="2430"/>
              <a:ext cx="637" cy="388"/>
            </a:xfrm>
            <a:prstGeom prst="rect">
              <a:avLst/>
            </a:prstGeom>
          </p:spPr>
        </p:pic>
      </p:grpSp>
      <p:grpSp>
        <p:nvGrpSpPr>
          <p:cNvPr id="58" name="组合 57"/>
          <p:cNvGrpSpPr/>
          <p:nvPr/>
        </p:nvGrpSpPr>
        <p:grpSpPr>
          <a:xfrm>
            <a:off x="4451924" y="1362710"/>
            <a:ext cx="634056" cy="2106930"/>
            <a:chOff x="4874" y="3850"/>
            <a:chExt cx="990" cy="3072"/>
          </a:xfrm>
        </p:grpSpPr>
        <p:pic>
          <p:nvPicPr>
            <p:cNvPr id="57" name="图片 56"/>
            <p:cNvPicPr>
              <a:picLocks noChangeAspect="1"/>
            </p:cNvPicPr>
            <p:nvPr>
              <p:custDataLst>
                <p:tags r:id="rId27"/>
              </p:custDataLst>
            </p:nvPr>
          </p:nvPicPr>
          <p:blipFill>
            <a:blip r:embed="rId28"/>
            <a:stretch>
              <a:fillRect/>
            </a:stretch>
          </p:blipFill>
          <p:spPr>
            <a:xfrm>
              <a:off x="4874" y="3984"/>
              <a:ext cx="360" cy="2835"/>
            </a:xfrm>
            <a:prstGeom prst="rect">
              <a:avLst/>
            </a:prstGeom>
          </p:spPr>
        </p:pic>
        <p:grpSp>
          <p:nvGrpSpPr>
            <p:cNvPr id="45" name="组合 44"/>
            <p:cNvGrpSpPr/>
            <p:nvPr/>
          </p:nvGrpSpPr>
          <p:grpSpPr>
            <a:xfrm>
              <a:off x="4928" y="3850"/>
              <a:ext cx="936" cy="3072"/>
              <a:chOff x="3004" y="4348"/>
              <a:chExt cx="936" cy="3072"/>
            </a:xfrm>
          </p:grpSpPr>
          <p:grpSp>
            <p:nvGrpSpPr>
              <p:cNvPr id="46" name="组合 45"/>
              <p:cNvGrpSpPr/>
              <p:nvPr/>
            </p:nvGrpSpPr>
            <p:grpSpPr>
              <a:xfrm>
                <a:off x="3004" y="5969"/>
                <a:ext cx="936" cy="1451"/>
                <a:chOff x="3004" y="5969"/>
                <a:chExt cx="936" cy="1451"/>
              </a:xfrm>
            </p:grpSpPr>
            <p:sp>
              <p:nvSpPr>
                <p:cNvPr id="49" name="文本框 48"/>
                <p:cNvSpPr txBox="1"/>
                <p:nvPr>
                  <p:custDataLst>
                    <p:tags r:id="rId29"/>
                  </p:custDataLst>
                </p:nvPr>
              </p:nvSpPr>
              <p:spPr>
                <a:xfrm>
                  <a:off x="3168" y="5969"/>
                  <a:ext cx="772" cy="492"/>
                </a:xfrm>
                <a:prstGeom prst="rect">
                  <a:avLst/>
                </a:prstGeom>
                <a:noFill/>
              </p:spPr>
              <p:txBody>
                <a:bodyPr wrap="square" rtlCol="0">
                  <a:spAutoFit/>
                </a:bodyPr>
                <a:p>
                  <a:pPr algn="l"/>
                  <a:r>
                    <a:rPr lang="en-US" altLang="zh-CN" sz="1600" b="1" i="1">
                      <a:latin typeface="Times New Roman" panose="02020603050405020304" pitchFamily="18" charset="0"/>
                      <a:cs typeface="Times New Roman" panose="02020603050405020304" pitchFamily="18" charset="0"/>
                    </a:rPr>
                    <a:t>R</a:t>
                  </a:r>
                  <a:r>
                    <a:rPr lang="en-US" altLang="zh-CN" sz="1600" b="1" baseline="-25000">
                      <a:latin typeface="Times New Roman" panose="02020603050405020304" pitchFamily="18" charset="0"/>
                      <a:cs typeface="Times New Roman" panose="02020603050405020304" pitchFamily="18" charset="0"/>
                    </a:rPr>
                    <a:t>c1</a:t>
                  </a:r>
                  <a:endParaRPr lang="en-US" altLang="zh-CN" sz="1600" b="1" baseline="-25000">
                    <a:latin typeface="Times New Roman" panose="02020603050405020304" pitchFamily="18" charset="0"/>
                    <a:cs typeface="Times New Roman" panose="02020603050405020304" pitchFamily="18" charset="0"/>
                  </a:endParaRPr>
                </a:p>
              </p:txBody>
            </p:sp>
            <p:sp>
              <p:nvSpPr>
                <p:cNvPr id="50" name="椭圆 49"/>
                <p:cNvSpPr>
                  <a:spLocks noChangeAspect="1"/>
                </p:cNvSpPr>
                <p:nvPr>
                  <p:custDataLst>
                    <p:tags r:id="rId30"/>
                  </p:custDataLst>
                </p:nvPr>
              </p:nvSpPr>
              <p:spPr>
                <a:xfrm>
                  <a:off x="3004" y="7250"/>
                  <a:ext cx="170" cy="170"/>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51" name="椭圆 50"/>
              <p:cNvSpPr>
                <a:spLocks noChangeAspect="1"/>
              </p:cNvSpPr>
              <p:nvPr>
                <p:custDataLst>
                  <p:tags r:id="rId31"/>
                </p:custDataLst>
              </p:nvPr>
            </p:nvSpPr>
            <p:spPr>
              <a:xfrm>
                <a:off x="3023" y="4348"/>
                <a:ext cx="170" cy="170"/>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pic>
        <p:nvPicPr>
          <p:cNvPr id="59" name="图片 58"/>
          <p:cNvPicPr>
            <a:picLocks noChangeAspect="1"/>
          </p:cNvPicPr>
          <p:nvPr/>
        </p:nvPicPr>
        <p:blipFill>
          <a:blip r:embed="rId32"/>
          <a:stretch>
            <a:fillRect/>
          </a:stretch>
        </p:blipFill>
        <p:spPr>
          <a:xfrm>
            <a:off x="3818890" y="1461135"/>
            <a:ext cx="630555" cy="1907540"/>
          </a:xfrm>
          <a:prstGeom prst="rect">
            <a:avLst/>
          </a:prstGeom>
        </p:spPr>
      </p:pic>
      <p:sp>
        <p:nvSpPr>
          <p:cNvPr id="19" name="文本框 18"/>
          <p:cNvSpPr txBox="1"/>
          <p:nvPr>
            <p:custDataLst>
              <p:tags r:id="rId33"/>
            </p:custDataLst>
          </p:nvPr>
        </p:nvSpPr>
        <p:spPr>
          <a:xfrm>
            <a:off x="3527425" y="1555115"/>
            <a:ext cx="287020" cy="398780"/>
          </a:xfrm>
          <a:prstGeom prst="rect">
            <a:avLst/>
          </a:prstGeom>
          <a:noFill/>
        </p:spPr>
        <p:txBody>
          <a:bodyPr wrap="square" rtlCol="0">
            <a:spAutoFit/>
          </a:bodyPr>
          <a:p>
            <a:r>
              <a:rPr lang="en-US" altLang="zh-CN">
                <a:solidFill>
                  <a:srgbClr val="FF0000"/>
                </a:solidFill>
                <a:highlight>
                  <a:srgbClr val="FFFF00"/>
                </a:highlight>
                <a:latin typeface="Times New Roman" panose="02020603050405020304" pitchFamily="18" charset="0"/>
                <a:cs typeface="Times New Roman" panose="02020603050405020304" pitchFamily="18" charset="0"/>
              </a:rPr>
              <a:t>b</a:t>
            </a:r>
            <a:endParaRPr lang="en-US" altLang="zh-CN">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20" name="文本框 19"/>
          <p:cNvSpPr txBox="1"/>
          <p:nvPr>
            <p:custDataLst>
              <p:tags r:id="rId34"/>
            </p:custDataLst>
          </p:nvPr>
        </p:nvSpPr>
        <p:spPr>
          <a:xfrm>
            <a:off x="3934460" y="1128395"/>
            <a:ext cx="287020" cy="398780"/>
          </a:xfrm>
          <a:prstGeom prst="rect">
            <a:avLst/>
          </a:prstGeom>
          <a:noFill/>
        </p:spPr>
        <p:txBody>
          <a:bodyPr wrap="square" rtlCol="0">
            <a:spAutoFit/>
          </a:bodyPr>
          <a:p>
            <a:r>
              <a:rPr lang="en-US" altLang="zh-CN">
                <a:solidFill>
                  <a:srgbClr val="0000FF"/>
                </a:solidFill>
                <a:highlight>
                  <a:srgbClr val="FFFF00"/>
                </a:highlight>
                <a:latin typeface="Times New Roman" panose="02020603050405020304" pitchFamily="18" charset="0"/>
                <a:cs typeface="Times New Roman" panose="02020603050405020304" pitchFamily="18" charset="0"/>
              </a:rPr>
              <a:t>c</a:t>
            </a:r>
            <a:endParaRPr lang="en-US" altLang="zh-CN">
              <a:solidFill>
                <a:srgbClr val="0000FF"/>
              </a:solidFill>
              <a:highlight>
                <a:srgbClr val="FFFF00"/>
              </a:highlight>
              <a:latin typeface="Times New Roman" panose="02020603050405020304" pitchFamily="18" charset="0"/>
              <a:cs typeface="Times New Roman" panose="02020603050405020304" pitchFamily="18" charset="0"/>
            </a:endParaRPr>
          </a:p>
        </p:txBody>
      </p:sp>
      <p:sp>
        <p:nvSpPr>
          <p:cNvPr id="21" name="文本框 20"/>
          <p:cNvSpPr txBox="1"/>
          <p:nvPr>
            <p:custDataLst>
              <p:tags r:id="rId35"/>
            </p:custDataLst>
          </p:nvPr>
        </p:nvSpPr>
        <p:spPr>
          <a:xfrm>
            <a:off x="3874135" y="3445510"/>
            <a:ext cx="287020" cy="398780"/>
          </a:xfrm>
          <a:prstGeom prst="rect">
            <a:avLst/>
          </a:prstGeom>
          <a:noFill/>
        </p:spPr>
        <p:txBody>
          <a:bodyPr wrap="square" rtlCol="0">
            <a:spAutoFit/>
          </a:bodyPr>
          <a:p>
            <a:r>
              <a:rPr lang="en-US" altLang="zh-CN">
                <a:solidFill>
                  <a:srgbClr val="1C981C"/>
                </a:solidFill>
                <a:highlight>
                  <a:srgbClr val="FFFF00"/>
                </a:highlight>
                <a:latin typeface="Times New Roman" panose="02020603050405020304" pitchFamily="18" charset="0"/>
                <a:cs typeface="Times New Roman" panose="02020603050405020304" pitchFamily="18" charset="0"/>
              </a:rPr>
              <a:t>e</a:t>
            </a:r>
            <a:endParaRPr lang="en-US" altLang="zh-CN">
              <a:solidFill>
                <a:srgbClr val="1C981C"/>
              </a:solidFill>
              <a:highlight>
                <a:srgbClr val="FFFF00"/>
              </a:highlight>
              <a:latin typeface="Times New Roman" panose="02020603050405020304" pitchFamily="18" charset="0"/>
              <a:cs typeface="Times New Roman" panose="02020603050405020304" pitchFamily="18" charset="0"/>
            </a:endParaRPr>
          </a:p>
        </p:txBody>
      </p:sp>
      <p:grpSp>
        <p:nvGrpSpPr>
          <p:cNvPr id="40" name="组合 39"/>
          <p:cNvGrpSpPr/>
          <p:nvPr/>
        </p:nvGrpSpPr>
        <p:grpSpPr>
          <a:xfrm>
            <a:off x="3479800" y="1894205"/>
            <a:ext cx="736600" cy="1575435"/>
            <a:chOff x="2972" y="4800"/>
            <a:chExt cx="1160" cy="2519"/>
          </a:xfrm>
        </p:grpSpPr>
        <p:grpSp>
          <p:nvGrpSpPr>
            <p:cNvPr id="38" name="组合 37"/>
            <p:cNvGrpSpPr/>
            <p:nvPr/>
          </p:nvGrpSpPr>
          <p:grpSpPr>
            <a:xfrm>
              <a:off x="2972" y="4898"/>
              <a:ext cx="1160" cy="2421"/>
              <a:chOff x="2972" y="4898"/>
              <a:chExt cx="1160" cy="2421"/>
            </a:xfrm>
          </p:grpSpPr>
          <p:grpSp>
            <p:nvGrpSpPr>
              <p:cNvPr id="31" name="组合 30"/>
              <p:cNvGrpSpPr/>
              <p:nvPr/>
            </p:nvGrpSpPr>
            <p:grpSpPr>
              <a:xfrm>
                <a:off x="2972" y="4898"/>
                <a:ext cx="1160" cy="2252"/>
                <a:chOff x="4512" y="3659"/>
                <a:chExt cx="1160" cy="2252"/>
              </a:xfrm>
            </p:grpSpPr>
            <p:pic>
              <p:nvPicPr>
                <p:cNvPr id="29" name="图片 28"/>
                <p:cNvPicPr/>
                <p:nvPr>
                  <p:custDataLst>
                    <p:tags r:id="rId36"/>
                  </p:custDataLst>
                </p:nvPr>
              </p:nvPicPr>
              <p:blipFill>
                <a:blip r:embed="rId37"/>
                <a:stretch>
                  <a:fillRect/>
                </a:stretch>
              </p:blipFill>
              <p:spPr>
                <a:xfrm>
                  <a:off x="4512" y="3659"/>
                  <a:ext cx="328" cy="2252"/>
                </a:xfrm>
                <a:prstGeom prst="rect">
                  <a:avLst/>
                </a:prstGeom>
              </p:spPr>
            </p:pic>
            <p:sp>
              <p:nvSpPr>
                <p:cNvPr id="30" name="文本框 29"/>
                <p:cNvSpPr txBox="1"/>
                <p:nvPr>
                  <p:custDataLst>
                    <p:tags r:id="rId38"/>
                  </p:custDataLst>
                </p:nvPr>
              </p:nvSpPr>
              <p:spPr>
                <a:xfrm>
                  <a:off x="4639" y="4090"/>
                  <a:ext cx="1033" cy="589"/>
                </a:xfrm>
                <a:prstGeom prst="rect">
                  <a:avLst/>
                </a:prstGeom>
                <a:noFill/>
              </p:spPr>
              <p:txBody>
                <a:bodyPr wrap="square" rtlCol="0">
                  <a:spAutoFit/>
                </a:bodyPr>
                <a:p>
                  <a:pPr algn="l"/>
                  <a:r>
                    <a:rPr lang="en-US" altLang="zh-CN" sz="1800" b="1" i="1">
                      <a:latin typeface="Times New Roman" panose="02020603050405020304" pitchFamily="18" charset="0"/>
                      <a:cs typeface="Times New Roman" panose="02020603050405020304" pitchFamily="18" charset="0"/>
                    </a:rPr>
                    <a:t>R</a:t>
                  </a:r>
                  <a:r>
                    <a:rPr lang="en-US" altLang="zh-CN" sz="1800" b="1" baseline="-25000">
                      <a:latin typeface="Times New Roman" panose="02020603050405020304" pitchFamily="18" charset="0"/>
                      <a:cs typeface="Times New Roman" panose="02020603050405020304" pitchFamily="18" charset="0"/>
                    </a:rPr>
                    <a:t>b1</a:t>
                  </a:r>
                  <a:endParaRPr lang="en-US" altLang="zh-CN" sz="1800" b="1" baseline="-25000">
                    <a:latin typeface="Times New Roman" panose="02020603050405020304" pitchFamily="18" charset="0"/>
                    <a:cs typeface="Times New Roman" panose="02020603050405020304" pitchFamily="18" charset="0"/>
                  </a:endParaRPr>
                </a:p>
              </p:txBody>
            </p:sp>
          </p:grpSp>
          <p:sp>
            <p:nvSpPr>
              <p:cNvPr id="37" name="椭圆 36"/>
              <p:cNvSpPr>
                <a:spLocks noChangeAspect="1"/>
              </p:cNvSpPr>
              <p:nvPr>
                <p:custDataLst>
                  <p:tags r:id="rId39"/>
                </p:custDataLst>
              </p:nvPr>
            </p:nvSpPr>
            <p:spPr>
              <a:xfrm>
                <a:off x="3043" y="7149"/>
                <a:ext cx="170" cy="170"/>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39" name="椭圆 38"/>
            <p:cNvSpPr>
              <a:spLocks noChangeAspect="1"/>
            </p:cNvSpPr>
            <p:nvPr>
              <p:custDataLst>
                <p:tags r:id="rId40"/>
              </p:custDataLst>
            </p:nvPr>
          </p:nvSpPr>
          <p:spPr>
            <a:xfrm>
              <a:off x="3023" y="4800"/>
              <a:ext cx="170" cy="170"/>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65" name="直接箭头连接符 64"/>
          <p:cNvCxnSpPr/>
          <p:nvPr>
            <p:custDataLst>
              <p:tags r:id="rId41"/>
            </p:custDataLst>
          </p:nvPr>
        </p:nvCxnSpPr>
        <p:spPr>
          <a:xfrm>
            <a:off x="4338955" y="2277210"/>
            <a:ext cx="0" cy="394970"/>
          </a:xfrm>
          <a:prstGeom prst="straightConnector1">
            <a:avLst/>
          </a:prstGeom>
          <a:ln w="19050">
            <a:solidFill>
              <a:srgbClr val="FF0000"/>
            </a:solidFill>
            <a:tailEnd type="arrow"/>
          </a:ln>
        </p:spPr>
        <p:style>
          <a:lnRef idx="2">
            <a:schemeClr val="accent1"/>
          </a:lnRef>
          <a:fillRef idx="0">
            <a:srgbClr val="FFFFFF"/>
          </a:fillRef>
          <a:effectRef idx="0">
            <a:srgbClr val="FFFFFF"/>
          </a:effectRef>
          <a:fontRef idx="minor">
            <a:schemeClr val="tx1"/>
          </a:fontRef>
        </p:style>
      </p:cxnSp>
      <p:grpSp>
        <p:nvGrpSpPr>
          <p:cNvPr id="67" name="组合 66"/>
          <p:cNvGrpSpPr/>
          <p:nvPr/>
        </p:nvGrpSpPr>
        <p:grpSpPr>
          <a:xfrm>
            <a:off x="3623945" y="1953260"/>
            <a:ext cx="655320" cy="1536700"/>
            <a:chOff x="5707" y="3076"/>
            <a:chExt cx="1032" cy="2420"/>
          </a:xfrm>
        </p:grpSpPr>
        <p:grpSp>
          <p:nvGrpSpPr>
            <p:cNvPr id="47" name="组合 46"/>
            <p:cNvGrpSpPr/>
            <p:nvPr/>
          </p:nvGrpSpPr>
          <p:grpSpPr>
            <a:xfrm>
              <a:off x="5953" y="3076"/>
              <a:ext cx="620" cy="2420"/>
              <a:chOff x="5953" y="3071"/>
              <a:chExt cx="620" cy="2425"/>
            </a:xfrm>
          </p:grpSpPr>
          <p:grpSp>
            <p:nvGrpSpPr>
              <p:cNvPr id="22" name="组合 21"/>
              <p:cNvGrpSpPr/>
              <p:nvPr/>
            </p:nvGrpSpPr>
            <p:grpSpPr>
              <a:xfrm rot="0">
                <a:off x="6245" y="3075"/>
                <a:ext cx="328" cy="2421"/>
                <a:chOff x="2972" y="4860"/>
                <a:chExt cx="328" cy="2459"/>
              </a:xfrm>
            </p:grpSpPr>
            <p:pic>
              <p:nvPicPr>
                <p:cNvPr id="25" name="图片 24"/>
                <p:cNvPicPr/>
                <p:nvPr>
                  <p:custDataLst>
                    <p:tags r:id="rId42"/>
                  </p:custDataLst>
                </p:nvPr>
              </p:nvPicPr>
              <p:blipFill>
                <a:blip r:embed="rId37"/>
                <a:stretch>
                  <a:fillRect/>
                </a:stretch>
              </p:blipFill>
              <p:spPr>
                <a:xfrm>
                  <a:off x="2972" y="4860"/>
                  <a:ext cx="328" cy="2290"/>
                </a:xfrm>
                <a:prstGeom prst="rect">
                  <a:avLst/>
                </a:prstGeom>
              </p:spPr>
            </p:pic>
            <p:sp>
              <p:nvSpPr>
                <p:cNvPr id="28" name="椭圆 27"/>
                <p:cNvSpPr>
                  <a:spLocks noChangeAspect="1"/>
                </p:cNvSpPr>
                <p:nvPr>
                  <p:custDataLst>
                    <p:tags r:id="rId43"/>
                  </p:custDataLst>
                </p:nvPr>
              </p:nvSpPr>
              <p:spPr>
                <a:xfrm>
                  <a:off x="3043" y="7149"/>
                  <a:ext cx="170" cy="170"/>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33" name="直接连接符 32"/>
              <p:cNvCxnSpPr/>
              <p:nvPr/>
            </p:nvCxnSpPr>
            <p:spPr>
              <a:xfrm flipV="1">
                <a:off x="5953" y="3071"/>
                <a:ext cx="454"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grpSp>
        <p:sp>
          <p:nvSpPr>
            <p:cNvPr id="66" name="文本框 65"/>
            <p:cNvSpPr txBox="1"/>
            <p:nvPr>
              <p:custDataLst>
                <p:tags r:id="rId44"/>
              </p:custDataLst>
            </p:nvPr>
          </p:nvSpPr>
          <p:spPr>
            <a:xfrm>
              <a:off x="5707" y="4197"/>
              <a:ext cx="1033" cy="580"/>
            </a:xfrm>
            <a:prstGeom prst="rect">
              <a:avLst/>
            </a:prstGeom>
            <a:noFill/>
          </p:spPr>
          <p:txBody>
            <a:bodyPr wrap="square" rtlCol="0">
              <a:spAutoFit/>
            </a:bodyPr>
            <a:p>
              <a:pPr algn="l"/>
              <a:r>
                <a:rPr lang="en-US" altLang="zh-CN" sz="1800" b="1" i="1">
                  <a:latin typeface="Times New Roman" panose="02020603050405020304" pitchFamily="18" charset="0"/>
                  <a:cs typeface="Times New Roman" panose="02020603050405020304" pitchFamily="18" charset="0"/>
                </a:rPr>
                <a:t>r</a:t>
              </a:r>
              <a:r>
                <a:rPr lang="en-US" altLang="zh-CN" sz="1800" b="1" baseline="-25000">
                  <a:latin typeface="Times New Roman" panose="02020603050405020304" pitchFamily="18" charset="0"/>
                  <a:cs typeface="Times New Roman" panose="02020603050405020304" pitchFamily="18" charset="0"/>
                </a:rPr>
                <a:t>be1</a:t>
              </a:r>
              <a:endParaRPr lang="en-US" altLang="zh-CN" sz="1800" b="1" baseline="-25000">
                <a:latin typeface="Times New Roman" panose="02020603050405020304" pitchFamily="18" charset="0"/>
                <a:cs typeface="Times New Roman" panose="02020603050405020304" pitchFamily="18" charset="0"/>
              </a:endParaRPr>
            </a:p>
          </p:txBody>
        </p:sp>
      </p:grpSp>
      <p:grpSp>
        <p:nvGrpSpPr>
          <p:cNvPr id="53" name="组合 52"/>
          <p:cNvGrpSpPr/>
          <p:nvPr/>
        </p:nvGrpSpPr>
        <p:grpSpPr>
          <a:xfrm>
            <a:off x="4072890" y="1421130"/>
            <a:ext cx="278130" cy="2015490"/>
            <a:chOff x="6414" y="2238"/>
            <a:chExt cx="438" cy="3174"/>
          </a:xfrm>
        </p:grpSpPr>
        <p:cxnSp>
          <p:nvCxnSpPr>
            <p:cNvPr id="48" name="直接连接符 47"/>
            <p:cNvCxnSpPr/>
            <p:nvPr>
              <p:custDataLst>
                <p:tags r:id="rId45"/>
              </p:custDataLst>
            </p:nvPr>
          </p:nvCxnSpPr>
          <p:spPr>
            <a:xfrm>
              <a:off x="6627" y="2238"/>
              <a:ext cx="0" cy="3175"/>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pic>
          <p:nvPicPr>
            <p:cNvPr id="64" name="图片 63"/>
            <p:cNvPicPr>
              <a:picLocks noChangeAspect="1"/>
            </p:cNvPicPr>
            <p:nvPr>
              <p:custDataLst>
                <p:tags r:id="rId46"/>
              </p:custDataLst>
            </p:nvPr>
          </p:nvPicPr>
          <p:blipFill>
            <a:blip r:embed="rId47"/>
            <a:srcRect l="24926" t="20916" r="12298" b="25802"/>
            <a:stretch>
              <a:fillRect/>
            </a:stretch>
          </p:blipFill>
          <p:spPr>
            <a:xfrm>
              <a:off x="6414" y="3056"/>
              <a:ext cx="439" cy="698"/>
            </a:xfrm>
            <a:prstGeom prst="rect">
              <a:avLst/>
            </a:prstGeom>
          </p:spPr>
        </p:pic>
      </p:grpSp>
      <p:sp>
        <p:nvSpPr>
          <p:cNvPr id="68" name="文本框 67"/>
          <p:cNvSpPr txBox="1"/>
          <p:nvPr>
            <p:custDataLst>
              <p:tags r:id="rId48"/>
            </p:custDataLst>
          </p:nvPr>
        </p:nvSpPr>
        <p:spPr>
          <a:xfrm>
            <a:off x="5018405" y="1953260"/>
            <a:ext cx="287020" cy="398780"/>
          </a:xfrm>
          <a:prstGeom prst="rect">
            <a:avLst/>
          </a:prstGeom>
          <a:noFill/>
        </p:spPr>
        <p:txBody>
          <a:bodyPr wrap="square" rtlCol="0">
            <a:spAutoFit/>
          </a:bodyPr>
          <a:p>
            <a:r>
              <a:rPr lang="en-US" altLang="zh-CN">
                <a:solidFill>
                  <a:srgbClr val="FF0000"/>
                </a:solidFill>
                <a:highlight>
                  <a:srgbClr val="FFFF00"/>
                </a:highlight>
                <a:latin typeface="Times New Roman" panose="02020603050405020304" pitchFamily="18" charset="0"/>
                <a:cs typeface="Times New Roman" panose="02020603050405020304" pitchFamily="18" charset="0"/>
              </a:rPr>
              <a:t>b</a:t>
            </a:r>
            <a:endParaRPr lang="en-US" altLang="zh-CN">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70" name="文本框 69"/>
          <p:cNvSpPr txBox="1"/>
          <p:nvPr>
            <p:custDataLst>
              <p:tags r:id="rId49"/>
            </p:custDataLst>
          </p:nvPr>
        </p:nvSpPr>
        <p:spPr>
          <a:xfrm>
            <a:off x="5507990" y="3429000"/>
            <a:ext cx="287020" cy="398780"/>
          </a:xfrm>
          <a:prstGeom prst="rect">
            <a:avLst/>
          </a:prstGeom>
          <a:noFill/>
        </p:spPr>
        <p:txBody>
          <a:bodyPr wrap="square" rtlCol="0">
            <a:spAutoFit/>
          </a:bodyPr>
          <a:p>
            <a:r>
              <a:rPr lang="en-US" altLang="zh-CN">
                <a:solidFill>
                  <a:srgbClr val="1C981C"/>
                </a:solidFill>
                <a:highlight>
                  <a:srgbClr val="FFFF00"/>
                </a:highlight>
                <a:latin typeface="Times New Roman" panose="02020603050405020304" pitchFamily="18" charset="0"/>
                <a:cs typeface="Times New Roman" panose="02020603050405020304" pitchFamily="18" charset="0"/>
              </a:rPr>
              <a:t>e</a:t>
            </a:r>
            <a:endParaRPr lang="en-US" altLang="zh-CN">
              <a:solidFill>
                <a:srgbClr val="1C981C"/>
              </a:solidFill>
              <a:highlight>
                <a:srgbClr val="FFFF00"/>
              </a:highlight>
              <a:latin typeface="Times New Roman" panose="02020603050405020304" pitchFamily="18" charset="0"/>
              <a:cs typeface="Times New Roman" panose="02020603050405020304" pitchFamily="18" charset="0"/>
            </a:endParaRPr>
          </a:p>
        </p:txBody>
      </p:sp>
      <p:pic>
        <p:nvPicPr>
          <p:cNvPr id="79" name="图片 78"/>
          <p:cNvPicPr>
            <a:picLocks noChangeAspect="1"/>
          </p:cNvPicPr>
          <p:nvPr>
            <p:custDataLst>
              <p:tags r:id="rId50"/>
            </p:custDataLst>
          </p:nvPr>
        </p:nvPicPr>
        <p:blipFill>
          <a:blip r:embed="rId51"/>
          <a:stretch>
            <a:fillRect/>
          </a:stretch>
        </p:blipFill>
        <p:spPr>
          <a:xfrm>
            <a:off x="5723890" y="1686560"/>
            <a:ext cx="527050" cy="590550"/>
          </a:xfrm>
          <a:prstGeom prst="rect">
            <a:avLst/>
          </a:prstGeom>
        </p:spPr>
      </p:pic>
      <p:sp>
        <p:nvSpPr>
          <p:cNvPr id="96" name="矩形 95"/>
          <p:cNvSpPr>
            <a:spLocks noChangeAspect="1"/>
          </p:cNvSpPr>
          <p:nvPr>
            <p:custDataLst>
              <p:tags r:id="rId52"/>
            </p:custDataLst>
          </p:nvPr>
        </p:nvSpPr>
        <p:spPr>
          <a:xfrm>
            <a:off x="5071110" y="260350"/>
            <a:ext cx="1759585" cy="1155700"/>
          </a:xfrm>
          <a:prstGeom prst="rect">
            <a:avLst/>
          </a:prstGeom>
          <a:solidFill>
            <a:schemeClr val="bg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99" name="组合 98"/>
          <p:cNvGrpSpPr/>
          <p:nvPr/>
        </p:nvGrpSpPr>
        <p:grpSpPr>
          <a:xfrm>
            <a:off x="5275580" y="1356995"/>
            <a:ext cx="1527810" cy="2102485"/>
            <a:chOff x="8308" y="2137"/>
            <a:chExt cx="2406" cy="3311"/>
          </a:xfrm>
        </p:grpSpPr>
        <p:pic>
          <p:nvPicPr>
            <p:cNvPr id="81" name="图片 80"/>
            <p:cNvPicPr>
              <a:picLocks noChangeAspect="1"/>
            </p:cNvPicPr>
            <p:nvPr>
              <p:custDataLst>
                <p:tags r:id="rId53"/>
              </p:custDataLst>
            </p:nvPr>
          </p:nvPicPr>
          <p:blipFill>
            <a:blip r:embed="rId54"/>
            <a:stretch>
              <a:fillRect/>
            </a:stretch>
          </p:blipFill>
          <p:spPr>
            <a:xfrm>
              <a:off x="8952" y="2137"/>
              <a:ext cx="1344" cy="294"/>
            </a:xfrm>
            <a:prstGeom prst="rect">
              <a:avLst/>
            </a:prstGeom>
          </p:spPr>
        </p:pic>
        <p:grpSp>
          <p:nvGrpSpPr>
            <p:cNvPr id="102" name="组合 101"/>
            <p:cNvGrpSpPr/>
            <p:nvPr/>
          </p:nvGrpSpPr>
          <p:grpSpPr>
            <a:xfrm>
              <a:off x="8308" y="2146"/>
              <a:ext cx="2406" cy="3302"/>
              <a:chOff x="8308" y="2146"/>
              <a:chExt cx="2406" cy="3302"/>
            </a:xfrm>
          </p:grpSpPr>
          <p:grpSp>
            <p:nvGrpSpPr>
              <p:cNvPr id="101" name="组合 100"/>
              <p:cNvGrpSpPr/>
              <p:nvPr/>
            </p:nvGrpSpPr>
            <p:grpSpPr>
              <a:xfrm>
                <a:off x="8308" y="2146"/>
                <a:ext cx="2407" cy="3302"/>
                <a:chOff x="8308" y="2146"/>
                <a:chExt cx="2407" cy="3302"/>
              </a:xfrm>
            </p:grpSpPr>
            <p:pic>
              <p:nvPicPr>
                <p:cNvPr id="89" name="图片 88"/>
                <p:cNvPicPr>
                  <a:picLocks noChangeAspect="1"/>
                </p:cNvPicPr>
                <p:nvPr>
                  <p:custDataLst>
                    <p:tags r:id="rId55"/>
                  </p:custDataLst>
                </p:nvPr>
              </p:nvPicPr>
              <p:blipFill>
                <a:blip r:embed="rId56"/>
                <a:stretch>
                  <a:fillRect/>
                </a:stretch>
              </p:blipFill>
              <p:spPr>
                <a:xfrm>
                  <a:off x="8355" y="3791"/>
                  <a:ext cx="2361" cy="1523"/>
                </a:xfrm>
                <a:prstGeom prst="rect">
                  <a:avLst/>
                </a:prstGeom>
              </p:spPr>
            </p:pic>
            <p:grpSp>
              <p:nvGrpSpPr>
                <p:cNvPr id="100" name="组合 99"/>
                <p:cNvGrpSpPr/>
                <p:nvPr/>
              </p:nvGrpSpPr>
              <p:grpSpPr>
                <a:xfrm>
                  <a:off x="8308" y="2146"/>
                  <a:ext cx="2371" cy="3302"/>
                  <a:chOff x="8308" y="2146"/>
                  <a:chExt cx="2371" cy="3302"/>
                </a:xfrm>
              </p:grpSpPr>
              <p:pic>
                <p:nvPicPr>
                  <p:cNvPr id="80" name="图片 79"/>
                  <p:cNvPicPr>
                    <a:picLocks noChangeAspect="1"/>
                  </p:cNvPicPr>
                  <p:nvPr>
                    <p:custDataLst>
                      <p:tags r:id="rId57"/>
                    </p:custDataLst>
                  </p:nvPr>
                </p:nvPicPr>
                <p:blipFill>
                  <a:blip r:embed="rId58"/>
                  <a:stretch>
                    <a:fillRect/>
                  </a:stretch>
                </p:blipFill>
                <p:spPr>
                  <a:xfrm flipV="1">
                    <a:off x="8308" y="2465"/>
                    <a:ext cx="776" cy="1111"/>
                  </a:xfrm>
                  <a:prstGeom prst="rect">
                    <a:avLst/>
                  </a:prstGeom>
                </p:spPr>
              </p:pic>
              <p:cxnSp>
                <p:nvCxnSpPr>
                  <p:cNvPr id="93" name="直接连接符 92"/>
                  <p:cNvCxnSpPr/>
                  <p:nvPr>
                    <p:custDataLst>
                      <p:tags r:id="rId59"/>
                    </p:custDataLst>
                  </p:nvPr>
                </p:nvCxnSpPr>
                <p:spPr>
                  <a:xfrm>
                    <a:off x="9581" y="2330"/>
                    <a:ext cx="0" cy="3118"/>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grpSp>
                <p:nvGrpSpPr>
                  <p:cNvPr id="84" name="组合 83"/>
                  <p:cNvGrpSpPr/>
                  <p:nvPr/>
                </p:nvGrpSpPr>
                <p:grpSpPr>
                  <a:xfrm rot="0">
                    <a:off x="9439" y="2554"/>
                    <a:ext cx="1241" cy="1711"/>
                    <a:chOff x="4544" y="3389"/>
                    <a:chExt cx="1241" cy="1737"/>
                  </a:xfrm>
                </p:grpSpPr>
                <p:pic>
                  <p:nvPicPr>
                    <p:cNvPr id="85" name="图片 84"/>
                    <p:cNvPicPr/>
                    <p:nvPr>
                      <p:custDataLst>
                        <p:tags r:id="rId60"/>
                      </p:custDataLst>
                    </p:nvPr>
                  </p:nvPicPr>
                  <p:blipFill>
                    <a:blip r:embed="rId37"/>
                    <a:srcRect r="-17988" b="22866"/>
                    <a:stretch>
                      <a:fillRect/>
                    </a:stretch>
                  </p:blipFill>
                  <p:spPr>
                    <a:xfrm>
                      <a:off x="4544" y="3389"/>
                      <a:ext cx="387" cy="1737"/>
                    </a:xfrm>
                    <a:prstGeom prst="rect">
                      <a:avLst/>
                    </a:prstGeom>
                  </p:spPr>
                </p:pic>
                <p:sp>
                  <p:nvSpPr>
                    <p:cNvPr id="86" name="文本框 85"/>
                    <p:cNvSpPr txBox="1"/>
                    <p:nvPr>
                      <p:custDataLst>
                        <p:tags r:id="rId61"/>
                      </p:custDataLst>
                    </p:nvPr>
                  </p:nvSpPr>
                  <p:spPr>
                    <a:xfrm>
                      <a:off x="4752" y="4205"/>
                      <a:ext cx="1033" cy="589"/>
                    </a:xfrm>
                    <a:prstGeom prst="rect">
                      <a:avLst/>
                    </a:prstGeom>
                    <a:noFill/>
                  </p:spPr>
                  <p:txBody>
                    <a:bodyPr wrap="square" rtlCol="0">
                      <a:spAutoFit/>
                    </a:bodyPr>
                    <a:p>
                      <a:pPr algn="l"/>
                      <a:r>
                        <a:rPr lang="en-US" altLang="zh-CN" sz="1800" b="1" i="1">
                          <a:latin typeface="Times New Roman" panose="02020603050405020304" pitchFamily="18" charset="0"/>
                          <a:cs typeface="Times New Roman" panose="02020603050405020304" pitchFamily="18" charset="0"/>
                        </a:rPr>
                        <a:t>R</a:t>
                      </a:r>
                      <a:r>
                        <a:rPr lang="en-US" altLang="zh-CN" sz="1800" b="1" baseline="-25000">
                          <a:latin typeface="Times New Roman" panose="02020603050405020304" pitchFamily="18" charset="0"/>
                          <a:cs typeface="Times New Roman" panose="02020603050405020304" pitchFamily="18" charset="0"/>
                        </a:rPr>
                        <a:t>c</a:t>
                      </a:r>
                      <a:r>
                        <a:rPr lang="en-US" altLang="zh-CN" sz="1800" b="1" baseline="-25000">
                          <a:latin typeface="Times New Roman" panose="02020603050405020304" pitchFamily="18" charset="0"/>
                          <a:cs typeface="Times New Roman" panose="02020603050405020304" pitchFamily="18" charset="0"/>
                        </a:rPr>
                        <a:t>2</a:t>
                      </a:r>
                      <a:endParaRPr lang="en-US" altLang="zh-CN" sz="1800" b="1" baseline="-25000">
                        <a:latin typeface="Times New Roman" panose="02020603050405020304" pitchFamily="18" charset="0"/>
                        <a:cs typeface="Times New Roman" panose="02020603050405020304" pitchFamily="18" charset="0"/>
                      </a:endParaRPr>
                    </a:p>
                  </p:txBody>
                </p:sp>
              </p:grpSp>
              <p:pic>
                <p:nvPicPr>
                  <p:cNvPr id="94" name="图片 93"/>
                  <p:cNvPicPr>
                    <a:picLocks noChangeAspect="1"/>
                  </p:cNvPicPr>
                  <p:nvPr>
                    <p:custDataLst>
                      <p:tags r:id="rId62"/>
                    </p:custDataLst>
                  </p:nvPr>
                </p:nvPicPr>
                <p:blipFill>
                  <a:blip r:embed="rId63"/>
                  <a:stretch>
                    <a:fillRect/>
                  </a:stretch>
                </p:blipFill>
                <p:spPr>
                  <a:xfrm>
                    <a:off x="10260" y="2187"/>
                    <a:ext cx="342" cy="391"/>
                  </a:xfrm>
                  <a:prstGeom prst="rect">
                    <a:avLst/>
                  </a:prstGeom>
                </p:spPr>
              </p:pic>
              <p:pic>
                <p:nvPicPr>
                  <p:cNvPr id="97" name="图片 96"/>
                  <p:cNvPicPr>
                    <a:picLocks noChangeAspect="1"/>
                  </p:cNvPicPr>
                  <p:nvPr>
                    <p:custDataLst>
                      <p:tags r:id="rId64"/>
                    </p:custDataLst>
                  </p:nvPr>
                </p:nvPicPr>
                <p:blipFill>
                  <a:blip r:embed="rId65"/>
                  <a:stretch>
                    <a:fillRect/>
                  </a:stretch>
                </p:blipFill>
                <p:spPr>
                  <a:xfrm>
                    <a:off x="8601" y="2146"/>
                    <a:ext cx="300" cy="390"/>
                  </a:xfrm>
                  <a:prstGeom prst="rect">
                    <a:avLst/>
                  </a:prstGeom>
                </p:spPr>
              </p:pic>
              <p:pic>
                <p:nvPicPr>
                  <p:cNvPr id="98" name="图片 97"/>
                  <p:cNvPicPr>
                    <a:picLocks noChangeAspect="1"/>
                  </p:cNvPicPr>
                  <p:nvPr>
                    <p:custDataLst>
                      <p:tags r:id="rId66"/>
                    </p:custDataLst>
                  </p:nvPr>
                </p:nvPicPr>
                <p:blipFill>
                  <a:blip r:embed="rId65"/>
                  <a:stretch>
                    <a:fillRect/>
                  </a:stretch>
                </p:blipFill>
                <p:spPr>
                  <a:xfrm>
                    <a:off x="8952" y="2407"/>
                    <a:ext cx="300" cy="390"/>
                  </a:xfrm>
                  <a:prstGeom prst="rect">
                    <a:avLst/>
                  </a:prstGeom>
                </p:spPr>
              </p:pic>
            </p:grpSp>
          </p:grpSp>
          <p:pic>
            <p:nvPicPr>
              <p:cNvPr id="95" name="图片 94"/>
              <p:cNvPicPr>
                <a:picLocks noChangeAspect="1"/>
              </p:cNvPicPr>
              <p:nvPr>
                <p:custDataLst>
                  <p:tags r:id="rId67"/>
                </p:custDataLst>
              </p:nvPr>
            </p:nvPicPr>
            <p:blipFill>
              <a:blip r:embed="rId68"/>
              <a:stretch>
                <a:fillRect/>
              </a:stretch>
            </p:blipFill>
            <p:spPr>
              <a:xfrm>
                <a:off x="8657" y="3791"/>
                <a:ext cx="622" cy="1531"/>
              </a:xfrm>
              <a:prstGeom prst="rect">
                <a:avLst/>
              </a:prstGeom>
            </p:spPr>
          </p:pic>
        </p:grpSp>
      </p:grpSp>
      <p:sp>
        <p:nvSpPr>
          <p:cNvPr id="69" name="文本框 68"/>
          <p:cNvSpPr txBox="1"/>
          <p:nvPr>
            <p:custDataLst>
              <p:tags r:id="rId69"/>
            </p:custDataLst>
          </p:nvPr>
        </p:nvSpPr>
        <p:spPr>
          <a:xfrm>
            <a:off x="5724525" y="1096645"/>
            <a:ext cx="287020" cy="398780"/>
          </a:xfrm>
          <a:prstGeom prst="rect">
            <a:avLst/>
          </a:prstGeom>
          <a:noFill/>
        </p:spPr>
        <p:txBody>
          <a:bodyPr wrap="square" rtlCol="0">
            <a:spAutoFit/>
          </a:bodyPr>
          <a:p>
            <a:r>
              <a:rPr lang="en-US" altLang="zh-CN">
                <a:solidFill>
                  <a:srgbClr val="0000FF"/>
                </a:solidFill>
                <a:highlight>
                  <a:srgbClr val="FFFF00"/>
                </a:highlight>
                <a:latin typeface="Times New Roman" panose="02020603050405020304" pitchFamily="18" charset="0"/>
                <a:cs typeface="Times New Roman" panose="02020603050405020304" pitchFamily="18" charset="0"/>
              </a:rPr>
              <a:t>c</a:t>
            </a:r>
            <a:endParaRPr lang="en-US" altLang="zh-CN">
              <a:solidFill>
                <a:srgbClr val="0000FF"/>
              </a:solidFill>
              <a:highlight>
                <a:srgbClr val="FFFF00"/>
              </a:highlight>
              <a:latin typeface="Times New Roman" panose="02020603050405020304" pitchFamily="18" charset="0"/>
              <a:cs typeface="Times New Roman" panose="02020603050405020304" pitchFamily="18" charset="0"/>
            </a:endParaRPr>
          </a:p>
        </p:txBody>
      </p:sp>
      <p:pic>
        <p:nvPicPr>
          <p:cNvPr id="71" name="图片 70"/>
          <p:cNvPicPr>
            <a:picLocks noChangeAspect="1"/>
          </p:cNvPicPr>
          <p:nvPr>
            <p:custDataLst>
              <p:tags r:id="rId70"/>
            </p:custDataLst>
          </p:nvPr>
        </p:nvPicPr>
        <p:blipFill>
          <a:blip r:embed="rId32"/>
          <a:stretch>
            <a:fillRect/>
          </a:stretch>
        </p:blipFill>
        <p:spPr>
          <a:xfrm>
            <a:off x="5328920" y="1492885"/>
            <a:ext cx="661035" cy="1907540"/>
          </a:xfrm>
          <a:prstGeom prst="rect">
            <a:avLst/>
          </a:prstGeom>
        </p:spPr>
      </p:pic>
      <p:grpSp>
        <p:nvGrpSpPr>
          <p:cNvPr id="72" name="组合 71"/>
          <p:cNvGrpSpPr/>
          <p:nvPr/>
        </p:nvGrpSpPr>
        <p:grpSpPr>
          <a:xfrm>
            <a:off x="4966970" y="1948815"/>
            <a:ext cx="655955" cy="1536700"/>
            <a:chOff x="5707" y="3076"/>
            <a:chExt cx="1033" cy="2420"/>
          </a:xfrm>
        </p:grpSpPr>
        <p:grpSp>
          <p:nvGrpSpPr>
            <p:cNvPr id="73" name="组合 72"/>
            <p:cNvGrpSpPr/>
            <p:nvPr/>
          </p:nvGrpSpPr>
          <p:grpSpPr>
            <a:xfrm>
              <a:off x="5953" y="3076"/>
              <a:ext cx="620" cy="2420"/>
              <a:chOff x="5953" y="3071"/>
              <a:chExt cx="620" cy="2425"/>
            </a:xfrm>
          </p:grpSpPr>
          <p:grpSp>
            <p:nvGrpSpPr>
              <p:cNvPr id="74" name="组合 73"/>
              <p:cNvGrpSpPr/>
              <p:nvPr/>
            </p:nvGrpSpPr>
            <p:grpSpPr>
              <a:xfrm rot="0">
                <a:off x="6245" y="3075"/>
                <a:ext cx="328" cy="2421"/>
                <a:chOff x="2972" y="4860"/>
                <a:chExt cx="328" cy="2459"/>
              </a:xfrm>
            </p:grpSpPr>
            <p:pic>
              <p:nvPicPr>
                <p:cNvPr id="75" name="图片 74"/>
                <p:cNvPicPr/>
                <p:nvPr>
                  <p:custDataLst>
                    <p:tags r:id="rId71"/>
                  </p:custDataLst>
                </p:nvPr>
              </p:nvPicPr>
              <p:blipFill>
                <a:blip r:embed="rId37"/>
                <a:stretch>
                  <a:fillRect/>
                </a:stretch>
              </p:blipFill>
              <p:spPr>
                <a:xfrm>
                  <a:off x="2972" y="4860"/>
                  <a:ext cx="328" cy="2290"/>
                </a:xfrm>
                <a:prstGeom prst="rect">
                  <a:avLst/>
                </a:prstGeom>
              </p:spPr>
            </p:pic>
            <p:sp>
              <p:nvSpPr>
                <p:cNvPr id="76" name="椭圆 75"/>
                <p:cNvSpPr>
                  <a:spLocks noChangeAspect="1"/>
                </p:cNvSpPr>
                <p:nvPr>
                  <p:custDataLst>
                    <p:tags r:id="rId72"/>
                  </p:custDataLst>
                </p:nvPr>
              </p:nvSpPr>
              <p:spPr>
                <a:xfrm>
                  <a:off x="3043" y="7149"/>
                  <a:ext cx="170" cy="170"/>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77" name="直接连接符 76"/>
              <p:cNvCxnSpPr/>
              <p:nvPr>
                <p:custDataLst>
                  <p:tags r:id="rId73"/>
                </p:custDataLst>
              </p:nvPr>
            </p:nvCxnSpPr>
            <p:spPr>
              <a:xfrm flipV="1">
                <a:off x="5953" y="3071"/>
                <a:ext cx="454"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grpSp>
        <p:sp>
          <p:nvSpPr>
            <p:cNvPr id="78" name="文本框 77"/>
            <p:cNvSpPr txBox="1"/>
            <p:nvPr>
              <p:custDataLst>
                <p:tags r:id="rId74"/>
              </p:custDataLst>
            </p:nvPr>
          </p:nvSpPr>
          <p:spPr>
            <a:xfrm>
              <a:off x="5707" y="4197"/>
              <a:ext cx="1033" cy="580"/>
            </a:xfrm>
            <a:prstGeom prst="rect">
              <a:avLst/>
            </a:prstGeom>
            <a:noFill/>
          </p:spPr>
          <p:txBody>
            <a:bodyPr wrap="square" rtlCol="0">
              <a:spAutoFit/>
            </a:bodyPr>
            <a:p>
              <a:pPr algn="l"/>
              <a:r>
                <a:rPr lang="en-US" altLang="zh-CN" sz="1800" b="1" i="1">
                  <a:latin typeface="Times New Roman" panose="02020603050405020304" pitchFamily="18" charset="0"/>
                  <a:cs typeface="Times New Roman" panose="02020603050405020304" pitchFamily="18" charset="0"/>
                </a:rPr>
                <a:t>r</a:t>
              </a:r>
              <a:r>
                <a:rPr lang="en-US" altLang="zh-CN" sz="1800" b="1" baseline="-25000">
                  <a:latin typeface="Times New Roman" panose="02020603050405020304" pitchFamily="18" charset="0"/>
                  <a:cs typeface="Times New Roman" panose="02020603050405020304" pitchFamily="18" charset="0"/>
                </a:rPr>
                <a:t>be2</a:t>
              </a:r>
              <a:endParaRPr lang="en-US" altLang="zh-CN" sz="1800" b="1" baseline="-25000">
                <a:latin typeface="Times New Roman" panose="02020603050405020304" pitchFamily="18" charset="0"/>
                <a:cs typeface="Times New Roman" panose="02020603050405020304" pitchFamily="18" charset="0"/>
              </a:endParaRPr>
            </a:p>
          </p:txBody>
        </p:sp>
      </p:grpSp>
      <p:grpSp>
        <p:nvGrpSpPr>
          <p:cNvPr id="104" name="组合 103"/>
          <p:cNvGrpSpPr/>
          <p:nvPr/>
        </p:nvGrpSpPr>
        <p:grpSpPr>
          <a:xfrm>
            <a:off x="5549265" y="1476375"/>
            <a:ext cx="278765" cy="1943735"/>
            <a:chOff x="6414" y="2238"/>
            <a:chExt cx="439" cy="3061"/>
          </a:xfrm>
        </p:grpSpPr>
        <p:cxnSp>
          <p:nvCxnSpPr>
            <p:cNvPr id="105" name="直接连接符 104"/>
            <p:cNvCxnSpPr/>
            <p:nvPr>
              <p:custDataLst>
                <p:tags r:id="rId75"/>
              </p:custDataLst>
            </p:nvPr>
          </p:nvCxnSpPr>
          <p:spPr>
            <a:xfrm>
              <a:off x="6627" y="2238"/>
              <a:ext cx="0" cy="3061"/>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pic>
          <p:nvPicPr>
            <p:cNvPr id="106" name="图片 105"/>
            <p:cNvPicPr>
              <a:picLocks noChangeAspect="1"/>
            </p:cNvPicPr>
            <p:nvPr>
              <p:custDataLst>
                <p:tags r:id="rId76"/>
              </p:custDataLst>
            </p:nvPr>
          </p:nvPicPr>
          <p:blipFill>
            <a:blip r:embed="rId47"/>
            <a:srcRect l="24926" t="20916" r="12298" b="25802"/>
            <a:stretch>
              <a:fillRect/>
            </a:stretch>
          </p:blipFill>
          <p:spPr>
            <a:xfrm>
              <a:off x="6414" y="3056"/>
              <a:ext cx="439" cy="698"/>
            </a:xfrm>
            <a:prstGeom prst="rect">
              <a:avLst/>
            </a:prstGeom>
          </p:spPr>
        </p:pic>
      </p:grpSp>
      <p:cxnSp>
        <p:nvCxnSpPr>
          <p:cNvPr id="103" name="直接箭头连接符 102"/>
          <p:cNvCxnSpPr/>
          <p:nvPr>
            <p:custDataLst>
              <p:tags r:id="rId77"/>
            </p:custDataLst>
          </p:nvPr>
        </p:nvCxnSpPr>
        <p:spPr>
          <a:xfrm flipH="1" flipV="1">
            <a:off x="5829300" y="2081630"/>
            <a:ext cx="0" cy="414020"/>
          </a:xfrm>
          <a:prstGeom prst="straightConnector1">
            <a:avLst/>
          </a:prstGeom>
          <a:ln w="1905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0" name="文本框 109"/>
          <p:cNvSpPr txBox="1"/>
          <p:nvPr/>
        </p:nvSpPr>
        <p:spPr>
          <a:xfrm>
            <a:off x="6654165" y="2132965"/>
            <a:ext cx="525145" cy="460375"/>
          </a:xfrm>
          <a:prstGeom prst="rect">
            <a:avLst/>
          </a:prstGeom>
          <a:solidFill>
            <a:schemeClr val="bg1"/>
          </a:solidFill>
        </p:spPr>
        <p:txBody>
          <a:bodyPr wrap="square" rtlCol="0">
            <a:spAutoFit/>
          </a:bodyPr>
          <a:p>
            <a:r>
              <a:rPr lang="en-US" altLang="zh-CN" sz="2400" b="1" i="1" dirty="0" smtClean="0">
                <a:latin typeface="Times New Roman" panose="02020603050405020304" pitchFamily="18" charset="0"/>
                <a:cs typeface="Times New Roman" panose="02020603050405020304" pitchFamily="18" charset="0"/>
              </a:rPr>
              <a:t>u</a:t>
            </a:r>
            <a:r>
              <a:rPr lang="en-US" altLang="zh-CN" sz="2400" b="1" baseline="-25000" dirty="0" smtClean="0">
                <a:solidFill>
                  <a:schemeClr val="tx1"/>
                </a:solidFill>
                <a:uFillTx/>
                <a:latin typeface="Times New Roman" panose="02020603050405020304" pitchFamily="18" charset="0"/>
                <a:cs typeface="Times New Roman" panose="02020603050405020304" pitchFamily="18" charset="0"/>
              </a:rPr>
              <a:t>o</a:t>
            </a:r>
            <a:endParaRPr lang="en-US" altLang="zh-CN" sz="2400" b="1" baseline="-25000" dirty="0" smtClean="0">
              <a:solidFill>
                <a:schemeClr val="tx1"/>
              </a:solidFill>
              <a:uFillTx/>
              <a:latin typeface="Times New Roman" panose="02020603050405020304" pitchFamily="18" charset="0"/>
              <a:cs typeface="Times New Roman" panose="02020603050405020304" pitchFamily="18" charset="0"/>
            </a:endParaRPr>
          </a:p>
        </p:txBody>
      </p:sp>
      <p:grpSp>
        <p:nvGrpSpPr>
          <p:cNvPr id="92" name="组合 91"/>
          <p:cNvGrpSpPr/>
          <p:nvPr/>
        </p:nvGrpSpPr>
        <p:grpSpPr>
          <a:xfrm>
            <a:off x="1508760" y="3717290"/>
            <a:ext cx="5939155" cy="3013710"/>
            <a:chOff x="2376" y="5854"/>
            <a:chExt cx="9353" cy="4746"/>
          </a:xfrm>
        </p:grpSpPr>
        <p:grpSp>
          <p:nvGrpSpPr>
            <p:cNvPr id="127" name="组合 126"/>
            <p:cNvGrpSpPr/>
            <p:nvPr/>
          </p:nvGrpSpPr>
          <p:grpSpPr>
            <a:xfrm>
              <a:off x="2551" y="5854"/>
              <a:ext cx="9178" cy="4746"/>
              <a:chOff x="2551" y="5854"/>
              <a:chExt cx="9178" cy="4746"/>
            </a:xfrm>
          </p:grpSpPr>
          <p:grpSp>
            <p:nvGrpSpPr>
              <p:cNvPr id="125" name="组合 124"/>
              <p:cNvGrpSpPr/>
              <p:nvPr/>
            </p:nvGrpSpPr>
            <p:grpSpPr>
              <a:xfrm>
                <a:off x="2551" y="5854"/>
                <a:ext cx="9178" cy="4746"/>
                <a:chOff x="2551" y="5854"/>
                <a:chExt cx="9178" cy="4746"/>
              </a:xfrm>
            </p:grpSpPr>
            <p:grpSp>
              <p:nvGrpSpPr>
                <p:cNvPr id="122" name="组合 121"/>
                <p:cNvGrpSpPr/>
                <p:nvPr/>
              </p:nvGrpSpPr>
              <p:grpSpPr>
                <a:xfrm>
                  <a:off x="2551" y="5854"/>
                  <a:ext cx="9178" cy="4746"/>
                  <a:chOff x="2551" y="5854"/>
                  <a:chExt cx="9178" cy="4746"/>
                </a:xfrm>
              </p:grpSpPr>
              <p:graphicFrame>
                <p:nvGraphicFramePr>
                  <p:cNvPr id="107" name="对象 106"/>
                  <p:cNvGraphicFramePr/>
                  <p:nvPr/>
                </p:nvGraphicFramePr>
                <p:xfrm>
                  <a:off x="2551" y="5854"/>
                  <a:ext cx="9179" cy="4747"/>
                </p:xfrm>
                <a:graphic>
                  <a:graphicData uri="http://schemas.openxmlformats.org/presentationml/2006/ole">
                    <mc:AlternateContent xmlns:mc="http://schemas.openxmlformats.org/markup-compatibility/2006">
                      <mc:Choice xmlns:v="urn:schemas-microsoft-com:vml" Requires="v">
                        <p:oleObj spid="_x0000_s108" name="" r:id="rId78" imgW="3629025" imgH="1905000" progId="Paint.Picture">
                          <p:embed/>
                        </p:oleObj>
                      </mc:Choice>
                      <mc:Fallback>
                        <p:oleObj name="" r:id="rId78" imgW="3629025" imgH="1905000" progId="Paint.Picture">
                          <p:embed/>
                          <p:pic>
                            <p:nvPicPr>
                              <p:cNvPr id="0" name="图片 3089"/>
                              <p:cNvPicPr/>
                              <p:nvPr/>
                            </p:nvPicPr>
                            <p:blipFill>
                              <a:blip r:embed="rId79"/>
                              <a:stretch>
                                <a:fillRect/>
                              </a:stretch>
                            </p:blipFill>
                            <p:spPr>
                              <a:xfrm>
                                <a:off x="2551" y="5854"/>
                                <a:ext cx="9179" cy="4747"/>
                              </a:xfrm>
                              <a:prstGeom prst="rect">
                                <a:avLst/>
                              </a:prstGeom>
                              <a:noFill/>
                              <a:ln w="38100">
                                <a:noFill/>
                                <a:miter/>
                              </a:ln>
                            </p:spPr>
                          </p:pic>
                        </p:oleObj>
                      </mc:Fallback>
                    </mc:AlternateContent>
                  </a:graphicData>
                </a:graphic>
              </p:graphicFrame>
              <p:grpSp>
                <p:nvGrpSpPr>
                  <p:cNvPr id="114" name="组合 113"/>
                  <p:cNvGrpSpPr/>
                  <p:nvPr/>
                </p:nvGrpSpPr>
                <p:grpSpPr>
                  <a:xfrm>
                    <a:off x="6300" y="8349"/>
                    <a:ext cx="628" cy="698"/>
                    <a:chOff x="6300" y="8349"/>
                    <a:chExt cx="628" cy="698"/>
                  </a:xfrm>
                </p:grpSpPr>
                <p:pic>
                  <p:nvPicPr>
                    <p:cNvPr id="113" name="图片 112"/>
                    <p:cNvPicPr>
                      <a:picLocks noChangeAspect="1"/>
                    </p:cNvPicPr>
                    <p:nvPr>
                      <p:custDataLst>
                        <p:tags r:id="rId80"/>
                      </p:custDataLst>
                    </p:nvPr>
                  </p:nvPicPr>
                  <p:blipFill>
                    <a:blip r:embed="rId81"/>
                    <a:stretch>
                      <a:fillRect/>
                    </a:stretch>
                  </p:blipFill>
                  <p:spPr>
                    <a:xfrm>
                      <a:off x="6300" y="8462"/>
                      <a:ext cx="628" cy="498"/>
                    </a:xfrm>
                    <a:prstGeom prst="rect">
                      <a:avLst/>
                    </a:prstGeom>
                  </p:spPr>
                </p:pic>
                <p:pic>
                  <p:nvPicPr>
                    <p:cNvPr id="112" name="图片 111"/>
                    <p:cNvPicPr>
                      <a:picLocks noChangeAspect="1"/>
                    </p:cNvPicPr>
                    <p:nvPr>
                      <p:custDataLst>
                        <p:tags r:id="rId82"/>
                      </p:custDataLst>
                    </p:nvPr>
                  </p:nvPicPr>
                  <p:blipFill>
                    <a:blip r:embed="rId47"/>
                    <a:srcRect l="24926" t="20916" r="12298" b="25802"/>
                    <a:stretch>
                      <a:fillRect/>
                    </a:stretch>
                  </p:blipFill>
                  <p:spPr>
                    <a:xfrm>
                      <a:off x="6388" y="8349"/>
                      <a:ext cx="439" cy="698"/>
                    </a:xfrm>
                    <a:prstGeom prst="rect">
                      <a:avLst/>
                    </a:prstGeom>
                  </p:spPr>
                </p:pic>
              </p:grpSp>
              <p:grpSp>
                <p:nvGrpSpPr>
                  <p:cNvPr id="115" name="组合 114"/>
                  <p:cNvGrpSpPr/>
                  <p:nvPr/>
                </p:nvGrpSpPr>
                <p:grpSpPr>
                  <a:xfrm>
                    <a:off x="8787" y="7934"/>
                    <a:ext cx="628" cy="698"/>
                    <a:chOff x="6300" y="8349"/>
                    <a:chExt cx="628" cy="698"/>
                  </a:xfrm>
                </p:grpSpPr>
                <p:pic>
                  <p:nvPicPr>
                    <p:cNvPr id="116" name="图片 115"/>
                    <p:cNvPicPr>
                      <a:picLocks noChangeAspect="1"/>
                    </p:cNvPicPr>
                    <p:nvPr>
                      <p:custDataLst>
                        <p:tags r:id="rId83"/>
                      </p:custDataLst>
                    </p:nvPr>
                  </p:nvPicPr>
                  <p:blipFill>
                    <a:blip r:embed="rId81"/>
                    <a:stretch>
                      <a:fillRect/>
                    </a:stretch>
                  </p:blipFill>
                  <p:spPr>
                    <a:xfrm>
                      <a:off x="6300" y="8511"/>
                      <a:ext cx="628" cy="449"/>
                    </a:xfrm>
                    <a:prstGeom prst="rect">
                      <a:avLst/>
                    </a:prstGeom>
                  </p:spPr>
                </p:pic>
                <p:pic>
                  <p:nvPicPr>
                    <p:cNvPr id="117" name="图片 116"/>
                    <p:cNvPicPr>
                      <a:picLocks noChangeAspect="1"/>
                    </p:cNvPicPr>
                    <p:nvPr>
                      <p:custDataLst>
                        <p:tags r:id="rId84"/>
                      </p:custDataLst>
                    </p:nvPr>
                  </p:nvPicPr>
                  <p:blipFill>
                    <a:blip r:embed="rId47"/>
                    <a:srcRect l="24926" t="20916" r="12298" b="25802"/>
                    <a:stretch>
                      <a:fillRect/>
                    </a:stretch>
                  </p:blipFill>
                  <p:spPr>
                    <a:xfrm>
                      <a:off x="6388" y="8349"/>
                      <a:ext cx="439" cy="698"/>
                    </a:xfrm>
                    <a:prstGeom prst="rect">
                      <a:avLst/>
                    </a:prstGeom>
                  </p:spPr>
                </p:pic>
              </p:grpSp>
              <p:pic>
                <p:nvPicPr>
                  <p:cNvPr id="118" name="图片 117"/>
                  <p:cNvPicPr>
                    <a:picLocks noChangeAspect="1"/>
                  </p:cNvPicPr>
                  <p:nvPr>
                    <p:custDataLst>
                      <p:tags r:id="rId85"/>
                    </p:custDataLst>
                  </p:nvPr>
                </p:nvPicPr>
                <p:blipFill>
                  <a:blip r:embed="rId86"/>
                  <a:stretch>
                    <a:fillRect/>
                  </a:stretch>
                </p:blipFill>
                <p:spPr>
                  <a:xfrm>
                    <a:off x="3706" y="8462"/>
                    <a:ext cx="449" cy="555"/>
                  </a:xfrm>
                  <a:prstGeom prst="rect">
                    <a:avLst/>
                  </a:prstGeom>
                </p:spPr>
              </p:pic>
              <p:pic>
                <p:nvPicPr>
                  <p:cNvPr id="119" name="图片 118"/>
                  <p:cNvPicPr>
                    <a:picLocks noChangeAspect="1"/>
                  </p:cNvPicPr>
                  <p:nvPr>
                    <p:custDataLst>
                      <p:tags r:id="rId87"/>
                    </p:custDataLst>
                  </p:nvPr>
                </p:nvPicPr>
                <p:blipFill>
                  <a:blip r:embed="rId88"/>
                  <a:stretch>
                    <a:fillRect/>
                  </a:stretch>
                </p:blipFill>
                <p:spPr>
                  <a:xfrm>
                    <a:off x="11056" y="7781"/>
                    <a:ext cx="550" cy="590"/>
                  </a:xfrm>
                  <a:prstGeom prst="rect">
                    <a:avLst/>
                  </a:prstGeom>
                </p:spPr>
              </p:pic>
              <p:pic>
                <p:nvPicPr>
                  <p:cNvPr id="120" name="图片 119"/>
                  <p:cNvPicPr>
                    <a:picLocks noChangeAspect="1"/>
                  </p:cNvPicPr>
                  <p:nvPr>
                    <p:custDataLst>
                      <p:tags r:id="rId89"/>
                    </p:custDataLst>
                  </p:nvPr>
                </p:nvPicPr>
                <p:blipFill>
                  <a:blip r:embed="rId88"/>
                  <a:stretch>
                    <a:fillRect/>
                  </a:stretch>
                </p:blipFill>
                <p:spPr>
                  <a:xfrm>
                    <a:off x="7107" y="6534"/>
                    <a:ext cx="550" cy="590"/>
                  </a:xfrm>
                  <a:prstGeom prst="rect">
                    <a:avLst/>
                  </a:prstGeom>
                </p:spPr>
              </p:pic>
              <p:sp>
                <p:nvSpPr>
                  <p:cNvPr id="121" name="文本框 120"/>
                  <p:cNvSpPr txBox="1"/>
                  <p:nvPr/>
                </p:nvSpPr>
                <p:spPr>
                  <a:xfrm>
                    <a:off x="7496" y="6783"/>
                    <a:ext cx="241" cy="386"/>
                  </a:xfrm>
                  <a:prstGeom prst="rect">
                    <a:avLst/>
                  </a:prstGeom>
                  <a:noFill/>
                </p:spPr>
                <p:txBody>
                  <a:bodyPr wrap="square" rtlCol="0">
                    <a:spAutoFit/>
                  </a:bodyPr>
                  <a:p>
                    <a:r>
                      <a:rPr lang="en-US" altLang="zh-CN" sz="1000" b="1">
                        <a:latin typeface="Times New Roman" panose="02020603050405020304" pitchFamily="18" charset="0"/>
                        <a:cs typeface="Times New Roman" panose="02020603050405020304" pitchFamily="18" charset="0"/>
                      </a:rPr>
                      <a:t>1</a:t>
                    </a:r>
                    <a:endParaRPr lang="en-US" altLang="zh-CN" sz="1000" b="1">
                      <a:latin typeface="Times New Roman" panose="02020603050405020304" pitchFamily="18" charset="0"/>
                      <a:cs typeface="Times New Roman" panose="02020603050405020304" pitchFamily="18" charset="0"/>
                    </a:endParaRPr>
                  </a:p>
                </p:txBody>
              </p:sp>
            </p:grpSp>
            <p:pic>
              <p:nvPicPr>
                <p:cNvPr id="124" name="图片 123"/>
                <p:cNvPicPr>
                  <a:picLocks noChangeAspect="1"/>
                </p:cNvPicPr>
                <p:nvPr>
                  <p:custDataLst>
                    <p:tags r:id="rId90"/>
                  </p:custDataLst>
                </p:nvPr>
              </p:nvPicPr>
              <p:blipFill>
                <a:blip r:embed="rId91"/>
                <a:stretch>
                  <a:fillRect/>
                </a:stretch>
              </p:blipFill>
              <p:spPr>
                <a:xfrm>
                  <a:off x="8179" y="6710"/>
                  <a:ext cx="676" cy="622"/>
                </a:xfrm>
                <a:prstGeom prst="rect">
                  <a:avLst/>
                </a:prstGeom>
              </p:spPr>
            </p:pic>
          </p:grpSp>
          <p:pic>
            <p:nvPicPr>
              <p:cNvPr id="126" name="图片 125"/>
              <p:cNvPicPr>
                <a:picLocks noChangeAspect="1"/>
              </p:cNvPicPr>
              <p:nvPr>
                <p:custDataLst>
                  <p:tags r:id="rId92"/>
                </p:custDataLst>
              </p:nvPr>
            </p:nvPicPr>
            <p:blipFill>
              <a:blip r:embed="rId93"/>
              <a:stretch>
                <a:fillRect/>
              </a:stretch>
            </p:blipFill>
            <p:spPr>
              <a:xfrm>
                <a:off x="7955" y="7086"/>
                <a:ext cx="307" cy="322"/>
              </a:xfrm>
              <a:prstGeom prst="rect">
                <a:avLst/>
              </a:prstGeom>
            </p:spPr>
          </p:pic>
        </p:grpSp>
        <p:sp>
          <p:nvSpPr>
            <p:cNvPr id="91" name="文本框 90"/>
            <p:cNvSpPr txBox="1"/>
            <p:nvPr>
              <p:custDataLst>
                <p:tags r:id="rId94"/>
              </p:custDataLst>
            </p:nvPr>
          </p:nvSpPr>
          <p:spPr>
            <a:xfrm>
              <a:off x="2376" y="8935"/>
              <a:ext cx="827" cy="405"/>
            </a:xfrm>
            <a:prstGeom prst="rect">
              <a:avLst/>
            </a:prstGeom>
            <a:solidFill>
              <a:schemeClr val="bg1"/>
            </a:solidFill>
          </p:spPr>
          <p:txBody>
            <a:bodyPr wrap="square" rtlCol="0">
              <a:spAutoFit/>
            </a:bodyPr>
            <a:p>
              <a:pPr algn="r">
                <a:lnSpc>
                  <a:spcPct val="60000"/>
                </a:lnSpc>
              </a:pPr>
              <a:r>
                <a:rPr lang="en-US" altLang="zh-CN" sz="1800" b="1" i="1" dirty="0" smtClean="0">
                  <a:latin typeface="Times New Roman" panose="02020603050405020304" pitchFamily="18" charset="0"/>
                  <a:cs typeface="Times New Roman" panose="02020603050405020304" pitchFamily="18" charset="0"/>
                </a:rPr>
                <a:t>u</a:t>
              </a:r>
              <a:r>
                <a:rPr lang="en-US" altLang="zh-CN" sz="1800" b="1" i="1" baseline="-25000" dirty="0" smtClean="0">
                  <a:solidFill>
                    <a:schemeClr val="tx1"/>
                  </a:solidFill>
                  <a:uFillTx/>
                  <a:latin typeface="Times New Roman" panose="02020603050405020304" pitchFamily="18" charset="0"/>
                  <a:cs typeface="Times New Roman" panose="02020603050405020304" pitchFamily="18" charset="0"/>
                </a:rPr>
                <a:t>s</a:t>
              </a:r>
              <a:endParaRPr lang="en-US" altLang="zh-CN" sz="1800" b="1" i="1" baseline="-25000" dirty="0" smtClean="0">
                <a:solidFill>
                  <a:schemeClr val="tx1"/>
                </a:solidFill>
                <a:uFillTx/>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linds(horizontal)">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blinds(horizontal)">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blinds(horizontal)">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blinds(horizontal)">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linds(horizontal)">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blinds(horizontal)">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blinds(horizontal)">
                                      <p:cBhvr>
                                        <p:cTn id="47" dur="500"/>
                                        <p:tgtEl>
                                          <p:spTgt spid="9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99"/>
                                        </p:tgtEl>
                                        <p:attrNameLst>
                                          <p:attrName>style.visibility</p:attrName>
                                        </p:attrNameLst>
                                      </p:cBhvr>
                                      <p:to>
                                        <p:strVal val="visible"/>
                                      </p:to>
                                    </p:set>
                                    <p:animEffect transition="in" filter="blinds(horizontal)">
                                      <p:cBhvr>
                                        <p:cTn id="52" dur="500"/>
                                        <p:tgtEl>
                                          <p:spTgt spid="99"/>
                                        </p:tgtEl>
                                      </p:cBhvr>
                                    </p:animEffect>
                                  </p:childTnLst>
                                </p:cTn>
                              </p:par>
                            </p:childTnLst>
                          </p:cTn>
                        </p:par>
                        <p:par>
                          <p:cTn id="53" fill="hold">
                            <p:stCondLst>
                              <p:cond delay="500"/>
                            </p:stCondLst>
                            <p:childTnLst>
                              <p:par>
                                <p:cTn id="54" presetID="3" presetClass="entr" presetSubtype="10" fill="hold" grpId="0" nodeType="afterEffect">
                                  <p:stCondLst>
                                    <p:cond delay="0"/>
                                  </p:stCondLst>
                                  <p:childTnLst>
                                    <p:set>
                                      <p:cBhvr>
                                        <p:cTn id="55" dur="1" fill="hold">
                                          <p:stCondLst>
                                            <p:cond delay="0"/>
                                          </p:stCondLst>
                                        </p:cTn>
                                        <p:tgtEl>
                                          <p:spTgt spid="110"/>
                                        </p:tgtEl>
                                        <p:attrNameLst>
                                          <p:attrName>style.visibility</p:attrName>
                                        </p:attrNameLst>
                                      </p:cBhvr>
                                      <p:to>
                                        <p:strVal val="visible"/>
                                      </p:to>
                                    </p:set>
                                    <p:animEffect transition="in" filter="blinds(horizontal)">
                                      <p:cBhvr>
                                        <p:cTn id="56" dur="500"/>
                                        <p:tgtEl>
                                          <p:spTgt spid="110"/>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blinds(horizontal)">
                                      <p:cBhvr>
                                        <p:cTn id="61" dur="500"/>
                                        <p:tgtEl>
                                          <p:spTgt spid="19"/>
                                        </p:tgtEl>
                                      </p:cBhvr>
                                    </p:animEffect>
                                  </p:childTnLst>
                                </p:cTn>
                              </p:par>
                            </p:childTnLst>
                          </p:cTn>
                        </p:par>
                        <p:par>
                          <p:cTn id="62" fill="hold">
                            <p:stCondLst>
                              <p:cond delay="500"/>
                            </p:stCondLst>
                            <p:childTnLst>
                              <p:par>
                                <p:cTn id="63" presetID="3" presetClass="entr" presetSubtype="10"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blinds(horizontal)">
                                      <p:cBhvr>
                                        <p:cTn id="65" dur="500"/>
                                        <p:tgtEl>
                                          <p:spTgt spid="21"/>
                                        </p:tgtEl>
                                      </p:cBhvr>
                                    </p:animEffect>
                                  </p:childTnLst>
                                </p:cTn>
                              </p:par>
                            </p:childTnLst>
                          </p:cTn>
                        </p:par>
                        <p:par>
                          <p:cTn id="66" fill="hold">
                            <p:stCondLst>
                              <p:cond delay="1000"/>
                            </p:stCondLst>
                            <p:childTnLst>
                              <p:par>
                                <p:cTn id="67" presetID="3" presetClass="entr" presetSubtype="10"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blinds(horizontal)">
                                      <p:cBhvr>
                                        <p:cTn id="69" dur="500"/>
                                        <p:tgtEl>
                                          <p:spTgt spid="20"/>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blinds(horizontal)">
                                      <p:cBhvr>
                                        <p:cTn id="74" dur="500"/>
                                        <p:tgtEl>
                                          <p:spTgt spid="59"/>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blinds(horizontal)">
                                      <p:cBhvr>
                                        <p:cTn id="79" dur="500"/>
                                        <p:tgtEl>
                                          <p:spTgt spid="67"/>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nodeType="clickEffect">
                                  <p:stCondLst>
                                    <p:cond delay="0"/>
                                  </p:stCondLst>
                                  <p:childTnLst>
                                    <p:set>
                                      <p:cBhvr>
                                        <p:cTn id="83" dur="1" fill="hold">
                                          <p:stCondLst>
                                            <p:cond delay="0"/>
                                          </p:stCondLst>
                                        </p:cTn>
                                        <p:tgtEl>
                                          <p:spTgt spid="53"/>
                                        </p:tgtEl>
                                        <p:attrNameLst>
                                          <p:attrName>style.visibility</p:attrName>
                                        </p:attrNameLst>
                                      </p:cBhvr>
                                      <p:to>
                                        <p:strVal val="visible"/>
                                      </p:to>
                                    </p:set>
                                    <p:animEffect transition="in" filter="blinds(horizontal)">
                                      <p:cBhvr>
                                        <p:cTn id="84" dur="500"/>
                                        <p:tgtEl>
                                          <p:spTgt spid="53"/>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nodeType="click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blinds(horizontal)">
                                      <p:cBhvr>
                                        <p:cTn id="89" dur="500"/>
                                        <p:tgtEl>
                                          <p:spTgt spid="65"/>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blinds(horizontal)">
                                      <p:cBhvr>
                                        <p:cTn id="94" dur="500"/>
                                        <p:tgtEl>
                                          <p:spTgt spid="68"/>
                                        </p:tgtEl>
                                      </p:cBhvr>
                                    </p:animEffect>
                                  </p:childTnLst>
                                </p:cTn>
                              </p:par>
                            </p:childTnLst>
                          </p:cTn>
                        </p:par>
                        <p:par>
                          <p:cTn id="95" fill="hold">
                            <p:stCondLst>
                              <p:cond delay="500"/>
                            </p:stCondLst>
                            <p:childTnLst>
                              <p:par>
                                <p:cTn id="96" presetID="3" presetClass="entr" presetSubtype="10" fill="hold" grpId="0" nodeType="afterEffect">
                                  <p:stCondLst>
                                    <p:cond delay="0"/>
                                  </p:stCondLst>
                                  <p:childTnLst>
                                    <p:set>
                                      <p:cBhvr>
                                        <p:cTn id="97" dur="1" fill="hold">
                                          <p:stCondLst>
                                            <p:cond delay="0"/>
                                          </p:stCondLst>
                                        </p:cTn>
                                        <p:tgtEl>
                                          <p:spTgt spid="70"/>
                                        </p:tgtEl>
                                        <p:attrNameLst>
                                          <p:attrName>style.visibility</p:attrName>
                                        </p:attrNameLst>
                                      </p:cBhvr>
                                      <p:to>
                                        <p:strVal val="visible"/>
                                      </p:to>
                                    </p:set>
                                    <p:animEffect transition="in" filter="blinds(horizontal)">
                                      <p:cBhvr>
                                        <p:cTn id="98" dur="500"/>
                                        <p:tgtEl>
                                          <p:spTgt spid="70"/>
                                        </p:tgtEl>
                                      </p:cBhvr>
                                    </p:animEffect>
                                  </p:childTnLst>
                                </p:cTn>
                              </p:par>
                            </p:childTnLst>
                          </p:cTn>
                        </p:par>
                        <p:par>
                          <p:cTn id="99" fill="hold">
                            <p:stCondLst>
                              <p:cond delay="1000"/>
                            </p:stCondLst>
                            <p:childTnLst>
                              <p:par>
                                <p:cTn id="100" presetID="3" presetClass="entr" presetSubtype="10" fill="hold" grpId="0" nodeType="afterEffect">
                                  <p:stCondLst>
                                    <p:cond delay="0"/>
                                  </p:stCondLst>
                                  <p:childTnLst>
                                    <p:set>
                                      <p:cBhvr>
                                        <p:cTn id="101" dur="1" fill="hold">
                                          <p:stCondLst>
                                            <p:cond delay="0"/>
                                          </p:stCondLst>
                                        </p:cTn>
                                        <p:tgtEl>
                                          <p:spTgt spid="69"/>
                                        </p:tgtEl>
                                        <p:attrNameLst>
                                          <p:attrName>style.visibility</p:attrName>
                                        </p:attrNameLst>
                                      </p:cBhvr>
                                      <p:to>
                                        <p:strVal val="visible"/>
                                      </p:to>
                                    </p:set>
                                    <p:animEffect transition="in" filter="blinds(horizontal)">
                                      <p:cBhvr>
                                        <p:cTn id="102" dur="500"/>
                                        <p:tgtEl>
                                          <p:spTgt spid="69"/>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71"/>
                                        </p:tgtEl>
                                        <p:attrNameLst>
                                          <p:attrName>style.visibility</p:attrName>
                                        </p:attrNameLst>
                                      </p:cBhvr>
                                      <p:to>
                                        <p:strVal val="visible"/>
                                      </p:to>
                                    </p:set>
                                    <p:animEffect transition="in" filter="blinds(horizontal)">
                                      <p:cBhvr>
                                        <p:cTn id="107" dur="500"/>
                                        <p:tgtEl>
                                          <p:spTgt spid="71"/>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nodeType="clickEffect">
                                  <p:stCondLst>
                                    <p:cond delay="0"/>
                                  </p:stCondLst>
                                  <p:childTnLst>
                                    <p:set>
                                      <p:cBhvr>
                                        <p:cTn id="111" dur="1" fill="hold">
                                          <p:stCondLst>
                                            <p:cond delay="0"/>
                                          </p:stCondLst>
                                        </p:cTn>
                                        <p:tgtEl>
                                          <p:spTgt spid="72"/>
                                        </p:tgtEl>
                                        <p:attrNameLst>
                                          <p:attrName>style.visibility</p:attrName>
                                        </p:attrNameLst>
                                      </p:cBhvr>
                                      <p:to>
                                        <p:strVal val="visible"/>
                                      </p:to>
                                    </p:set>
                                    <p:animEffect transition="in" filter="blinds(horizontal)">
                                      <p:cBhvr>
                                        <p:cTn id="112" dur="500"/>
                                        <p:tgtEl>
                                          <p:spTgt spid="72"/>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1" fill="hold">
                                          <p:stCondLst>
                                            <p:cond delay="0"/>
                                          </p:stCondLst>
                                        </p:cTn>
                                        <p:tgtEl>
                                          <p:spTgt spid="104"/>
                                        </p:tgtEl>
                                        <p:attrNameLst>
                                          <p:attrName>style.visibility</p:attrName>
                                        </p:attrNameLst>
                                      </p:cBhvr>
                                      <p:to>
                                        <p:strVal val="visible"/>
                                      </p:to>
                                    </p:set>
                                    <p:animEffect transition="in" filter="blinds(horizontal)">
                                      <p:cBhvr>
                                        <p:cTn id="117" dur="500"/>
                                        <p:tgtEl>
                                          <p:spTgt spid="104"/>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nodeType="clickEffect">
                                  <p:stCondLst>
                                    <p:cond delay="0"/>
                                  </p:stCondLst>
                                  <p:childTnLst>
                                    <p:set>
                                      <p:cBhvr>
                                        <p:cTn id="121" dur="1" fill="hold">
                                          <p:stCondLst>
                                            <p:cond delay="0"/>
                                          </p:stCondLst>
                                        </p:cTn>
                                        <p:tgtEl>
                                          <p:spTgt spid="103"/>
                                        </p:tgtEl>
                                        <p:attrNameLst>
                                          <p:attrName>style.visibility</p:attrName>
                                        </p:attrNameLst>
                                      </p:cBhvr>
                                      <p:to>
                                        <p:strVal val="visible"/>
                                      </p:to>
                                    </p:set>
                                    <p:animEffect transition="in" filter="blinds(horizontal)">
                                      <p:cBhvr>
                                        <p:cTn id="122" dur="500"/>
                                        <p:tgtEl>
                                          <p:spTgt spid="103"/>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nodeType="clickEffect">
                                  <p:stCondLst>
                                    <p:cond delay="0"/>
                                  </p:stCondLst>
                                  <p:childTnLst>
                                    <p:set>
                                      <p:cBhvr>
                                        <p:cTn id="126" dur="1" fill="hold">
                                          <p:stCondLst>
                                            <p:cond delay="0"/>
                                          </p:stCondLst>
                                        </p:cTn>
                                        <p:tgtEl>
                                          <p:spTgt spid="92"/>
                                        </p:tgtEl>
                                        <p:attrNameLst>
                                          <p:attrName>style.visibility</p:attrName>
                                        </p:attrNameLst>
                                      </p:cBhvr>
                                      <p:to>
                                        <p:strVal val="visible"/>
                                      </p:to>
                                    </p:set>
                                    <p:animEffect transition="in" filter="blinds(horizontal)">
                                      <p:cBhvr>
                                        <p:cTn id="12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19" grpId="0"/>
      <p:bldP spid="21" grpId="0"/>
      <p:bldP spid="20" grpId="0"/>
      <p:bldP spid="68" grpId="0"/>
      <p:bldP spid="70" grpId="0"/>
      <p:bldP spid="69" grpId="0"/>
      <p:bldP spid="96" grpId="0" bldLvl="0" animBg="1"/>
      <p:bldP spid="1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p>
            <a:fld id="{9A0DB2DC-4C9A-4742-B13C-FB6460FD3503}" type="slidenum">
              <a:rPr lang="zh-CN" altLang="en-US" b="1" dirty="0"/>
            </a:fld>
            <a:endParaRPr lang="zh-CN" altLang="en-US" b="1" dirty="0"/>
          </a:p>
        </p:txBody>
      </p:sp>
      <p:graphicFrame>
        <p:nvGraphicFramePr>
          <p:cNvPr id="6" name="对象 -2147482586"/>
          <p:cNvGraphicFramePr>
            <a:graphicFrameLocks noChangeAspect="1"/>
          </p:cNvGraphicFramePr>
          <p:nvPr/>
        </p:nvGraphicFramePr>
        <p:xfrm>
          <a:off x="1618933" y="4292918"/>
          <a:ext cx="5786120" cy="842010"/>
        </p:xfrm>
        <a:graphic>
          <a:graphicData uri="http://schemas.openxmlformats.org/presentationml/2006/ole">
            <mc:AlternateContent xmlns:mc="http://schemas.openxmlformats.org/markup-compatibility/2006">
              <mc:Choice xmlns:v="urn:schemas-microsoft-com:vml" Requires="v">
                <p:oleObj spid="_x0000_s23" name="" r:id="rId1" imgW="2857500" imgH="419100" progId="Equation.DSMT4">
                  <p:embed/>
                </p:oleObj>
              </mc:Choice>
              <mc:Fallback>
                <p:oleObj name="" r:id="rId1" imgW="2857500" imgH="419100" progId="Equation.DSMT4">
                  <p:embed/>
                  <p:pic>
                    <p:nvPicPr>
                      <p:cNvPr id="0" name="图片 22"/>
                      <p:cNvPicPr/>
                      <p:nvPr/>
                    </p:nvPicPr>
                    <p:blipFill>
                      <a:blip r:embed="rId2"/>
                      <a:stretch>
                        <a:fillRect/>
                      </a:stretch>
                    </p:blipFill>
                    <p:spPr>
                      <a:xfrm>
                        <a:off x="1618933" y="4292918"/>
                        <a:ext cx="5786120" cy="842010"/>
                      </a:xfrm>
                      <a:prstGeom prst="rect">
                        <a:avLst/>
                      </a:prstGeom>
                      <a:noFill/>
                      <a:ln w="38100">
                        <a:noFill/>
                        <a:miter/>
                      </a:ln>
                    </p:spPr>
                  </p:pic>
                </p:oleObj>
              </mc:Fallback>
            </mc:AlternateContent>
          </a:graphicData>
        </a:graphic>
      </p:graphicFrame>
      <p:graphicFrame>
        <p:nvGraphicFramePr>
          <p:cNvPr id="7" name="对象 -2147482585"/>
          <p:cNvGraphicFramePr>
            <a:graphicFrameLocks noChangeAspect="1"/>
          </p:cNvGraphicFramePr>
          <p:nvPr/>
        </p:nvGraphicFramePr>
        <p:xfrm>
          <a:off x="1618933" y="5171441"/>
          <a:ext cx="4115435" cy="914400"/>
        </p:xfrm>
        <a:graphic>
          <a:graphicData uri="http://schemas.openxmlformats.org/presentationml/2006/ole">
            <mc:AlternateContent xmlns:mc="http://schemas.openxmlformats.org/markup-compatibility/2006">
              <mc:Choice xmlns:v="urn:schemas-microsoft-com:vml" Requires="v">
                <p:oleObj spid="_x0000_s24" name="" r:id="rId3" imgW="1854200" imgH="405765" progId="Equation.DSMT4">
                  <p:embed/>
                </p:oleObj>
              </mc:Choice>
              <mc:Fallback>
                <p:oleObj name="" r:id="rId3" imgW="1854200" imgH="405765" progId="Equation.DSMT4">
                  <p:embed/>
                  <p:pic>
                    <p:nvPicPr>
                      <p:cNvPr id="0" name="图片 23"/>
                      <p:cNvPicPr/>
                      <p:nvPr/>
                    </p:nvPicPr>
                    <p:blipFill>
                      <a:blip r:embed="rId4"/>
                      <a:stretch>
                        <a:fillRect/>
                      </a:stretch>
                    </p:blipFill>
                    <p:spPr>
                      <a:xfrm>
                        <a:off x="1618933" y="5171441"/>
                        <a:ext cx="4115435" cy="914400"/>
                      </a:xfrm>
                      <a:prstGeom prst="rect">
                        <a:avLst/>
                      </a:prstGeom>
                      <a:noFill/>
                      <a:ln w="38100">
                        <a:noFill/>
                        <a:miter/>
                      </a:ln>
                    </p:spPr>
                  </p:pic>
                </p:oleObj>
              </mc:Fallback>
            </mc:AlternateContent>
          </a:graphicData>
        </a:graphic>
      </p:graphicFrame>
      <p:graphicFrame>
        <p:nvGraphicFramePr>
          <p:cNvPr id="8" name="对象 107"/>
          <p:cNvGraphicFramePr>
            <a:graphicFrameLocks noChangeAspect="1"/>
          </p:cNvGraphicFramePr>
          <p:nvPr/>
        </p:nvGraphicFramePr>
        <p:xfrm>
          <a:off x="1618933" y="6138545"/>
          <a:ext cx="1957705" cy="413385"/>
        </p:xfrm>
        <a:graphic>
          <a:graphicData uri="http://schemas.openxmlformats.org/presentationml/2006/ole">
            <mc:AlternateContent xmlns:mc="http://schemas.openxmlformats.org/markup-compatibility/2006">
              <mc:Choice xmlns:v="urn:schemas-microsoft-com:vml" Requires="v">
                <p:oleObj spid="_x0000_s25" name="" r:id="rId5" imgW="1079500" imgH="228600" progId="Equation.3">
                  <p:embed/>
                </p:oleObj>
              </mc:Choice>
              <mc:Fallback>
                <p:oleObj name="" r:id="rId5" imgW="1079500" imgH="228600" progId="Equation.3">
                  <p:embed/>
                  <p:pic>
                    <p:nvPicPr>
                      <p:cNvPr id="0" name="图片 24"/>
                      <p:cNvPicPr/>
                      <p:nvPr/>
                    </p:nvPicPr>
                    <p:blipFill>
                      <a:blip r:embed="rId6"/>
                      <a:stretch>
                        <a:fillRect/>
                      </a:stretch>
                    </p:blipFill>
                    <p:spPr>
                      <a:xfrm>
                        <a:off x="1618933" y="6138545"/>
                        <a:ext cx="1957705" cy="413385"/>
                      </a:xfrm>
                      <a:prstGeom prst="rect">
                        <a:avLst/>
                      </a:prstGeom>
                      <a:noFill/>
                      <a:ln w="38100">
                        <a:noFill/>
                        <a:miter/>
                      </a:ln>
                    </p:spPr>
                  </p:pic>
                </p:oleObj>
              </mc:Fallback>
            </mc:AlternateContent>
          </a:graphicData>
        </a:graphic>
      </p:graphicFrame>
      <p:grpSp>
        <p:nvGrpSpPr>
          <p:cNvPr id="127" name="组合 126"/>
          <p:cNvGrpSpPr/>
          <p:nvPr/>
        </p:nvGrpSpPr>
        <p:grpSpPr>
          <a:xfrm>
            <a:off x="1619885" y="631825"/>
            <a:ext cx="5828030" cy="3013710"/>
            <a:chOff x="2551" y="5854"/>
            <a:chExt cx="9178" cy="4746"/>
          </a:xfrm>
        </p:grpSpPr>
        <p:grpSp>
          <p:nvGrpSpPr>
            <p:cNvPr id="125" name="组合 124"/>
            <p:cNvGrpSpPr/>
            <p:nvPr/>
          </p:nvGrpSpPr>
          <p:grpSpPr>
            <a:xfrm>
              <a:off x="2551" y="5854"/>
              <a:ext cx="9178" cy="4746"/>
              <a:chOff x="2551" y="5854"/>
              <a:chExt cx="9178" cy="4746"/>
            </a:xfrm>
          </p:grpSpPr>
          <p:grpSp>
            <p:nvGrpSpPr>
              <p:cNvPr id="122" name="组合 121"/>
              <p:cNvGrpSpPr/>
              <p:nvPr/>
            </p:nvGrpSpPr>
            <p:grpSpPr>
              <a:xfrm>
                <a:off x="2551" y="5854"/>
                <a:ext cx="9178" cy="4746"/>
                <a:chOff x="2551" y="5854"/>
                <a:chExt cx="9178" cy="4746"/>
              </a:xfrm>
            </p:grpSpPr>
            <p:graphicFrame>
              <p:nvGraphicFramePr>
                <p:cNvPr id="107" name="对象 106"/>
                <p:cNvGraphicFramePr/>
                <p:nvPr>
                  <p:custDataLst>
                    <p:tags r:id="rId7"/>
                  </p:custDataLst>
                </p:nvPr>
              </p:nvGraphicFramePr>
              <p:xfrm>
                <a:off x="2551" y="5854"/>
                <a:ext cx="9179" cy="4747"/>
              </p:xfrm>
              <a:graphic>
                <a:graphicData uri="http://schemas.openxmlformats.org/presentationml/2006/ole">
                  <mc:AlternateContent xmlns:mc="http://schemas.openxmlformats.org/markup-compatibility/2006">
                    <mc:Choice xmlns:v="urn:schemas-microsoft-com:vml" Requires="v">
                      <p:oleObj spid="_x0000_s108" name="" r:id="rId8" imgW="3629025" imgH="1905000" progId="Paint.Picture">
                        <p:embed/>
                      </p:oleObj>
                    </mc:Choice>
                    <mc:Fallback>
                      <p:oleObj name="" r:id="rId8" imgW="3629025" imgH="1905000" progId="Paint.Picture">
                        <p:embed/>
                        <p:pic>
                          <p:nvPicPr>
                            <p:cNvPr id="0" name="图片 3089"/>
                            <p:cNvPicPr/>
                            <p:nvPr/>
                          </p:nvPicPr>
                          <p:blipFill>
                            <a:blip r:embed="rId9"/>
                            <a:stretch>
                              <a:fillRect/>
                            </a:stretch>
                          </p:blipFill>
                          <p:spPr>
                            <a:xfrm>
                              <a:off x="2551" y="5854"/>
                              <a:ext cx="9179" cy="4747"/>
                            </a:xfrm>
                            <a:prstGeom prst="rect">
                              <a:avLst/>
                            </a:prstGeom>
                            <a:noFill/>
                            <a:ln w="38100">
                              <a:noFill/>
                              <a:miter/>
                            </a:ln>
                          </p:spPr>
                        </p:pic>
                      </p:oleObj>
                    </mc:Fallback>
                  </mc:AlternateContent>
                </a:graphicData>
              </a:graphic>
            </p:graphicFrame>
            <p:grpSp>
              <p:nvGrpSpPr>
                <p:cNvPr id="114" name="组合 113"/>
                <p:cNvGrpSpPr/>
                <p:nvPr/>
              </p:nvGrpSpPr>
              <p:grpSpPr>
                <a:xfrm>
                  <a:off x="6300" y="8349"/>
                  <a:ext cx="628" cy="698"/>
                  <a:chOff x="6300" y="8349"/>
                  <a:chExt cx="628" cy="698"/>
                </a:xfrm>
              </p:grpSpPr>
              <p:pic>
                <p:nvPicPr>
                  <p:cNvPr id="113" name="图片 112"/>
                  <p:cNvPicPr>
                    <a:picLocks noChangeAspect="1"/>
                  </p:cNvPicPr>
                  <p:nvPr>
                    <p:custDataLst>
                      <p:tags r:id="rId10"/>
                    </p:custDataLst>
                  </p:nvPr>
                </p:nvPicPr>
                <p:blipFill>
                  <a:blip r:embed="rId11"/>
                  <a:stretch>
                    <a:fillRect/>
                  </a:stretch>
                </p:blipFill>
                <p:spPr>
                  <a:xfrm>
                    <a:off x="6300" y="8462"/>
                    <a:ext cx="628" cy="498"/>
                  </a:xfrm>
                  <a:prstGeom prst="rect">
                    <a:avLst/>
                  </a:prstGeom>
                </p:spPr>
              </p:pic>
              <p:pic>
                <p:nvPicPr>
                  <p:cNvPr id="112" name="图片 111"/>
                  <p:cNvPicPr>
                    <a:picLocks noChangeAspect="1"/>
                  </p:cNvPicPr>
                  <p:nvPr>
                    <p:custDataLst>
                      <p:tags r:id="rId12"/>
                    </p:custDataLst>
                  </p:nvPr>
                </p:nvPicPr>
                <p:blipFill>
                  <a:blip r:embed="rId13"/>
                  <a:srcRect l="24926" t="20916" r="12298" b="25802"/>
                  <a:stretch>
                    <a:fillRect/>
                  </a:stretch>
                </p:blipFill>
                <p:spPr>
                  <a:xfrm>
                    <a:off x="6388" y="8349"/>
                    <a:ext cx="439" cy="698"/>
                  </a:xfrm>
                  <a:prstGeom prst="rect">
                    <a:avLst/>
                  </a:prstGeom>
                </p:spPr>
              </p:pic>
            </p:grpSp>
            <p:grpSp>
              <p:nvGrpSpPr>
                <p:cNvPr id="4" name="组合 3"/>
                <p:cNvGrpSpPr/>
                <p:nvPr/>
              </p:nvGrpSpPr>
              <p:grpSpPr>
                <a:xfrm>
                  <a:off x="8787" y="7934"/>
                  <a:ext cx="628" cy="698"/>
                  <a:chOff x="6300" y="8349"/>
                  <a:chExt cx="628" cy="698"/>
                </a:xfrm>
              </p:grpSpPr>
              <p:pic>
                <p:nvPicPr>
                  <p:cNvPr id="116" name="图片 115"/>
                  <p:cNvPicPr>
                    <a:picLocks noChangeAspect="1"/>
                  </p:cNvPicPr>
                  <p:nvPr>
                    <p:custDataLst>
                      <p:tags r:id="rId14"/>
                    </p:custDataLst>
                  </p:nvPr>
                </p:nvPicPr>
                <p:blipFill>
                  <a:blip r:embed="rId11"/>
                  <a:stretch>
                    <a:fillRect/>
                  </a:stretch>
                </p:blipFill>
                <p:spPr>
                  <a:xfrm>
                    <a:off x="6300" y="8511"/>
                    <a:ext cx="628" cy="449"/>
                  </a:xfrm>
                  <a:prstGeom prst="rect">
                    <a:avLst/>
                  </a:prstGeom>
                </p:spPr>
              </p:pic>
              <p:pic>
                <p:nvPicPr>
                  <p:cNvPr id="117" name="图片 116"/>
                  <p:cNvPicPr>
                    <a:picLocks noChangeAspect="1"/>
                  </p:cNvPicPr>
                  <p:nvPr>
                    <p:custDataLst>
                      <p:tags r:id="rId15"/>
                    </p:custDataLst>
                  </p:nvPr>
                </p:nvPicPr>
                <p:blipFill>
                  <a:blip r:embed="rId13"/>
                  <a:srcRect l="24926" t="20916" r="12298" b="25802"/>
                  <a:stretch>
                    <a:fillRect/>
                  </a:stretch>
                </p:blipFill>
                <p:spPr>
                  <a:xfrm>
                    <a:off x="6388" y="8349"/>
                    <a:ext cx="439" cy="698"/>
                  </a:xfrm>
                  <a:prstGeom prst="rect">
                    <a:avLst/>
                  </a:prstGeom>
                </p:spPr>
              </p:pic>
            </p:grpSp>
            <p:pic>
              <p:nvPicPr>
                <p:cNvPr id="118" name="图片 117"/>
                <p:cNvPicPr>
                  <a:picLocks noChangeAspect="1"/>
                </p:cNvPicPr>
                <p:nvPr>
                  <p:custDataLst>
                    <p:tags r:id="rId16"/>
                  </p:custDataLst>
                </p:nvPr>
              </p:nvPicPr>
              <p:blipFill>
                <a:blip r:embed="rId17"/>
                <a:stretch>
                  <a:fillRect/>
                </a:stretch>
              </p:blipFill>
              <p:spPr>
                <a:xfrm>
                  <a:off x="3706" y="8462"/>
                  <a:ext cx="449" cy="555"/>
                </a:xfrm>
                <a:prstGeom prst="rect">
                  <a:avLst/>
                </a:prstGeom>
              </p:spPr>
            </p:pic>
            <p:pic>
              <p:nvPicPr>
                <p:cNvPr id="119" name="图片 118"/>
                <p:cNvPicPr>
                  <a:picLocks noChangeAspect="1"/>
                </p:cNvPicPr>
                <p:nvPr>
                  <p:custDataLst>
                    <p:tags r:id="rId18"/>
                  </p:custDataLst>
                </p:nvPr>
              </p:nvPicPr>
              <p:blipFill>
                <a:blip r:embed="rId19"/>
                <a:stretch>
                  <a:fillRect/>
                </a:stretch>
              </p:blipFill>
              <p:spPr>
                <a:xfrm>
                  <a:off x="11056" y="7781"/>
                  <a:ext cx="550" cy="590"/>
                </a:xfrm>
                <a:prstGeom prst="rect">
                  <a:avLst/>
                </a:prstGeom>
              </p:spPr>
            </p:pic>
            <p:pic>
              <p:nvPicPr>
                <p:cNvPr id="120" name="图片 119"/>
                <p:cNvPicPr>
                  <a:picLocks noChangeAspect="1"/>
                </p:cNvPicPr>
                <p:nvPr>
                  <p:custDataLst>
                    <p:tags r:id="rId20"/>
                  </p:custDataLst>
                </p:nvPr>
              </p:nvPicPr>
              <p:blipFill>
                <a:blip r:embed="rId19"/>
                <a:stretch>
                  <a:fillRect/>
                </a:stretch>
              </p:blipFill>
              <p:spPr>
                <a:xfrm>
                  <a:off x="7107" y="6534"/>
                  <a:ext cx="550" cy="590"/>
                </a:xfrm>
                <a:prstGeom prst="rect">
                  <a:avLst/>
                </a:prstGeom>
              </p:spPr>
            </p:pic>
            <p:sp>
              <p:nvSpPr>
                <p:cNvPr id="121" name="文本框 120"/>
                <p:cNvSpPr txBox="1"/>
                <p:nvPr>
                  <p:custDataLst>
                    <p:tags r:id="rId21"/>
                  </p:custDataLst>
                </p:nvPr>
              </p:nvSpPr>
              <p:spPr>
                <a:xfrm>
                  <a:off x="7496" y="6783"/>
                  <a:ext cx="241" cy="386"/>
                </a:xfrm>
                <a:prstGeom prst="rect">
                  <a:avLst/>
                </a:prstGeom>
                <a:noFill/>
              </p:spPr>
              <p:txBody>
                <a:bodyPr wrap="square" rtlCol="0">
                  <a:spAutoFit/>
                </a:bodyPr>
                <a:p>
                  <a:r>
                    <a:rPr lang="en-US" altLang="zh-CN" sz="1000" b="1">
                      <a:latin typeface="Times New Roman" panose="02020603050405020304" pitchFamily="18" charset="0"/>
                      <a:cs typeface="Times New Roman" panose="02020603050405020304" pitchFamily="18" charset="0"/>
                    </a:rPr>
                    <a:t>1</a:t>
                  </a:r>
                  <a:endParaRPr lang="en-US" altLang="zh-CN" sz="1000" b="1">
                    <a:latin typeface="Times New Roman" panose="02020603050405020304" pitchFamily="18" charset="0"/>
                    <a:cs typeface="Times New Roman" panose="02020603050405020304" pitchFamily="18" charset="0"/>
                  </a:endParaRPr>
                </a:p>
              </p:txBody>
            </p:sp>
          </p:grpSp>
          <p:pic>
            <p:nvPicPr>
              <p:cNvPr id="124" name="图片 123"/>
              <p:cNvPicPr>
                <a:picLocks noChangeAspect="1"/>
              </p:cNvPicPr>
              <p:nvPr>
                <p:custDataLst>
                  <p:tags r:id="rId22"/>
                </p:custDataLst>
              </p:nvPr>
            </p:nvPicPr>
            <p:blipFill>
              <a:blip r:embed="rId23"/>
              <a:stretch>
                <a:fillRect/>
              </a:stretch>
            </p:blipFill>
            <p:spPr>
              <a:xfrm>
                <a:off x="8179" y="6710"/>
                <a:ext cx="676" cy="622"/>
              </a:xfrm>
              <a:prstGeom prst="rect">
                <a:avLst/>
              </a:prstGeom>
            </p:spPr>
          </p:pic>
        </p:grpSp>
        <p:pic>
          <p:nvPicPr>
            <p:cNvPr id="126" name="图片 125"/>
            <p:cNvPicPr>
              <a:picLocks noChangeAspect="1"/>
            </p:cNvPicPr>
            <p:nvPr>
              <p:custDataLst>
                <p:tags r:id="rId24"/>
              </p:custDataLst>
            </p:nvPr>
          </p:nvPicPr>
          <p:blipFill>
            <a:blip r:embed="rId25"/>
            <a:stretch>
              <a:fillRect/>
            </a:stretch>
          </p:blipFill>
          <p:spPr>
            <a:xfrm>
              <a:off x="7955" y="7086"/>
              <a:ext cx="307" cy="322"/>
            </a:xfrm>
            <a:prstGeom prst="rect">
              <a:avLst/>
            </a:prstGeom>
          </p:spPr>
        </p:pic>
      </p:grpSp>
      <p:sp>
        <p:nvSpPr>
          <p:cNvPr id="9" name="文本框 8"/>
          <p:cNvSpPr txBox="1"/>
          <p:nvPr>
            <p:custDataLst>
              <p:tags r:id="rId26"/>
            </p:custDataLst>
          </p:nvPr>
        </p:nvSpPr>
        <p:spPr>
          <a:xfrm>
            <a:off x="466725" y="692150"/>
            <a:ext cx="4438015" cy="460375"/>
          </a:xfrm>
          <a:prstGeom prst="rect">
            <a:avLst/>
          </a:prstGeom>
          <a:noFill/>
          <a:ln w="9525">
            <a:noFill/>
          </a:ln>
        </p:spPr>
        <p:txBody>
          <a:bodyPr wrap="square">
            <a:spAutoFit/>
          </a:bodyPr>
          <a:p>
            <a:pPr marL="0" indent="0"/>
            <a:r>
              <a:rPr lang="zh-CN" sz="2400" b="1">
                <a:latin typeface="宋体" panose="02010600030101010101" pitchFamily="2" charset="-122"/>
              </a:rPr>
              <a:t>动态分析，画出微变等效电路</a:t>
            </a:r>
            <a:endParaRPr lang="en-US" altLang="zh-CN" sz="2400" b="1">
              <a:latin typeface="宋体" panose="02010600030101010101" pitchFamily="2" charset="-122"/>
            </a:endParaRPr>
          </a:p>
        </p:txBody>
      </p:sp>
      <p:graphicFrame>
        <p:nvGraphicFramePr>
          <p:cNvPr id="2" name="对象 -2147482588"/>
          <p:cNvGraphicFramePr>
            <a:graphicFrameLocks noChangeAspect="1"/>
          </p:cNvGraphicFramePr>
          <p:nvPr/>
        </p:nvGraphicFramePr>
        <p:xfrm>
          <a:off x="1618933" y="3501390"/>
          <a:ext cx="3357245" cy="811530"/>
        </p:xfrm>
        <a:graphic>
          <a:graphicData uri="http://schemas.openxmlformats.org/presentationml/2006/ole">
            <mc:AlternateContent xmlns:mc="http://schemas.openxmlformats.org/markup-compatibility/2006">
              <mc:Choice xmlns:v="urn:schemas-microsoft-com:vml" Requires="v">
                <p:oleObj spid="_x0000_s21" name="" r:id="rId27" imgW="1688465" imgH="405765" progId="Equation.DSMT4">
                  <p:embed/>
                </p:oleObj>
              </mc:Choice>
              <mc:Fallback>
                <p:oleObj name="" r:id="rId27" imgW="1688465" imgH="405765" progId="Equation.DSMT4">
                  <p:embed/>
                  <p:pic>
                    <p:nvPicPr>
                      <p:cNvPr id="0" name="图片 20"/>
                      <p:cNvPicPr/>
                      <p:nvPr/>
                    </p:nvPicPr>
                    <p:blipFill>
                      <a:blip r:embed="rId28"/>
                      <a:stretch>
                        <a:fillRect/>
                      </a:stretch>
                    </p:blipFill>
                    <p:spPr>
                      <a:xfrm>
                        <a:off x="1618933" y="3501390"/>
                        <a:ext cx="3357245" cy="811530"/>
                      </a:xfrm>
                      <a:prstGeom prst="rect">
                        <a:avLst/>
                      </a:prstGeom>
                      <a:noFill/>
                      <a:ln w="38100">
                        <a:noFill/>
                        <a:miter/>
                      </a:ln>
                    </p:spPr>
                  </p:pic>
                </p:oleObj>
              </mc:Fallback>
            </mc:AlternateContent>
          </a:graphicData>
        </a:graphic>
      </p:graphicFrame>
      <p:graphicFrame>
        <p:nvGraphicFramePr>
          <p:cNvPr id="5" name="对象 -2147482587"/>
          <p:cNvGraphicFramePr>
            <a:graphicFrameLocks noChangeAspect="1"/>
          </p:cNvGraphicFramePr>
          <p:nvPr/>
        </p:nvGraphicFramePr>
        <p:xfrm>
          <a:off x="5376863" y="3501073"/>
          <a:ext cx="3179445" cy="760095"/>
        </p:xfrm>
        <a:graphic>
          <a:graphicData uri="http://schemas.openxmlformats.org/presentationml/2006/ole">
            <mc:AlternateContent xmlns:mc="http://schemas.openxmlformats.org/markup-compatibility/2006">
              <mc:Choice xmlns:v="urn:schemas-microsoft-com:vml" Requires="v">
                <p:oleObj spid="_x0000_s22" name="" r:id="rId29" imgW="1714500" imgH="405765" progId="Equation.DSMT4">
                  <p:embed/>
                </p:oleObj>
              </mc:Choice>
              <mc:Fallback>
                <p:oleObj name="" r:id="rId29" imgW="1714500" imgH="405765" progId="Equation.DSMT4">
                  <p:embed/>
                  <p:pic>
                    <p:nvPicPr>
                      <p:cNvPr id="0" name="图片 21"/>
                      <p:cNvPicPr/>
                      <p:nvPr/>
                    </p:nvPicPr>
                    <p:blipFill>
                      <a:blip r:embed="rId30"/>
                      <a:stretch>
                        <a:fillRect/>
                      </a:stretch>
                    </p:blipFill>
                    <p:spPr>
                      <a:xfrm>
                        <a:off x="5376863" y="3501073"/>
                        <a:ext cx="3179445" cy="76009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345" y="791210"/>
            <a:ext cx="8572500" cy="5930900"/>
          </a:xfrm>
        </p:spPr>
        <p:txBody>
          <a:bodyPr/>
          <a:lstStyle/>
          <a:p>
            <a:pPr marL="0" lvl="2" indent="0">
              <a:lnSpc>
                <a:spcPct val="120000"/>
              </a:lnSpc>
              <a:spcBef>
                <a:spcPts val="600"/>
              </a:spcBef>
              <a:spcAft>
                <a:spcPts val="0"/>
              </a:spcAft>
              <a:buNone/>
            </a:pPr>
            <a:r>
              <a:rPr lang="zh-CN" altLang="en-US" b="1">
                <a:solidFill>
                  <a:srgbClr val="FF0000"/>
                </a:solidFill>
                <a:sym typeface="+mn-ea"/>
              </a:rPr>
              <a:t>【教学内容】</a:t>
            </a:r>
            <a:endParaRPr lang="zh-CN" altLang="en-US" b="1">
              <a:latin typeface="Times New Roman" panose="02020603050405020304" pitchFamily="18" charset="0"/>
              <a:cs typeface="Times New Roman" panose="02020603050405020304" pitchFamily="18" charset="0"/>
            </a:endParaRPr>
          </a:p>
          <a:p>
            <a:pPr marL="914400" lvl="2" indent="-457200">
              <a:lnSpc>
                <a:spcPct val="120000"/>
              </a:lnSpc>
              <a:spcBef>
                <a:spcPts val="600"/>
              </a:spcBef>
              <a:spcAft>
                <a:spcPts val="0"/>
              </a:spcAft>
              <a:buNone/>
            </a:pPr>
            <a:r>
              <a:rPr lang="zh-CN" altLang="en-US" b="1">
                <a:latin typeface="Times New Roman" panose="02020603050405020304" pitchFamily="18" charset="0"/>
                <a:cs typeface="Times New Roman" panose="02020603050405020304" pitchFamily="18" charset="0"/>
              </a:rPr>
              <a:t>（1）多级放大电路级间耦合方式及特点，主要性能指标的计算；</a:t>
            </a:r>
            <a:endParaRPr lang="zh-CN" altLang="en-US" b="1">
              <a:latin typeface="Times New Roman" panose="02020603050405020304" pitchFamily="18" charset="0"/>
              <a:cs typeface="Times New Roman" panose="02020603050405020304" pitchFamily="18" charset="0"/>
            </a:endParaRPr>
          </a:p>
          <a:p>
            <a:pPr marL="914400" lvl="2" indent="-457200">
              <a:lnSpc>
                <a:spcPct val="120000"/>
              </a:lnSpc>
              <a:spcBef>
                <a:spcPts val="600"/>
              </a:spcBef>
              <a:spcAft>
                <a:spcPts val="0"/>
              </a:spcAft>
              <a:buNone/>
            </a:pPr>
            <a:r>
              <a:rPr lang="zh-CN" altLang="en-US" b="1">
                <a:latin typeface="Times New Roman" panose="02020603050405020304" pitchFamily="18" charset="0"/>
                <a:cs typeface="Times New Roman" panose="02020603050405020304" pitchFamily="18" charset="0"/>
              </a:rPr>
              <a:t>（2）集成运算放大电路的结构方框图及各部分电路的特点；</a:t>
            </a:r>
            <a:endParaRPr lang="zh-CN" altLang="en-US" b="1">
              <a:latin typeface="Times New Roman" panose="02020603050405020304" pitchFamily="18" charset="0"/>
              <a:cs typeface="Times New Roman" panose="02020603050405020304" pitchFamily="18" charset="0"/>
            </a:endParaRPr>
          </a:p>
          <a:p>
            <a:pPr marL="914400" lvl="2" indent="-457200">
              <a:lnSpc>
                <a:spcPct val="120000"/>
              </a:lnSpc>
              <a:spcBef>
                <a:spcPts val="600"/>
              </a:spcBef>
              <a:spcAft>
                <a:spcPts val="0"/>
              </a:spcAft>
              <a:buNone/>
            </a:pPr>
            <a:r>
              <a:rPr lang="zh-CN" altLang="en-US" b="1">
                <a:latin typeface="Times New Roman" panose="02020603050405020304" pitchFamily="18" charset="0"/>
                <a:cs typeface="Times New Roman" panose="02020603050405020304" pitchFamily="18" charset="0"/>
              </a:rPr>
              <a:t>（3）差分放大电路的工作原理，直流工作点、主要性能指标的分析与计算；</a:t>
            </a:r>
            <a:endParaRPr lang="zh-CN" altLang="en-US" b="1">
              <a:latin typeface="Times New Roman" panose="02020603050405020304" pitchFamily="18" charset="0"/>
              <a:cs typeface="Times New Roman" panose="02020603050405020304" pitchFamily="18" charset="0"/>
            </a:endParaRPr>
          </a:p>
          <a:p>
            <a:pPr marL="914400" lvl="2" indent="-457200">
              <a:lnSpc>
                <a:spcPct val="120000"/>
              </a:lnSpc>
              <a:spcBef>
                <a:spcPts val="600"/>
              </a:spcBef>
              <a:spcAft>
                <a:spcPts val="0"/>
              </a:spcAft>
              <a:buNone/>
            </a:pPr>
            <a:r>
              <a:rPr lang="zh-CN" altLang="en-US" b="1">
                <a:latin typeface="Times New Roman" panose="02020603050405020304" pitchFamily="18" charset="0"/>
                <a:cs typeface="Times New Roman" panose="02020603050405020304" pitchFamily="18" charset="0"/>
              </a:rPr>
              <a:t>（4）常用电流源电路的工作原理、分析及用途；</a:t>
            </a:r>
            <a:endParaRPr lang="zh-CN" altLang="en-US" b="1">
              <a:latin typeface="Times New Roman" panose="02020603050405020304" pitchFamily="18" charset="0"/>
              <a:cs typeface="Times New Roman" panose="02020603050405020304" pitchFamily="18" charset="0"/>
            </a:endParaRPr>
          </a:p>
          <a:p>
            <a:pPr marL="914400" lvl="2" indent="-457200">
              <a:lnSpc>
                <a:spcPct val="120000"/>
              </a:lnSpc>
              <a:spcBef>
                <a:spcPts val="600"/>
              </a:spcBef>
              <a:spcAft>
                <a:spcPts val="0"/>
              </a:spcAft>
              <a:buNone/>
            </a:pPr>
            <a:r>
              <a:rPr lang="zh-CN" altLang="en-US" b="1">
                <a:latin typeface="Times New Roman" panose="02020603050405020304" pitchFamily="18" charset="0"/>
                <a:cs typeface="Times New Roman" panose="02020603050405020304" pitchFamily="18" charset="0"/>
              </a:rPr>
              <a:t>（5）功率放大电路的基本概念、分类、分析方法；功率放大电路的构成、工作原理、参数计算、交越失真产生的原因及克服方法；</a:t>
            </a:r>
            <a:endParaRPr lang="zh-CN" altLang="en-US" b="1">
              <a:latin typeface="Times New Roman" panose="02020603050405020304" pitchFamily="18" charset="0"/>
              <a:cs typeface="Times New Roman" panose="02020603050405020304" pitchFamily="18" charset="0"/>
            </a:endParaRPr>
          </a:p>
          <a:p>
            <a:pPr marL="914400" lvl="2" indent="-457200">
              <a:lnSpc>
                <a:spcPct val="120000"/>
              </a:lnSpc>
              <a:spcBef>
                <a:spcPts val="600"/>
              </a:spcBef>
              <a:spcAft>
                <a:spcPts val="0"/>
              </a:spcAft>
              <a:buNone/>
            </a:pPr>
            <a:r>
              <a:rPr lang="zh-CN" altLang="en-US" b="1">
                <a:latin typeface="Times New Roman" panose="02020603050405020304" pitchFamily="18" charset="0"/>
                <a:cs typeface="Times New Roman" panose="02020603050405020304" pitchFamily="18" charset="0"/>
              </a:rPr>
              <a:t>（6）集成运放内部电路组成及分析，集成运放的主要性能指标。</a:t>
            </a:r>
            <a:endParaRPr lang="zh-CN" altLang="en-US" sz="2400" b="1">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图片 28674" descr="Dz030201"/>
          <p:cNvPicPr>
            <a:picLocks noChangeAspect="1"/>
          </p:cNvPicPr>
          <p:nvPr/>
        </p:nvPicPr>
        <p:blipFill>
          <a:blip r:embed="rId1">
            <a:clrChange>
              <a:clrFrom>
                <a:srgbClr val="FFFFFF"/>
              </a:clrFrom>
              <a:clrTo>
                <a:srgbClr val="FFFFFF">
                  <a:alpha val="0"/>
                </a:srgbClr>
              </a:clrTo>
            </a:clrChange>
          </a:blip>
          <a:srcRect t="-8511" b="-10638"/>
          <a:stretch>
            <a:fillRect/>
          </a:stretch>
        </p:blipFill>
        <p:spPr>
          <a:xfrm>
            <a:off x="1295400" y="1398270"/>
            <a:ext cx="6400800" cy="1066800"/>
          </a:xfrm>
          <a:prstGeom prst="rect">
            <a:avLst/>
          </a:prstGeom>
          <a:solidFill>
            <a:srgbClr val="FFFFFF"/>
          </a:solidFill>
          <a:ln w="9525">
            <a:noFill/>
          </a:ln>
        </p:spPr>
      </p:pic>
      <p:sp>
        <p:nvSpPr>
          <p:cNvPr id="28676" name="文本框 28675"/>
          <p:cNvSpPr txBox="1"/>
          <p:nvPr/>
        </p:nvSpPr>
        <p:spPr>
          <a:xfrm>
            <a:off x="684213" y="837883"/>
            <a:ext cx="4419600" cy="650875"/>
          </a:xfrm>
          <a:prstGeom prst="rect">
            <a:avLst/>
          </a:prstGeom>
          <a:noFill/>
          <a:ln w="9525">
            <a:noFill/>
          </a:ln>
        </p:spPr>
        <p:txBody>
          <a:bodyPr>
            <a:spAutoFit/>
          </a:bodyPr>
          <a:lstStyle/>
          <a:p>
            <a:pPr algn="l">
              <a:lnSpc>
                <a:spcPct val="130000"/>
              </a:lnSpc>
              <a:spcBef>
                <a:spcPct val="50000"/>
              </a:spcBef>
              <a:buClrTx/>
              <a:buSzTx/>
              <a:buFontTx/>
            </a:pPr>
            <a:r>
              <a:rPr kumimoji="1" lang="zh-CN" altLang="en-US" sz="2800" u="sng"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1.</a:t>
            </a:r>
            <a:r>
              <a:rPr kumimoji="1" lang="en-US" altLang="zh-CN" sz="2800" u="sng"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a:t>
            </a:r>
            <a:r>
              <a:rPr kumimoji="1" lang="zh-CN" altLang="en-US" sz="2800" u="sng"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电压放大倍数</a:t>
            </a:r>
            <a:endParaRPr kumimoji="1" lang="zh-CN" altLang="en-US" sz="2800" u="sng"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p:txBody>
      </p:sp>
      <p:graphicFrame>
        <p:nvGraphicFramePr>
          <p:cNvPr id="28677" name="对象 28676"/>
          <p:cNvGraphicFramePr/>
          <p:nvPr/>
        </p:nvGraphicFramePr>
        <p:xfrm>
          <a:off x="2146300" y="2541270"/>
          <a:ext cx="4470400" cy="898525"/>
        </p:xfrm>
        <a:graphic>
          <a:graphicData uri="http://schemas.openxmlformats.org/presentationml/2006/ole">
            <mc:AlternateContent xmlns:mc="http://schemas.openxmlformats.org/markup-compatibility/2006">
              <mc:Choice xmlns:v="urn:schemas-microsoft-com:vml" Requires="v">
                <p:oleObj spid="_x0000_s2" name="" r:id="rId2" imgW="2336800" imgH="469900" progId="Equation.3">
                  <p:embed/>
                </p:oleObj>
              </mc:Choice>
              <mc:Fallback>
                <p:oleObj name="" r:id="rId2" imgW="2336800" imgH="469900" progId="Equation.3">
                  <p:embed/>
                  <p:pic>
                    <p:nvPicPr>
                      <p:cNvPr id="0" name="图片 3109"/>
                      <p:cNvPicPr/>
                      <p:nvPr/>
                    </p:nvPicPr>
                    <p:blipFill>
                      <a:blip r:embed="rId3"/>
                      <a:stretch>
                        <a:fillRect/>
                      </a:stretch>
                    </p:blipFill>
                    <p:spPr>
                      <a:xfrm>
                        <a:off x="2146300" y="2541270"/>
                        <a:ext cx="4470400" cy="89852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28679" name="对象 28678"/>
          <p:cNvGraphicFramePr/>
          <p:nvPr/>
        </p:nvGraphicFramePr>
        <p:xfrm>
          <a:off x="3048000" y="3608070"/>
          <a:ext cx="1066800" cy="463550"/>
        </p:xfrm>
        <a:graphic>
          <a:graphicData uri="http://schemas.openxmlformats.org/presentationml/2006/ole">
            <mc:AlternateContent xmlns:mc="http://schemas.openxmlformats.org/markup-compatibility/2006">
              <mc:Choice xmlns:v="urn:schemas-microsoft-com:vml" Requires="v">
                <p:oleObj spid="_x0000_s3" name="" r:id="rId4" imgW="494665" imgH="215900" progId="Equation.3">
                  <p:embed/>
                </p:oleObj>
              </mc:Choice>
              <mc:Fallback>
                <p:oleObj name="" r:id="rId4" imgW="494665" imgH="215900" progId="Equation.3">
                  <p:embed/>
                  <p:pic>
                    <p:nvPicPr>
                      <p:cNvPr id="0" name="图片 3150"/>
                      <p:cNvPicPr/>
                      <p:nvPr/>
                    </p:nvPicPr>
                    <p:blipFill>
                      <a:blip r:embed="rId5"/>
                      <a:stretch>
                        <a:fillRect/>
                      </a:stretch>
                    </p:blipFill>
                    <p:spPr>
                      <a:xfrm>
                        <a:off x="3048000" y="3608070"/>
                        <a:ext cx="1066800" cy="46355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28681" name="对象 28680"/>
          <p:cNvGraphicFramePr/>
          <p:nvPr/>
        </p:nvGraphicFramePr>
        <p:xfrm>
          <a:off x="3075623" y="4361022"/>
          <a:ext cx="1163955" cy="487680"/>
        </p:xfrm>
        <a:graphic>
          <a:graphicData uri="http://schemas.openxmlformats.org/presentationml/2006/ole">
            <mc:AlternateContent xmlns:mc="http://schemas.openxmlformats.org/markup-compatibility/2006">
              <mc:Choice xmlns:v="urn:schemas-microsoft-com:vml" Requires="v">
                <p:oleObj spid="_x0000_s4" name="" r:id="rId6" imgW="545465" imgH="228600" progId="Equation.3">
                  <p:embed/>
                </p:oleObj>
              </mc:Choice>
              <mc:Fallback>
                <p:oleObj name="" r:id="rId6" imgW="545465" imgH="228600" progId="Equation.3">
                  <p:embed/>
                  <p:pic>
                    <p:nvPicPr>
                      <p:cNvPr id="0" name="图片 3155"/>
                      <p:cNvPicPr/>
                      <p:nvPr/>
                    </p:nvPicPr>
                    <p:blipFill>
                      <a:blip r:embed="rId7"/>
                      <a:stretch>
                        <a:fillRect/>
                      </a:stretch>
                    </p:blipFill>
                    <p:spPr>
                      <a:xfrm>
                        <a:off x="3075623" y="4361022"/>
                        <a:ext cx="1163955" cy="48768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28682" name="文本框 28681"/>
          <p:cNvSpPr txBox="1"/>
          <p:nvPr/>
        </p:nvSpPr>
        <p:spPr>
          <a:xfrm>
            <a:off x="322580" y="5038090"/>
            <a:ext cx="8687435" cy="1014730"/>
          </a:xfrm>
          <a:prstGeom prst="rect">
            <a:avLst/>
          </a:prstGeom>
          <a:noFill/>
          <a:ln w="9525">
            <a:noFill/>
          </a:ln>
        </p:spPr>
        <p:txBody>
          <a:bodyPr wrap="square">
            <a:spAutoFit/>
          </a:bodyPr>
          <a:lstStyle/>
          <a:p>
            <a:pPr>
              <a:spcBef>
                <a:spcPct val="50000"/>
              </a:spcBef>
            </a:pPr>
            <a:r>
              <a:rPr lang="en-US" altLang="zh-CN" sz="3200" b="1" dirty="0">
                <a:solidFill>
                  <a:srgbClr val="00000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en-US" sz="2800" b="1" dirty="0">
                <a:latin typeface="宋体" panose="02010600030101010101" pitchFamily="2" charset="-122"/>
                <a:cs typeface="Times New Roman" panose="02020603050405020304" pitchFamily="18" charset="0"/>
              </a:rPr>
              <a:t>对</a:t>
            </a:r>
            <a:r>
              <a:rPr lang="zh-CN" altLang="en-US" sz="2800" b="1" dirty="0">
                <a:solidFill>
                  <a:srgbClr val="FF0000"/>
                </a:solidFill>
                <a:latin typeface="宋体" panose="02010600030101010101" pitchFamily="2" charset="-122"/>
                <a:cs typeface="Times New Roman" panose="02020603050405020304" pitchFamily="18" charset="0"/>
              </a:rPr>
              <a:t>电压</a:t>
            </a:r>
            <a:r>
              <a:rPr lang="zh-CN" altLang="en-US" sz="2800" b="1" dirty="0">
                <a:latin typeface="宋体" panose="02010600030101010101" pitchFamily="2" charset="-122"/>
                <a:cs typeface="Times New Roman" panose="02020603050405020304" pitchFamily="18" charset="0"/>
              </a:rPr>
              <a:t>放大电路的要求：</a:t>
            </a:r>
            <a:r>
              <a:rPr lang="en-US" altLang="zh-CN" sz="2800" b="1" i="1" dirty="0" err="1">
                <a:latin typeface="Times New Roman" panose="02020603050405020304" pitchFamily="18" charset="0"/>
                <a:cs typeface="Times New Roman" panose="02020603050405020304" pitchFamily="18" charset="0"/>
              </a:rPr>
              <a:t>R</a:t>
            </a:r>
            <a:r>
              <a:rPr lang="en-US" altLang="zh-CN" sz="2800" b="1" baseline="-25000" dirty="0" err="1">
                <a:latin typeface="Times New Roman" panose="02020603050405020304" pitchFamily="18" charset="0"/>
                <a:cs typeface="Times New Roman" panose="02020603050405020304" pitchFamily="18" charset="0"/>
              </a:rPr>
              <a:t>i</a:t>
            </a:r>
            <a:r>
              <a:rPr lang="zh-CN" altLang="en-US" sz="2800" b="1" dirty="0">
                <a:latin typeface="Times New Roman" panose="02020603050405020304" pitchFamily="18" charset="0"/>
                <a:cs typeface="Times New Roman" panose="02020603050405020304" pitchFamily="18" charset="0"/>
              </a:rPr>
              <a:t>大， </a:t>
            </a:r>
            <a:r>
              <a:rPr lang="en-US" altLang="zh-CN" sz="2800" b="1" i="1">
                <a:latin typeface="Times New Roman" panose="02020603050405020304" pitchFamily="18" charset="0"/>
                <a:cs typeface="Times New Roman" panose="02020603050405020304" pitchFamily="18" charset="0"/>
              </a:rPr>
              <a:t>R</a:t>
            </a:r>
            <a:r>
              <a:rPr lang="en-US" altLang="zh-CN" sz="2800" b="1" baseline="-25000">
                <a:latin typeface="Times New Roman" panose="02020603050405020304" pitchFamily="18" charset="0"/>
                <a:cs typeface="Times New Roman" panose="02020603050405020304" pitchFamily="18" charset="0"/>
              </a:rPr>
              <a:t>o</a:t>
            </a:r>
            <a:r>
              <a:rPr lang="zh-CN" altLang="en-US" sz="2800" b="1" dirty="0">
                <a:latin typeface="Times New Roman" panose="02020603050405020304" pitchFamily="18" charset="0"/>
                <a:cs typeface="Times New Roman" panose="02020603050405020304" pitchFamily="18" charset="0"/>
              </a:rPr>
              <a:t>小，</a:t>
            </a:r>
            <a:r>
              <a:rPr lang="en-US" altLang="zh-CN" sz="2800" b="1" i="1">
                <a:latin typeface="Times New Roman" panose="02020603050405020304" pitchFamily="18" charset="0"/>
                <a:cs typeface="Times New Roman" panose="02020603050405020304" pitchFamily="18" charset="0"/>
              </a:rPr>
              <a:t>A</a:t>
            </a:r>
            <a:r>
              <a:rPr lang="en-US" altLang="zh-CN" sz="2800" b="1" i="1" baseline="-25000">
                <a:latin typeface="Times New Roman" panose="02020603050405020304" pitchFamily="18" charset="0"/>
                <a:cs typeface="Times New Roman" panose="02020603050405020304" pitchFamily="18" charset="0"/>
              </a:rPr>
              <a:t>u</a:t>
            </a:r>
            <a:r>
              <a:rPr lang="zh-CN" altLang="en-US" sz="2800" b="1" dirty="0">
                <a:latin typeface="宋体" panose="02010600030101010101" pitchFamily="2" charset="-122"/>
                <a:cs typeface="Times New Roman" panose="02020603050405020304" pitchFamily="18" charset="0"/>
              </a:rPr>
              <a:t>的数值大，最大不失真输出电压大。</a:t>
            </a:r>
            <a:endParaRPr lang="zh-CN" altLang="en-US" sz="2800" b="1" dirty="0">
              <a:latin typeface="宋体" panose="02010600030101010101" pitchFamily="2"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26642" name="线形标注 2 26641"/>
          <p:cNvSpPr/>
          <p:nvPr>
            <p:custDataLst>
              <p:tags r:id="rId8"/>
            </p:custDataLst>
          </p:nvPr>
        </p:nvSpPr>
        <p:spPr>
          <a:xfrm>
            <a:off x="7019925" y="2566670"/>
            <a:ext cx="1800225" cy="695325"/>
          </a:xfrm>
          <a:prstGeom prst="borderCallout2">
            <a:avLst>
              <a:gd name="adj1" fmla="val 9375"/>
              <a:gd name="adj2" fmla="val -4231"/>
              <a:gd name="adj3" fmla="val 9375"/>
              <a:gd name="adj4" fmla="val -15167"/>
              <a:gd name="adj5" fmla="val 48958"/>
              <a:gd name="adj6" fmla="val -26806"/>
            </a:avLst>
          </a:prstGeom>
          <a:solidFill>
            <a:srgbClr val="FFFFCC"/>
          </a:solidFill>
          <a:ln w="19050" cap="flat" cmpd="sng">
            <a:solidFill>
              <a:srgbClr val="FF3300"/>
            </a:solidFill>
            <a:prstDash val="solid"/>
            <a:miter/>
            <a:headEnd type="none" w="med" len="med"/>
            <a:tailEnd type="none" w="med" len="med"/>
          </a:ln>
        </p:spPr>
        <p:txBody>
          <a:bodyPr/>
          <a:lstStyle/>
          <a:p>
            <a:r>
              <a:rPr lang="en-US" altLang="zh-CN" sz="2000" b="1" i="1" dirty="0">
                <a:latin typeface="Times New Roman" panose="02020603050405020304" pitchFamily="18" charset="0"/>
                <a:cs typeface="Times New Roman" panose="02020603050405020304" pitchFamily="18" charset="0"/>
              </a:rPr>
              <a:t>A</a:t>
            </a:r>
            <a:r>
              <a:rPr lang="en-US" altLang="zh-CN" sz="2000" b="1" i="1" baseline="-25000" dirty="0">
                <a:latin typeface="Times New Roman" panose="02020603050405020304" pitchFamily="18" charset="0"/>
                <a:cs typeface="Times New Roman" panose="02020603050405020304" pitchFamily="18" charset="0"/>
              </a:rPr>
              <a:t>u </a:t>
            </a:r>
            <a:r>
              <a:rPr lang="zh-CN" altLang="en-US" sz="2000" b="1" dirty="0">
                <a:latin typeface="Times New Roman" panose="02020603050405020304" pitchFamily="18" charset="0"/>
                <a:cs typeface="Times New Roman" panose="02020603050405020304" pitchFamily="18" charset="0"/>
              </a:rPr>
              <a:t>是</a:t>
            </a:r>
            <a:r>
              <a:rPr lang="zh-CN" altLang="en-US" sz="2000" b="1" dirty="0">
                <a:solidFill>
                  <a:srgbClr val="FF0000"/>
                </a:solidFill>
                <a:latin typeface="Times New Roman" panose="02020603050405020304" pitchFamily="18" charset="0"/>
                <a:cs typeface="Times New Roman" panose="02020603050405020304" pitchFamily="18" charset="0"/>
              </a:rPr>
              <a:t>带负载</a:t>
            </a:r>
            <a:r>
              <a:rPr lang="zh-CN" altLang="en-US" sz="2000" b="1" dirty="0">
                <a:latin typeface="Times New Roman" panose="02020603050405020304" pitchFamily="18" charset="0"/>
                <a:cs typeface="Times New Roman" panose="02020603050405020304" pitchFamily="18" charset="0"/>
              </a:rPr>
              <a:t>的电压放大倍数</a:t>
            </a:r>
            <a:endParaRPr lang="zh-CN" altLang="en-US" sz="2000" b="1" dirty="0">
              <a:latin typeface="Times New Roman" panose="02020603050405020304" pitchFamily="18" charset="0"/>
              <a:cs typeface="Times New Roman" panose="02020603050405020304" pitchFamily="18" charset="0"/>
            </a:endParaRPr>
          </a:p>
        </p:txBody>
      </p:sp>
      <p:sp>
        <p:nvSpPr>
          <p:cNvPr id="6" name="线形标注 2 5"/>
          <p:cNvSpPr/>
          <p:nvPr/>
        </p:nvSpPr>
        <p:spPr>
          <a:xfrm>
            <a:off x="4788535" y="3718560"/>
            <a:ext cx="2559050" cy="455295"/>
          </a:xfrm>
          <a:prstGeom prst="borderCallout2">
            <a:avLst>
              <a:gd name="adj1" fmla="val 37442"/>
              <a:gd name="adj2" fmla="val -2222"/>
              <a:gd name="adj3" fmla="val 42648"/>
              <a:gd name="adj4" fmla="val -14744"/>
              <a:gd name="adj5" fmla="val 48958"/>
              <a:gd name="adj6" fmla="val -26806"/>
            </a:avLst>
          </a:prstGeom>
          <a:solidFill>
            <a:srgbClr val="FFFFCC"/>
          </a:solidFill>
          <a:ln w="19050" cap="flat" cmpd="sng">
            <a:solidFill>
              <a:srgbClr val="FF3300"/>
            </a:solidFill>
            <a:prstDash val="solid"/>
            <a:miter/>
            <a:headEnd type="none" w="med" len="med"/>
            <a:tailEnd type="none" w="med" len="med"/>
          </a:ln>
        </p:spPr>
        <p:txBody>
          <a:bodyPr/>
          <a:lstStyle/>
          <a:p>
            <a:r>
              <a:rPr lang="zh-CN" altLang="en-US" sz="2000" b="1" dirty="0">
                <a:latin typeface="Times New Roman" panose="02020603050405020304" pitchFamily="18" charset="0"/>
                <a:cs typeface="Times New Roman" panose="02020603050405020304" pitchFamily="18" charset="0"/>
              </a:rPr>
              <a:t>从最后一级开始算起</a:t>
            </a:r>
            <a:endParaRPr lang="zh-CN" altLang="en-US" sz="2000" b="1" dirty="0">
              <a:latin typeface="Times New Roman" panose="02020603050405020304" pitchFamily="18" charset="0"/>
              <a:cs typeface="Times New Roman" panose="02020603050405020304" pitchFamily="18" charset="0"/>
            </a:endParaRPr>
          </a:p>
        </p:txBody>
      </p:sp>
      <p:sp>
        <p:nvSpPr>
          <p:cNvPr id="7" name="线形标注 2 6"/>
          <p:cNvSpPr/>
          <p:nvPr/>
        </p:nvSpPr>
        <p:spPr>
          <a:xfrm>
            <a:off x="4932045" y="4437380"/>
            <a:ext cx="2534920" cy="455295"/>
          </a:xfrm>
          <a:prstGeom prst="borderCallout2">
            <a:avLst>
              <a:gd name="adj1" fmla="val 37442"/>
              <a:gd name="adj2" fmla="val -2222"/>
              <a:gd name="adj3" fmla="val 42648"/>
              <a:gd name="adj4" fmla="val -14744"/>
              <a:gd name="adj5" fmla="val 48958"/>
              <a:gd name="adj6" fmla="val -26806"/>
            </a:avLst>
          </a:prstGeom>
          <a:solidFill>
            <a:srgbClr val="FFFFCC"/>
          </a:solidFill>
          <a:ln w="19050" cap="flat" cmpd="sng">
            <a:solidFill>
              <a:srgbClr val="FF3300"/>
            </a:solidFill>
            <a:prstDash val="solid"/>
            <a:miter/>
            <a:headEnd type="none" w="med" len="med"/>
            <a:tailEnd type="none" w="med" len="med"/>
          </a:ln>
        </p:spPr>
        <p:txBody>
          <a:bodyPr/>
          <a:lstStyle/>
          <a:p>
            <a:r>
              <a:rPr lang="zh-CN" altLang="en-US" sz="2000" b="1" dirty="0">
                <a:latin typeface="Times New Roman" panose="02020603050405020304" pitchFamily="18" charset="0"/>
                <a:cs typeface="Times New Roman" panose="02020603050405020304" pitchFamily="18" charset="0"/>
              </a:rPr>
              <a:t>从最前一级开始算起</a:t>
            </a:r>
            <a:endParaRPr lang="zh-CN" altLang="en-US" sz="2000" b="1" dirty="0">
              <a:latin typeface="Times New Roman" panose="02020603050405020304" pitchFamily="18" charset="0"/>
              <a:cs typeface="Times New Roman" panose="02020603050405020304" pitchFamily="18" charset="0"/>
            </a:endParaRPr>
          </a:p>
        </p:txBody>
      </p:sp>
      <p:sp>
        <p:nvSpPr>
          <p:cNvPr id="8" name="文本框 7"/>
          <p:cNvSpPr txBox="1"/>
          <p:nvPr>
            <p:custDataLst>
              <p:tags r:id="rId9"/>
            </p:custDataLst>
          </p:nvPr>
        </p:nvSpPr>
        <p:spPr>
          <a:xfrm>
            <a:off x="685800" y="4213225"/>
            <a:ext cx="2667000" cy="650875"/>
          </a:xfrm>
          <a:prstGeom prst="rect">
            <a:avLst/>
          </a:prstGeom>
          <a:noFill/>
          <a:ln w="9525">
            <a:noFill/>
          </a:ln>
        </p:spPr>
        <p:txBody>
          <a:bodyPr>
            <a:spAutoFit/>
          </a:bodyPr>
          <a:p>
            <a:pPr algn="l">
              <a:lnSpc>
                <a:spcPct val="130000"/>
              </a:lnSpc>
              <a:spcBef>
                <a:spcPct val="50000"/>
              </a:spcBef>
              <a:buClrTx/>
              <a:buSzTx/>
              <a:buFontTx/>
            </a:pPr>
            <a:r>
              <a:rPr kumimoji="1" lang="zh-CN" altLang="en-US" sz="2800" u="sng"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3. 输出电阻</a:t>
            </a:r>
            <a:endParaRPr kumimoji="1" lang="zh-CN" altLang="en-US" sz="2800" u="sng"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9" name="文本框 8"/>
          <p:cNvSpPr txBox="1"/>
          <p:nvPr>
            <p:custDataLst>
              <p:tags r:id="rId10"/>
            </p:custDataLst>
          </p:nvPr>
        </p:nvSpPr>
        <p:spPr>
          <a:xfrm>
            <a:off x="685800" y="3536315"/>
            <a:ext cx="2743200" cy="650875"/>
          </a:xfrm>
          <a:prstGeom prst="rect">
            <a:avLst/>
          </a:prstGeom>
          <a:noFill/>
          <a:ln w="9525">
            <a:noFill/>
          </a:ln>
        </p:spPr>
        <p:txBody>
          <a:bodyPr>
            <a:spAutoFit/>
          </a:bodyPr>
          <a:p>
            <a:pPr algn="l">
              <a:lnSpc>
                <a:spcPct val="130000"/>
              </a:lnSpc>
              <a:spcBef>
                <a:spcPct val="50000"/>
              </a:spcBef>
              <a:buClrTx/>
              <a:buSzTx/>
              <a:buFontTx/>
            </a:pPr>
            <a:r>
              <a:rPr kumimoji="1" lang="zh-CN" altLang="en-US" sz="2800" u="sng"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2. 输入电阻</a:t>
            </a:r>
            <a:endParaRPr kumimoji="1" lang="zh-CN" altLang="en-US" sz="2800" u="sng"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blinds(horizontal)">
                                      <p:cBhvr>
                                        <p:cTn id="7" dur="500"/>
                                        <p:tgtEl>
                                          <p:spTgt spid="2867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677"/>
                                        </p:tgtEl>
                                        <p:attrNameLst>
                                          <p:attrName>style.visibility</p:attrName>
                                        </p:attrNameLst>
                                      </p:cBhvr>
                                      <p:to>
                                        <p:strVal val="visible"/>
                                      </p:to>
                                    </p:set>
                                    <p:animEffect transition="in" filter="blinds(horizontal)">
                                      <p:cBhvr>
                                        <p:cTn id="12" dur="500"/>
                                        <p:tgtEl>
                                          <p:spTgt spid="2867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642"/>
                                        </p:tgtEl>
                                        <p:attrNameLst>
                                          <p:attrName>style.visibility</p:attrName>
                                        </p:attrNameLst>
                                      </p:cBhvr>
                                      <p:to>
                                        <p:strVal val="visible"/>
                                      </p:to>
                                    </p:set>
                                    <p:animEffect transition="in" filter="blinds(horizontal)">
                                      <p:cBhvr>
                                        <p:cTn id="17" dur="500"/>
                                        <p:tgtEl>
                                          <p:spTgt spid="2664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blinds(horizontal)">
                                      <p:cBhvr>
                                        <p:cTn id="22" dur="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8679"/>
                                        </p:tgtEl>
                                        <p:attrNameLst>
                                          <p:attrName>style.visibility</p:attrName>
                                        </p:attrNameLst>
                                      </p:cBhvr>
                                      <p:to>
                                        <p:strVal val="visible"/>
                                      </p:to>
                                    </p:set>
                                    <p:animEffect transition="in" filter="blinds(horizontal)">
                                      <p:cBhvr>
                                        <p:cTn id="27" dur="500"/>
                                        <p:tgtEl>
                                          <p:spTgt spid="2867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blinds(horizontal)">
                                      <p:cBhvr>
                                        <p:cTn id="37" dur="500"/>
                                        <p:tgtEl>
                                          <p:spTgt spid="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8681"/>
                                        </p:tgtEl>
                                        <p:attrNameLst>
                                          <p:attrName>style.visibility</p:attrName>
                                        </p:attrNameLst>
                                      </p:cBhvr>
                                      <p:to>
                                        <p:strVal val="visible"/>
                                      </p:to>
                                    </p:set>
                                    <p:animEffect transition="in" filter="blinds(horizontal)">
                                      <p:cBhvr>
                                        <p:cTn id="42" dur="500"/>
                                        <p:tgtEl>
                                          <p:spTgt spid="2868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linds(horizontal)">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8682">
                                            <p:txEl>
                                              <p:pRg st="0" end="0"/>
                                            </p:txEl>
                                          </p:spTgt>
                                        </p:tgtEl>
                                        <p:attrNameLst>
                                          <p:attrName>style.visibility</p:attrName>
                                        </p:attrNameLst>
                                      </p:cBhvr>
                                      <p:to>
                                        <p:strVal val="visible"/>
                                      </p:to>
                                    </p:set>
                                    <p:animEffect transition="in" filter="blinds(horizontal)">
                                      <p:cBhvr>
                                        <p:cTn id="52" dur="500"/>
                                        <p:tgtEl>
                                          <p:spTgt spid="286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p:bldP spid="28682" grpId="0" build="p"/>
      <p:bldP spid="26642" grpId="0" bldLvl="0" animBg="1"/>
      <p:bldP spid="6" grpId="0" animBg="1"/>
      <p:bldP spid="7" grpId="0" animBg="1"/>
      <p:bldP spid="8" grpId="0" build="p"/>
      <p:bldP spid="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1221105" y="2132965"/>
            <a:ext cx="6386195" cy="609600"/>
          </a:xfrm>
        </p:spPr>
        <p:txBody>
          <a:bodyPr anchor="ctr" anchorCtr="0"/>
          <a:lstStyle/>
          <a:p>
            <a:pPr algn="ctr">
              <a:buClrTx/>
              <a:buSzTx/>
              <a:buFontTx/>
              <a:buNone/>
            </a:pPr>
            <a:r>
              <a:rPr lang="zh-CN" altLang="en-US" sz="4000" b="1" dirty="0">
                <a:solidFill>
                  <a:srgbClr val="333399"/>
                </a:solidFill>
                <a:cs typeface="+mj-cs"/>
              </a:rPr>
              <a:t>§3.</a:t>
            </a:r>
            <a:r>
              <a:rPr lang="en-US" altLang="zh-CN" sz="4000" b="1" dirty="0">
                <a:solidFill>
                  <a:srgbClr val="333399"/>
                </a:solidFill>
                <a:cs typeface="+mj-cs"/>
              </a:rPr>
              <a:t>2</a:t>
            </a:r>
            <a:r>
              <a:rPr lang="zh-CN" altLang="en-US" sz="4000" b="1" dirty="0">
                <a:solidFill>
                  <a:srgbClr val="333399"/>
                </a:solidFill>
                <a:cs typeface="+mj-cs"/>
              </a:rPr>
              <a:t>  </a:t>
            </a:r>
            <a:r>
              <a:rPr lang="zh-CN" altLang="en-US" sz="4000" b="1" dirty="0">
                <a:solidFill>
                  <a:srgbClr val="333399"/>
                </a:solidFill>
                <a:cs typeface="+mj-cs"/>
                <a:sym typeface="+mn-ea"/>
              </a:rPr>
              <a:t>集成运算放大电路</a:t>
            </a:r>
            <a:endParaRPr lang="zh-CN" altLang="en-US" sz="4000" b="1" dirty="0">
              <a:solidFill>
                <a:srgbClr val="333399"/>
              </a:solidFill>
              <a:cs typeface="+mj-cs"/>
            </a:endParaRPr>
          </a:p>
        </p:txBody>
      </p:sp>
      <p:sp>
        <p:nvSpPr>
          <p:cNvPr id="18441" name="文本框 18440">
            <a:hlinkClick r:id="rId1" action="ppaction://hlinksldjump"/>
          </p:cNvPr>
          <p:cNvSpPr txBox="1"/>
          <p:nvPr/>
        </p:nvSpPr>
        <p:spPr>
          <a:xfrm>
            <a:off x="1907540" y="3140075"/>
            <a:ext cx="4358005" cy="583565"/>
          </a:xfrm>
          <a:prstGeom prst="rect">
            <a:avLst/>
          </a:prstGeom>
          <a:noFill/>
          <a:ln w="9525">
            <a:noFill/>
          </a:ln>
        </p:spPr>
        <p:txBody>
          <a:bodyPr wrap="square">
            <a:spAutoFit/>
          </a:bodyPr>
          <a:lstStyle/>
          <a:p>
            <a:pPr>
              <a:spcBef>
                <a:spcPct val="50000"/>
              </a:spcBef>
            </a:pPr>
            <a:r>
              <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rPr>
              <a:t>一、集成运放的特点</a:t>
            </a:r>
            <a:endPar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endParaRPr>
          </a:p>
        </p:txBody>
      </p:sp>
      <p:sp>
        <p:nvSpPr>
          <p:cNvPr id="18442" name="文本框 18441">
            <a:hlinkClick r:id="rId2" action="ppaction://hlinksldjump"/>
          </p:cNvPr>
          <p:cNvSpPr txBox="1"/>
          <p:nvPr/>
        </p:nvSpPr>
        <p:spPr>
          <a:xfrm>
            <a:off x="1907540" y="3789680"/>
            <a:ext cx="5279390" cy="583565"/>
          </a:xfrm>
          <a:prstGeom prst="rect">
            <a:avLst/>
          </a:prstGeom>
          <a:noFill/>
          <a:ln w="9525">
            <a:noFill/>
          </a:ln>
        </p:spPr>
        <p:txBody>
          <a:bodyPr wrap="square">
            <a:spAutoFit/>
          </a:bodyPr>
          <a:lstStyle/>
          <a:p>
            <a:pPr>
              <a:spcBef>
                <a:spcPct val="50000"/>
              </a:spcBef>
            </a:pPr>
            <a:r>
              <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rPr>
              <a:t>二、集成运放电路的组成</a:t>
            </a:r>
            <a:endPar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endParaRPr>
          </a:p>
        </p:txBody>
      </p:sp>
      <p:sp>
        <p:nvSpPr>
          <p:cNvPr id="18443" name="文本框 18442">
            <a:hlinkClick r:id="rId3" action="ppaction://hlinksldjump"/>
          </p:cNvPr>
          <p:cNvSpPr txBox="1"/>
          <p:nvPr/>
        </p:nvSpPr>
        <p:spPr>
          <a:xfrm>
            <a:off x="1907540" y="4437380"/>
            <a:ext cx="6033135" cy="583565"/>
          </a:xfrm>
          <a:prstGeom prst="rect">
            <a:avLst/>
          </a:prstGeom>
          <a:noFill/>
          <a:ln w="9525">
            <a:noFill/>
          </a:ln>
        </p:spPr>
        <p:txBody>
          <a:bodyPr wrap="square">
            <a:spAutoFit/>
          </a:bodyPr>
          <a:lstStyle/>
          <a:p>
            <a:pPr algn="l">
              <a:spcBef>
                <a:spcPct val="50000"/>
              </a:spcBef>
              <a:buClrTx/>
              <a:buSzTx/>
              <a:buFontTx/>
            </a:pPr>
            <a:r>
              <a:rPr lang="zh-CN" altLang="en-US" sz="3200" dirty="0">
                <a:solidFill>
                  <a:srgbClr val="FF0000"/>
                </a:solidFill>
                <a:latin typeface="黑体" panose="02010609060101010101" pitchFamily="2" charset="-122"/>
                <a:ea typeface="黑体" panose="02010609060101010101" pitchFamily="2" charset="-122"/>
                <a:cs typeface="黑体" panose="02010609060101010101" pitchFamily="2" charset="-122"/>
              </a:rPr>
              <a:t>三、</a:t>
            </a:r>
            <a:r>
              <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sym typeface="+mn-ea"/>
              </a:rPr>
              <a:t>集成运放中的复合管</a:t>
            </a:r>
            <a:r>
              <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rPr>
              <a:t> </a:t>
            </a:r>
            <a:endPar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20481"/>
          <p:cNvSpPr>
            <a:spLocks noGrp="1"/>
          </p:cNvSpPr>
          <p:nvPr>
            <p:ph type="title"/>
          </p:nvPr>
        </p:nvSpPr>
        <p:spPr>
          <a:xfrm>
            <a:off x="323850" y="1052513"/>
            <a:ext cx="5976938" cy="576262"/>
          </a:xfrm>
        </p:spPr>
        <p:txBody>
          <a:bodyPr anchor="ctr" anchorCtr="0"/>
          <a:lstStyle/>
          <a:p>
            <a:pPr algn="l" eaLnBrk="0" hangingPunct="0">
              <a:lnSpc>
                <a:spcPct val="100000"/>
              </a:lnSpc>
              <a:buClrTx/>
              <a:buSzTx/>
              <a:buFontTx/>
            </a:pPr>
            <a:r>
              <a:rPr kumimoji="1" lang="zh-CN" altLang="en-US" sz="3200" dirty="0">
                <a:solidFill>
                  <a:srgbClr val="FF0000"/>
                </a:solidFill>
                <a:latin typeface="黑体" panose="02010609060101010101" pitchFamily="2" charset="-122"/>
                <a:ea typeface="黑体" panose="02010609060101010101" pitchFamily="2" charset="-122"/>
                <a:cs typeface="+mn-cs"/>
              </a:rPr>
              <a:t>一、集成运放的特点</a:t>
            </a:r>
            <a:endParaRPr kumimoji="1" lang="zh-CN" altLang="en-US" sz="3200" dirty="0">
              <a:solidFill>
                <a:srgbClr val="FF0000"/>
              </a:solidFill>
              <a:latin typeface="黑体" panose="02010609060101010101" pitchFamily="2" charset="-122"/>
              <a:ea typeface="黑体" panose="02010609060101010101" pitchFamily="2" charset="-122"/>
              <a:cs typeface="+mn-cs"/>
            </a:endParaRPr>
          </a:p>
        </p:txBody>
      </p:sp>
      <p:sp>
        <p:nvSpPr>
          <p:cNvPr id="20483" name="文本框 20482"/>
          <p:cNvSpPr txBox="1"/>
          <p:nvPr/>
        </p:nvSpPr>
        <p:spPr>
          <a:xfrm>
            <a:off x="611188" y="2708275"/>
            <a:ext cx="8137525" cy="3654425"/>
          </a:xfrm>
          <a:prstGeom prst="rect">
            <a:avLst/>
          </a:prstGeom>
          <a:noFill/>
          <a:ln w="9525">
            <a:noFill/>
          </a:ln>
        </p:spPr>
        <p:txBody>
          <a:bodyPr>
            <a:spAutoFit/>
          </a:bodyPr>
          <a:lstStyle/>
          <a:p>
            <a:pPr>
              <a:lnSpc>
                <a:spcPct val="120000"/>
              </a:lnSpc>
              <a:spcBef>
                <a:spcPts val="600"/>
              </a:spcBef>
              <a:spcAft>
                <a:spcPts val="600"/>
              </a:spcAft>
            </a:pPr>
            <a:r>
              <a:rPr lang="zh-CN" altLang="en-US" sz="2400" b="1" dirty="0">
                <a:solidFill>
                  <a:srgbClr val="000000"/>
                </a:solidFill>
                <a:latin typeface="Times New Roman" panose="02020603050405020304" pitchFamily="18" charset="0"/>
                <a:cs typeface="Times New Roman" panose="02020603050405020304" pitchFamily="18" charset="0"/>
              </a:rPr>
              <a:t>（</a:t>
            </a:r>
            <a:r>
              <a:rPr lang="en-US" altLang="zh-CN" sz="2400" b="1">
                <a:solidFill>
                  <a:srgbClr val="000000"/>
                </a:solidFill>
                <a:latin typeface="Times New Roman" panose="02020603050405020304" pitchFamily="18" charset="0"/>
                <a:cs typeface="Times New Roman" panose="02020603050405020304" pitchFamily="18" charset="0"/>
              </a:rPr>
              <a:t>1</a:t>
            </a:r>
            <a:r>
              <a:rPr lang="zh-CN" altLang="en-US" sz="2400" b="1" dirty="0">
                <a:solidFill>
                  <a:srgbClr val="000000"/>
                </a:solidFill>
                <a:latin typeface="Times New Roman" panose="02020603050405020304" pitchFamily="18" charset="0"/>
                <a:cs typeface="Times New Roman" panose="02020603050405020304" pitchFamily="18" charset="0"/>
              </a:rPr>
              <a:t>）直接耦合方式，充分利用管子性能良好的一致性，采用差分放大电路和电流源电路。</a:t>
            </a:r>
            <a:endParaRPr lang="zh-CN" altLang="en-US" sz="2400" b="1" dirty="0">
              <a:solidFill>
                <a:srgbClr val="000000"/>
              </a:solidFill>
              <a:latin typeface="Times New Roman" panose="02020603050405020304" pitchFamily="18" charset="0"/>
              <a:cs typeface="Times New Roman" panose="02020603050405020304" pitchFamily="18" charset="0"/>
            </a:endParaRPr>
          </a:p>
          <a:p>
            <a:pPr>
              <a:lnSpc>
                <a:spcPct val="120000"/>
              </a:lnSpc>
              <a:spcBef>
                <a:spcPts val="600"/>
              </a:spcBef>
              <a:spcAft>
                <a:spcPts val="600"/>
              </a:spcAft>
            </a:pPr>
            <a:r>
              <a:rPr lang="zh-CN" altLang="en-US" sz="2400" b="1" dirty="0">
                <a:solidFill>
                  <a:srgbClr val="000000"/>
                </a:solidFill>
                <a:latin typeface="Times New Roman" panose="02020603050405020304" pitchFamily="18" charset="0"/>
                <a:cs typeface="Times New Roman" panose="02020603050405020304" pitchFamily="18" charset="0"/>
              </a:rPr>
              <a:t>（</a:t>
            </a:r>
            <a:r>
              <a:rPr lang="en-US" altLang="zh-CN" sz="2400" b="1">
                <a:solidFill>
                  <a:srgbClr val="000000"/>
                </a:solidFill>
                <a:latin typeface="Times New Roman" panose="02020603050405020304" pitchFamily="18" charset="0"/>
                <a:cs typeface="Times New Roman" panose="02020603050405020304" pitchFamily="18" charset="0"/>
              </a:rPr>
              <a:t>2</a:t>
            </a:r>
            <a:r>
              <a:rPr lang="zh-CN" altLang="en-US" sz="2400" b="1" dirty="0">
                <a:solidFill>
                  <a:srgbClr val="000000"/>
                </a:solidFill>
                <a:latin typeface="Times New Roman" panose="02020603050405020304" pitchFamily="18" charset="0"/>
                <a:cs typeface="Times New Roman" panose="02020603050405020304" pitchFamily="18" charset="0"/>
              </a:rPr>
              <a:t>）用复杂电路实现高性能的放大电路，因为电路的复杂化并不带来工艺的复杂性。</a:t>
            </a:r>
            <a:endParaRPr lang="zh-CN" altLang="en-US" sz="2400" b="1" dirty="0">
              <a:solidFill>
                <a:srgbClr val="000000"/>
              </a:solidFill>
              <a:latin typeface="Times New Roman" panose="02020603050405020304" pitchFamily="18" charset="0"/>
              <a:cs typeface="Times New Roman" panose="02020603050405020304" pitchFamily="18" charset="0"/>
            </a:endParaRPr>
          </a:p>
          <a:p>
            <a:pPr>
              <a:lnSpc>
                <a:spcPct val="120000"/>
              </a:lnSpc>
              <a:spcBef>
                <a:spcPts val="600"/>
              </a:spcBef>
              <a:spcAft>
                <a:spcPts val="600"/>
              </a:spcAft>
            </a:pPr>
            <a:r>
              <a:rPr lang="zh-CN" altLang="en-US" sz="2400" b="1" dirty="0">
                <a:solidFill>
                  <a:srgbClr val="000000"/>
                </a:solidFill>
                <a:latin typeface="Times New Roman" panose="02020603050405020304" pitchFamily="18" charset="0"/>
                <a:cs typeface="Times New Roman" panose="02020603050405020304" pitchFamily="18" charset="0"/>
              </a:rPr>
              <a:t>（</a:t>
            </a:r>
            <a:r>
              <a:rPr lang="en-US" altLang="zh-CN" sz="2400" b="1">
                <a:solidFill>
                  <a:srgbClr val="000000"/>
                </a:solidFill>
                <a:latin typeface="Times New Roman" panose="02020603050405020304" pitchFamily="18" charset="0"/>
                <a:cs typeface="Times New Roman" panose="02020603050405020304" pitchFamily="18" charset="0"/>
              </a:rPr>
              <a:t>3</a:t>
            </a:r>
            <a:r>
              <a:rPr lang="zh-CN" altLang="en-US" sz="2400" b="1" dirty="0">
                <a:solidFill>
                  <a:srgbClr val="000000"/>
                </a:solidFill>
                <a:latin typeface="Times New Roman" panose="02020603050405020304" pitchFamily="18" charset="0"/>
                <a:cs typeface="Times New Roman" panose="02020603050405020304" pitchFamily="18" charset="0"/>
              </a:rPr>
              <a:t>）用有源元件替代无源元件，如用晶体管取代难于制作的大电阻。</a:t>
            </a:r>
            <a:endParaRPr lang="zh-CN" altLang="en-US" sz="2400" b="1" dirty="0">
              <a:solidFill>
                <a:srgbClr val="000000"/>
              </a:solidFill>
              <a:latin typeface="Times New Roman" panose="02020603050405020304" pitchFamily="18" charset="0"/>
              <a:cs typeface="Times New Roman" panose="02020603050405020304" pitchFamily="18" charset="0"/>
            </a:endParaRPr>
          </a:p>
          <a:p>
            <a:pPr>
              <a:lnSpc>
                <a:spcPct val="120000"/>
              </a:lnSpc>
              <a:spcBef>
                <a:spcPts val="600"/>
              </a:spcBef>
              <a:spcAft>
                <a:spcPts val="600"/>
              </a:spcAft>
            </a:pPr>
            <a:r>
              <a:rPr lang="zh-CN" altLang="en-US" sz="2400" b="1" dirty="0">
                <a:solidFill>
                  <a:srgbClr val="000000"/>
                </a:solidFill>
                <a:latin typeface="Times New Roman" panose="02020603050405020304" pitchFamily="18" charset="0"/>
                <a:cs typeface="Times New Roman" panose="02020603050405020304" pitchFamily="18" charset="0"/>
              </a:rPr>
              <a:t>（</a:t>
            </a:r>
            <a:r>
              <a:rPr lang="en-US" altLang="zh-CN" sz="2400" b="1">
                <a:solidFill>
                  <a:srgbClr val="000000"/>
                </a:solidFill>
                <a:latin typeface="Times New Roman" panose="02020603050405020304" pitchFamily="18" charset="0"/>
                <a:cs typeface="Times New Roman" panose="02020603050405020304" pitchFamily="18" charset="0"/>
              </a:rPr>
              <a:t>4</a:t>
            </a:r>
            <a:r>
              <a:rPr lang="zh-CN" altLang="en-US" sz="2400" b="1" dirty="0">
                <a:solidFill>
                  <a:srgbClr val="000000"/>
                </a:solidFill>
                <a:latin typeface="Times New Roman" panose="02020603050405020304" pitchFamily="18" charset="0"/>
                <a:cs typeface="Times New Roman" panose="02020603050405020304" pitchFamily="18" charset="0"/>
              </a:rPr>
              <a:t>）采用复合管。</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20485" name="文本框 20484"/>
          <p:cNvSpPr txBox="1"/>
          <p:nvPr/>
        </p:nvSpPr>
        <p:spPr>
          <a:xfrm>
            <a:off x="539750" y="1700213"/>
            <a:ext cx="8153400" cy="829945"/>
          </a:xfrm>
          <a:prstGeom prst="rect">
            <a:avLst/>
          </a:prstGeom>
          <a:noFill/>
          <a:ln w="9525">
            <a:noFill/>
          </a:ln>
        </p:spPr>
        <p:txBody>
          <a:bodyPr>
            <a:spAutoFit/>
          </a:bodyPr>
          <a:lstStyle/>
          <a:p>
            <a:pPr>
              <a:spcBef>
                <a:spcPct val="50000"/>
              </a:spcBef>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集成</a:t>
            </a:r>
            <a:r>
              <a:rPr lang="zh-CN" altLang="en-US" sz="2400" b="1" dirty="0">
                <a:solidFill>
                  <a:srgbClr val="FF0000"/>
                </a:solidFill>
                <a:latin typeface="Times New Roman" panose="02020603050405020304" pitchFamily="18" charset="0"/>
                <a:cs typeface="Times New Roman" panose="02020603050405020304" pitchFamily="18" charset="0"/>
              </a:rPr>
              <a:t>运算</a:t>
            </a:r>
            <a:r>
              <a:rPr lang="zh-CN" altLang="en-US" sz="2400" b="1" dirty="0">
                <a:solidFill>
                  <a:srgbClr val="2B8313"/>
                </a:solidFill>
                <a:latin typeface="Times New Roman" panose="02020603050405020304" pitchFamily="18" charset="0"/>
                <a:cs typeface="Times New Roman" panose="02020603050405020304" pitchFamily="18" charset="0"/>
              </a:rPr>
              <a:t>放大</a:t>
            </a:r>
            <a:r>
              <a:rPr lang="zh-CN" altLang="en-US" sz="2400" b="1" dirty="0">
                <a:latin typeface="Times New Roman" panose="02020603050405020304" pitchFamily="18" charset="0"/>
                <a:cs typeface="Times New Roman" panose="02020603050405020304" pitchFamily="18" charset="0"/>
              </a:rPr>
              <a:t>电路，简称</a:t>
            </a:r>
            <a:r>
              <a:rPr kumimoji="1" lang="zh-CN" altLang="en-US" sz="2400" b="1" dirty="0">
                <a:solidFill>
                  <a:srgbClr val="0000FF"/>
                </a:solidFill>
                <a:latin typeface="宋体" panose="02010600030101010101" pitchFamily="2" charset="-122"/>
                <a:cs typeface="Times New Roman" panose="02020603050405020304" pitchFamily="18" charset="0"/>
              </a:rPr>
              <a:t>集成运放</a:t>
            </a:r>
            <a:r>
              <a:rPr lang="zh-CN" altLang="en-US" sz="2400" b="1" dirty="0">
                <a:latin typeface="Times New Roman" panose="02020603050405020304" pitchFamily="18" charset="0"/>
                <a:cs typeface="Times New Roman" panose="02020603050405020304" pitchFamily="18" charset="0"/>
              </a:rPr>
              <a:t>，是一个</a:t>
            </a:r>
            <a:r>
              <a:rPr lang="zh-CN" altLang="en-US" sz="2400" b="1" dirty="0">
                <a:solidFill>
                  <a:srgbClr val="7030A0"/>
                </a:solidFill>
                <a:latin typeface="Times New Roman" panose="02020603050405020304" pitchFamily="18" charset="0"/>
                <a:cs typeface="Times New Roman" panose="02020603050405020304" pitchFamily="18" charset="0"/>
              </a:rPr>
              <a:t>高性能</a:t>
            </a:r>
            <a:r>
              <a:rPr lang="zh-CN" altLang="en-US" sz="2400" b="1" dirty="0">
                <a:latin typeface="Times New Roman" panose="02020603050405020304" pitchFamily="18" charset="0"/>
                <a:cs typeface="Times New Roman" panose="02020603050405020304" pitchFamily="18" charset="0"/>
              </a:rPr>
              <a:t>的直接耦合多级放大电路。因首先用于信号的运算，故而得名。</a:t>
            </a:r>
            <a:endParaRPr lang="zh-CN" altLang="en-US" sz="2400" b="1">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标题 21506"/>
          <p:cNvSpPr>
            <a:spLocks noGrp="1"/>
          </p:cNvSpPr>
          <p:nvPr>
            <p:ph type="title"/>
          </p:nvPr>
        </p:nvSpPr>
        <p:spPr>
          <a:xfrm>
            <a:off x="250825" y="981075"/>
            <a:ext cx="8229600" cy="581025"/>
          </a:xfrm>
        </p:spPr>
        <p:txBody>
          <a:bodyPr anchor="ctr" anchorCtr="0"/>
          <a:lstStyle/>
          <a:p>
            <a:pPr algn="l" eaLnBrk="0" hangingPunct="0">
              <a:buClrTx/>
              <a:buSzTx/>
              <a:buFontTx/>
            </a:pPr>
            <a:r>
              <a:rPr kumimoji="1" lang="zh-CN" altLang="en-US" sz="3200" dirty="0">
                <a:solidFill>
                  <a:srgbClr val="FF0000"/>
                </a:solidFill>
                <a:latin typeface="黑体" panose="02010609060101010101" pitchFamily="2" charset="-122"/>
                <a:ea typeface="黑体" panose="02010609060101010101" pitchFamily="2" charset="-122"/>
                <a:cs typeface="+mn-cs"/>
              </a:rPr>
              <a:t>二、集成运放电路的组成</a:t>
            </a:r>
            <a:endParaRPr kumimoji="1" lang="zh-CN" altLang="en-US" sz="3200" dirty="0">
              <a:solidFill>
                <a:srgbClr val="FF0000"/>
              </a:solidFill>
              <a:latin typeface="黑体" panose="02010609060101010101" pitchFamily="2" charset="-122"/>
              <a:ea typeface="黑体" panose="02010609060101010101" pitchFamily="2" charset="-122"/>
              <a:cs typeface="+mn-cs"/>
            </a:endParaRPr>
          </a:p>
        </p:txBody>
      </p:sp>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2053" name="Text Box 5"/>
          <p:cNvSpPr txBox="1">
            <a:spLocks noChangeArrowheads="1"/>
          </p:cNvSpPr>
          <p:nvPr>
            <p:custDataLst>
              <p:tags r:id="rId1"/>
            </p:custDataLst>
          </p:nvPr>
        </p:nvSpPr>
        <p:spPr bwMode="auto">
          <a:xfrm>
            <a:off x="481330" y="1739265"/>
            <a:ext cx="8345170"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0000"/>
              </a:lnSpc>
              <a:spcBef>
                <a:spcPct val="50000"/>
              </a:spcBef>
              <a:buClrTx/>
              <a:buSzTx/>
              <a:buFontTx/>
            </a:pPr>
            <a:r>
              <a:rPr lang="en-US" altLang="zh-CN" sz="2000" b="1">
                <a:ea typeface="楷体" panose="02010609060101010101" pitchFamily="49" charset="-122"/>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集成运算放大器是一个高增益直接耦合放大电路，它的方框图如图所示。</a:t>
            </a:r>
            <a:endParaRPr lang="zh-CN" altLang="en-US" sz="2400" b="1" dirty="0">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799465" y="2858770"/>
            <a:ext cx="7718425" cy="2481580"/>
            <a:chOff x="1033" y="4389"/>
            <a:chExt cx="12155" cy="3908"/>
          </a:xfrm>
        </p:grpSpPr>
        <p:grpSp>
          <p:nvGrpSpPr>
            <p:cNvPr id="14" name="组合 13"/>
            <p:cNvGrpSpPr/>
            <p:nvPr/>
          </p:nvGrpSpPr>
          <p:grpSpPr>
            <a:xfrm>
              <a:off x="1033" y="4389"/>
              <a:ext cx="12155" cy="3908"/>
              <a:chOff x="1033" y="4389"/>
              <a:chExt cx="12155" cy="3908"/>
            </a:xfrm>
          </p:grpSpPr>
          <p:graphicFrame>
            <p:nvGraphicFramePr>
              <p:cNvPr id="2056" name="Object 8"/>
              <p:cNvGraphicFramePr>
                <a:graphicFrameLocks noChangeAspect="1"/>
              </p:cNvGraphicFramePr>
              <p:nvPr>
                <p:custDataLst>
                  <p:tags r:id="rId2"/>
                </p:custDataLst>
              </p:nvPr>
            </p:nvGraphicFramePr>
            <p:xfrm>
              <a:off x="1033" y="4389"/>
              <a:ext cx="12155" cy="3908"/>
            </p:xfrm>
            <a:graphic>
              <a:graphicData uri="http://schemas.openxmlformats.org/presentationml/2006/ole">
                <mc:AlternateContent xmlns:mc="http://schemas.openxmlformats.org/markup-compatibility/2006">
                  <mc:Choice xmlns:v="urn:schemas-microsoft-com:vml" Requires="v">
                    <p:oleObj spid="_x0000_s3" name="BMP 图象" r:id="rId3" imgW="3200400" imgH="1026795" progId="Paint.Picture">
                      <p:embed/>
                    </p:oleObj>
                  </mc:Choice>
                  <mc:Fallback>
                    <p:oleObj name="BMP 图象" r:id="rId3" imgW="3200400" imgH="1026795" progId="Paint.Picture">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 y="4389"/>
                            <a:ext cx="12155" cy="3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文本框 3"/>
              <p:cNvSpPr txBox="1"/>
              <p:nvPr>
                <p:custDataLst>
                  <p:tags r:id="rId5"/>
                </p:custDataLst>
              </p:nvPr>
            </p:nvSpPr>
            <p:spPr>
              <a:xfrm>
                <a:off x="12190" y="5114"/>
                <a:ext cx="921" cy="725"/>
              </a:xfrm>
              <a:prstGeom prst="rect">
                <a:avLst/>
              </a:prstGeom>
              <a:solidFill>
                <a:schemeClr val="bg1"/>
              </a:solidFill>
            </p:spPr>
            <p:txBody>
              <a:bodyPr wrap="square" rtlCol="0">
                <a:spAutoFit/>
              </a:bodyPr>
              <a:lstStyle/>
              <a:p>
                <a:r>
                  <a:rPr lang="en-US" altLang="zh-CN" sz="2400" b="1" i="1" dirty="0">
                    <a:solidFill>
                      <a:srgbClr val="0000FF"/>
                    </a:solidFill>
                    <a:latin typeface="Times New Roman" panose="02020603050405020304" pitchFamily="18" charset="0"/>
                    <a:cs typeface="Times New Roman" panose="02020603050405020304" pitchFamily="18" charset="0"/>
                  </a:rPr>
                  <a:t>u</a:t>
                </a:r>
                <a:r>
                  <a:rPr lang="en-US" altLang="zh-CN" sz="2400" b="1" baseline="-25000" dirty="0">
                    <a:solidFill>
                      <a:srgbClr val="0000FF"/>
                    </a:solidFill>
                    <a:latin typeface="Times New Roman" panose="02020603050405020304" pitchFamily="18" charset="0"/>
                    <a:cs typeface="Times New Roman" panose="02020603050405020304" pitchFamily="18" charset="0"/>
                  </a:rPr>
                  <a:t>o</a:t>
                </a:r>
                <a:endParaRPr lang="en-US" altLang="zh-CN" sz="2400" b="1" baseline="-25000" dirty="0">
                  <a:solidFill>
                    <a:srgbClr val="0000FF"/>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custDataLst>
                  <p:tags r:id="rId6"/>
                </p:custDataLst>
              </p:nvPr>
            </p:nvPicPr>
            <p:blipFill>
              <a:blip r:embed="rId7"/>
              <a:stretch>
                <a:fillRect/>
              </a:stretch>
            </p:blipFill>
            <p:spPr>
              <a:xfrm>
                <a:off x="1417" y="5314"/>
                <a:ext cx="525" cy="510"/>
              </a:xfrm>
              <a:prstGeom prst="rect">
                <a:avLst/>
              </a:prstGeom>
            </p:spPr>
          </p:pic>
        </p:grpSp>
        <p:sp>
          <p:nvSpPr>
            <p:cNvPr id="5" name="文本框 4"/>
            <p:cNvSpPr txBox="1"/>
            <p:nvPr>
              <p:custDataLst>
                <p:tags r:id="rId8"/>
              </p:custDataLst>
            </p:nvPr>
          </p:nvSpPr>
          <p:spPr>
            <a:xfrm>
              <a:off x="1287" y="5099"/>
              <a:ext cx="921" cy="725"/>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US" altLang="zh-CN" sz="2400" b="1" i="1" dirty="0">
                  <a:solidFill>
                    <a:srgbClr val="FF0000"/>
                  </a:solidFill>
                  <a:latin typeface="Times New Roman" panose="02020603050405020304" pitchFamily="18" charset="0"/>
                  <a:cs typeface="Times New Roman" panose="02020603050405020304" pitchFamily="18" charset="0"/>
                </a:rPr>
                <a:t>u</a:t>
              </a:r>
              <a:r>
                <a:rPr lang="en-US" altLang="zh-CN" sz="2400" b="1" baseline="-25000" dirty="0">
                  <a:solidFill>
                    <a:srgbClr val="FF0000"/>
                  </a:solidFill>
                  <a:latin typeface="Times New Roman" panose="02020603050405020304" pitchFamily="18" charset="0"/>
                  <a:cs typeface="Times New Roman" panose="02020603050405020304" pitchFamily="18" charset="0"/>
                </a:rPr>
                <a:t>i</a:t>
              </a:r>
              <a:endParaRPr lang="en-US" altLang="zh-CN" sz="2400" b="1" baseline="-25000" dirty="0">
                <a:solidFill>
                  <a:srgbClr val="FF0000"/>
                </a:solidFill>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122" name="Text Box 2"/>
          <p:cNvSpPr txBox="1">
            <a:spLocks noChangeArrowheads="1"/>
          </p:cNvSpPr>
          <p:nvPr>
            <p:custDataLst>
              <p:tags r:id="rId1"/>
            </p:custDataLst>
          </p:nvPr>
        </p:nvSpPr>
        <p:spPr bwMode="auto">
          <a:xfrm>
            <a:off x="534670" y="1125220"/>
            <a:ext cx="8201660" cy="977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en-US" altLang="zh-CN" sz="2400" b="1">
                <a:latin typeface="Times New Roman" panose="02020603050405020304" pitchFamily="18" charset="0"/>
                <a:cs typeface="Times New Roman" panose="02020603050405020304" pitchFamily="18" charset="0"/>
              </a:rPr>
              <a:t>       1.</a:t>
            </a:r>
            <a:r>
              <a:rPr lang="zh-CN" altLang="en-US" sz="2400" b="1">
                <a:solidFill>
                  <a:srgbClr val="0000FF"/>
                </a:solidFill>
                <a:latin typeface="Times New Roman" panose="02020603050405020304" pitchFamily="18" charset="0"/>
                <a:cs typeface="Times New Roman" panose="02020603050405020304" pitchFamily="18" charset="0"/>
              </a:rPr>
              <a:t>输入级</a:t>
            </a:r>
            <a:r>
              <a:rPr lang="zh-CN" altLang="en-US" sz="2400" b="1" dirty="0">
                <a:solidFill>
                  <a:srgbClr val="000000"/>
                </a:solidFill>
                <a:latin typeface="Times New Roman" panose="02020603050405020304" pitchFamily="18" charset="0"/>
                <a:cs typeface="Times New Roman" panose="02020603050405020304" pitchFamily="18" charset="0"/>
                <a:sym typeface="+mn-ea"/>
              </a:rPr>
              <a:t>又称前置级，</a:t>
            </a:r>
            <a:r>
              <a:rPr lang="zh-CN" altLang="en-US" sz="2400" b="1">
                <a:latin typeface="Times New Roman" panose="02020603050405020304" pitchFamily="18" charset="0"/>
                <a:cs typeface="Times New Roman" panose="02020603050405020304" pitchFamily="18" charset="0"/>
              </a:rPr>
              <a:t>要使用高性能的差分放大电路，它必须对共模信号有很强的抑制力。        </a:t>
            </a:r>
            <a:endParaRPr lang="zh-CN" altLang="en-US" sz="2400" b="1">
              <a:latin typeface="Times New Roman" panose="02020603050405020304" pitchFamily="18" charset="0"/>
              <a:cs typeface="Times New Roman" panose="02020603050405020304" pitchFamily="18" charset="0"/>
            </a:endParaRPr>
          </a:p>
        </p:txBody>
      </p:sp>
      <p:sp>
        <p:nvSpPr>
          <p:cNvPr id="5123" name="Text Box 3"/>
          <p:cNvSpPr txBox="1">
            <a:spLocks noChangeArrowheads="1"/>
          </p:cNvSpPr>
          <p:nvPr>
            <p:custDataLst>
              <p:tags r:id="rId2"/>
            </p:custDataLst>
          </p:nvPr>
        </p:nvSpPr>
        <p:spPr bwMode="auto">
          <a:xfrm>
            <a:off x="534670" y="5106670"/>
            <a:ext cx="8201660" cy="977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en-US" altLang="zh-CN" sz="2400" b="1">
                <a:latin typeface="Times New Roman" panose="02020603050405020304" pitchFamily="18" charset="0"/>
                <a:cs typeface="Times New Roman" panose="02020603050405020304" pitchFamily="18" charset="0"/>
              </a:rPr>
              <a:t>      4.</a:t>
            </a:r>
            <a:r>
              <a:rPr lang="zh-CN" altLang="en-US" sz="2400" b="1">
                <a:solidFill>
                  <a:srgbClr val="0000FF"/>
                </a:solidFill>
                <a:latin typeface="Times New Roman" panose="02020603050405020304" pitchFamily="18" charset="0"/>
                <a:cs typeface="Times New Roman" panose="02020603050405020304" pitchFamily="18" charset="0"/>
              </a:rPr>
              <a:t>偏置电流源</a:t>
            </a:r>
            <a:r>
              <a:rPr lang="zh-CN" altLang="en-US" sz="2400" b="1">
                <a:latin typeface="Times New Roman" panose="02020603050405020304" pitchFamily="18" charset="0"/>
                <a:cs typeface="Times New Roman" panose="02020603050405020304" pitchFamily="18" charset="0"/>
              </a:rPr>
              <a:t>可提供稳定的几乎不随温度而变化的偏置电流，以稳定工作点。 </a:t>
            </a:r>
            <a:endParaRPr lang="zh-CN" altLang="en-US" sz="2400" b="1">
              <a:latin typeface="Times New Roman" panose="02020603050405020304" pitchFamily="18" charset="0"/>
              <a:cs typeface="Times New Roman" panose="02020603050405020304" pitchFamily="18" charset="0"/>
            </a:endParaRPr>
          </a:p>
        </p:txBody>
      </p:sp>
      <p:sp>
        <p:nvSpPr>
          <p:cNvPr id="5124" name="Text Box 4"/>
          <p:cNvSpPr txBox="1">
            <a:spLocks noChangeArrowheads="1"/>
          </p:cNvSpPr>
          <p:nvPr>
            <p:custDataLst>
              <p:tags r:id="rId3"/>
            </p:custDataLst>
          </p:nvPr>
        </p:nvSpPr>
        <p:spPr bwMode="auto">
          <a:xfrm>
            <a:off x="534670" y="3779520"/>
            <a:ext cx="8202295" cy="977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en-US" altLang="zh-CN" sz="2400" b="1">
                <a:latin typeface="Times New Roman" panose="02020603050405020304" pitchFamily="18" charset="0"/>
                <a:cs typeface="Times New Roman" panose="02020603050405020304" pitchFamily="18" charset="0"/>
              </a:rPr>
              <a:t>       3.</a:t>
            </a:r>
            <a:r>
              <a:rPr lang="zh-CN" altLang="en-US" sz="2400" b="1">
                <a:solidFill>
                  <a:srgbClr val="0000FF"/>
                </a:solidFill>
                <a:latin typeface="Times New Roman" panose="02020603050405020304" pitchFamily="18" charset="0"/>
                <a:cs typeface="Times New Roman" panose="02020603050405020304" pitchFamily="18" charset="0"/>
              </a:rPr>
              <a:t>互补输出级</a:t>
            </a:r>
            <a:r>
              <a:rPr lang="zh-CN" altLang="en-US" sz="2400" b="1">
                <a:latin typeface="Times New Roman" panose="02020603050405020304" pitchFamily="18" charset="0"/>
                <a:cs typeface="Times New Roman" panose="02020603050405020304" pitchFamily="18" charset="0"/>
              </a:rPr>
              <a:t>由</a:t>
            </a:r>
            <a:r>
              <a:rPr lang="en-US" altLang="zh-CN" sz="2400" b="1">
                <a:solidFill>
                  <a:srgbClr val="FF3300"/>
                </a:solidFill>
                <a:latin typeface="Times New Roman" panose="02020603050405020304" pitchFamily="18" charset="0"/>
                <a:cs typeface="Times New Roman" panose="02020603050405020304" pitchFamily="18" charset="0"/>
              </a:rPr>
              <a:t>PNP</a:t>
            </a:r>
            <a:r>
              <a:rPr lang="zh-CN" altLang="en-US" sz="2400" b="1">
                <a:latin typeface="Times New Roman" panose="02020603050405020304" pitchFamily="18" charset="0"/>
                <a:cs typeface="Times New Roman" panose="02020603050405020304" pitchFamily="18" charset="0"/>
              </a:rPr>
              <a:t>和</a:t>
            </a:r>
            <a:r>
              <a:rPr lang="en-US" altLang="zh-CN" sz="2400" b="1">
                <a:solidFill>
                  <a:srgbClr val="FF3300"/>
                </a:solidFill>
                <a:latin typeface="Times New Roman" panose="02020603050405020304" pitchFamily="18" charset="0"/>
                <a:cs typeface="Times New Roman" panose="02020603050405020304" pitchFamily="18" charset="0"/>
              </a:rPr>
              <a:t>NPN</a:t>
            </a:r>
            <a:r>
              <a:rPr lang="zh-CN" altLang="en-US" sz="2400" b="1">
                <a:latin typeface="Times New Roman" panose="02020603050405020304" pitchFamily="18" charset="0"/>
                <a:cs typeface="Times New Roman" panose="02020603050405020304" pitchFamily="18" charset="0"/>
              </a:rPr>
              <a:t>两种极性的三极管或复合管组成，以获得正负两个极性的输出电压或电流。</a:t>
            </a:r>
            <a:endParaRPr lang="zh-CN" altLang="en-US" sz="2400" b="1">
              <a:latin typeface="Times New Roman" panose="02020603050405020304" pitchFamily="18" charset="0"/>
              <a:cs typeface="Times New Roman" panose="02020603050405020304" pitchFamily="18" charset="0"/>
            </a:endParaRPr>
          </a:p>
        </p:txBody>
      </p:sp>
      <p:sp>
        <p:nvSpPr>
          <p:cNvPr id="5125" name="Text Box 5"/>
          <p:cNvSpPr txBox="1">
            <a:spLocks noChangeArrowheads="1"/>
          </p:cNvSpPr>
          <p:nvPr>
            <p:custDataLst>
              <p:tags r:id="rId4"/>
            </p:custDataLst>
          </p:nvPr>
        </p:nvSpPr>
        <p:spPr bwMode="auto">
          <a:xfrm>
            <a:off x="534670" y="2452370"/>
            <a:ext cx="8202295" cy="977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en-US" altLang="zh-CN" sz="2400" b="1">
                <a:latin typeface="Times New Roman" panose="02020603050405020304" pitchFamily="18" charset="0"/>
                <a:cs typeface="Times New Roman" panose="02020603050405020304" pitchFamily="18" charset="0"/>
              </a:rPr>
              <a:t>       2.</a:t>
            </a:r>
            <a:r>
              <a:rPr lang="zh-CN" altLang="en-US" sz="2400" b="1">
                <a:solidFill>
                  <a:srgbClr val="0000FF"/>
                </a:solidFill>
                <a:latin typeface="Times New Roman" panose="02020603050405020304" pitchFamily="18" charset="0"/>
                <a:cs typeface="Times New Roman" panose="02020603050405020304" pitchFamily="18" charset="0"/>
              </a:rPr>
              <a:t>中间放大级</a:t>
            </a:r>
            <a:r>
              <a:rPr lang="zh-CN" altLang="en-US" sz="2400" b="1">
                <a:latin typeface="Times New Roman" panose="02020603050405020304" pitchFamily="18" charset="0"/>
                <a:cs typeface="Times New Roman" panose="02020603050405020304" pitchFamily="18" charset="0"/>
              </a:rPr>
              <a:t>要提供高的电压增益，以保证运放的运算精度。中间级的电路形式多采用复合管作为放大管。</a:t>
            </a:r>
            <a:endParaRPr lang="zh-CN" altLang="en-US" sz="2400" b="1">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合 90"/>
          <p:cNvGrpSpPr/>
          <p:nvPr/>
        </p:nvGrpSpPr>
        <p:grpSpPr>
          <a:xfrm>
            <a:off x="755650" y="2367915"/>
            <a:ext cx="2056765" cy="2298700"/>
            <a:chOff x="1190" y="3729"/>
            <a:chExt cx="3239" cy="3620"/>
          </a:xfrm>
        </p:grpSpPr>
        <p:grpSp>
          <p:nvGrpSpPr>
            <p:cNvPr id="34" name="组合 33"/>
            <p:cNvGrpSpPr/>
            <p:nvPr/>
          </p:nvGrpSpPr>
          <p:grpSpPr>
            <a:xfrm rot="0">
              <a:off x="1190" y="3729"/>
              <a:ext cx="3145" cy="3620"/>
              <a:chOff x="1190" y="3729"/>
              <a:chExt cx="3145" cy="3620"/>
            </a:xfrm>
          </p:grpSpPr>
          <p:pic>
            <p:nvPicPr>
              <p:cNvPr id="12" name="图片 11"/>
              <p:cNvPicPr>
                <a:picLocks noChangeAspect="1"/>
              </p:cNvPicPr>
              <p:nvPr>
                <p:custDataLst>
                  <p:tags r:id="rId1"/>
                </p:custDataLst>
              </p:nvPr>
            </p:nvPicPr>
            <p:blipFill>
              <a:blip r:embed="rId2"/>
              <a:stretch>
                <a:fillRect/>
              </a:stretch>
            </p:blipFill>
            <p:spPr>
              <a:xfrm>
                <a:off x="1190" y="3729"/>
                <a:ext cx="3145" cy="3620"/>
              </a:xfrm>
              <a:prstGeom prst="rect">
                <a:avLst/>
              </a:prstGeom>
            </p:spPr>
          </p:pic>
          <p:pic>
            <p:nvPicPr>
              <p:cNvPr id="33" name="图片 32"/>
              <p:cNvPicPr>
                <a:picLocks noChangeAspect="1"/>
              </p:cNvPicPr>
              <p:nvPr>
                <p:custDataLst>
                  <p:tags r:id="rId3"/>
                </p:custDataLst>
              </p:nvPr>
            </p:nvPicPr>
            <p:blipFill>
              <a:blip r:embed="rId4"/>
              <a:stretch>
                <a:fillRect/>
              </a:stretch>
            </p:blipFill>
            <p:spPr>
              <a:xfrm>
                <a:off x="2271" y="6068"/>
                <a:ext cx="984" cy="683"/>
              </a:xfrm>
              <a:prstGeom prst="rect">
                <a:avLst/>
              </a:prstGeom>
            </p:spPr>
          </p:pic>
        </p:grpSp>
        <p:pic>
          <p:nvPicPr>
            <p:cNvPr id="87" name="图片 86"/>
            <p:cNvPicPr>
              <a:picLocks noChangeAspect="1"/>
            </p:cNvPicPr>
            <p:nvPr>
              <p:custDataLst>
                <p:tags r:id="rId5"/>
              </p:custDataLst>
            </p:nvPr>
          </p:nvPicPr>
          <p:blipFill>
            <a:blip r:embed="rId4"/>
            <a:stretch>
              <a:fillRect/>
            </a:stretch>
          </p:blipFill>
          <p:spPr>
            <a:xfrm>
              <a:off x="1563" y="5315"/>
              <a:ext cx="548" cy="601"/>
            </a:xfrm>
            <a:prstGeom prst="rect">
              <a:avLst/>
            </a:prstGeom>
          </p:spPr>
        </p:pic>
        <p:pic>
          <p:nvPicPr>
            <p:cNvPr id="88" name="图片 87"/>
            <p:cNvPicPr>
              <a:picLocks noChangeAspect="1"/>
            </p:cNvPicPr>
            <p:nvPr>
              <p:custDataLst>
                <p:tags r:id="rId6"/>
              </p:custDataLst>
            </p:nvPr>
          </p:nvPicPr>
          <p:blipFill>
            <a:blip r:embed="rId4"/>
            <a:stretch>
              <a:fillRect/>
            </a:stretch>
          </p:blipFill>
          <p:spPr>
            <a:xfrm>
              <a:off x="2271" y="6259"/>
              <a:ext cx="961" cy="492"/>
            </a:xfrm>
            <a:prstGeom prst="rect">
              <a:avLst/>
            </a:prstGeom>
          </p:spPr>
        </p:pic>
        <p:pic>
          <p:nvPicPr>
            <p:cNvPr id="89" name="图片 88"/>
            <p:cNvPicPr>
              <a:picLocks noChangeAspect="1"/>
            </p:cNvPicPr>
            <p:nvPr>
              <p:custDataLst>
                <p:tags r:id="rId7"/>
              </p:custDataLst>
            </p:nvPr>
          </p:nvPicPr>
          <p:blipFill>
            <a:blip r:embed="rId4"/>
            <a:stretch>
              <a:fillRect/>
            </a:stretch>
          </p:blipFill>
          <p:spPr>
            <a:xfrm>
              <a:off x="3881" y="4217"/>
              <a:ext cx="548" cy="601"/>
            </a:xfrm>
            <a:prstGeom prst="rect">
              <a:avLst/>
            </a:prstGeom>
          </p:spPr>
        </p:pic>
        <p:pic>
          <p:nvPicPr>
            <p:cNvPr id="90" name="图片 89"/>
            <p:cNvPicPr>
              <a:picLocks noChangeAspect="1"/>
            </p:cNvPicPr>
            <p:nvPr>
              <p:custDataLst>
                <p:tags r:id="rId8"/>
              </p:custDataLst>
            </p:nvPr>
          </p:nvPicPr>
          <p:blipFill>
            <a:blip r:embed="rId4"/>
            <a:stretch>
              <a:fillRect/>
            </a:stretch>
          </p:blipFill>
          <p:spPr>
            <a:xfrm>
              <a:off x="3798" y="6421"/>
              <a:ext cx="548" cy="601"/>
            </a:xfrm>
            <a:prstGeom prst="rect">
              <a:avLst/>
            </a:prstGeom>
          </p:spPr>
        </p:pic>
      </p:grpSp>
      <p:grpSp>
        <p:nvGrpSpPr>
          <p:cNvPr id="53" name="组合 52"/>
          <p:cNvGrpSpPr/>
          <p:nvPr/>
        </p:nvGrpSpPr>
        <p:grpSpPr>
          <a:xfrm>
            <a:off x="4824730" y="2625725"/>
            <a:ext cx="1940560" cy="2084070"/>
            <a:chOff x="7598" y="4135"/>
            <a:chExt cx="3056" cy="3282"/>
          </a:xfrm>
        </p:grpSpPr>
        <p:pic>
          <p:nvPicPr>
            <p:cNvPr id="8" name="Picture 17"/>
            <p:cNvPicPr>
              <a:picLocks noChangeAspect="1" noChangeArrowheads="1"/>
            </p:cNvPicPr>
            <p:nvPr>
              <p:custDataLst>
                <p:tags r:id="rId9"/>
              </p:custDataLst>
            </p:nvPr>
          </p:nvPicPr>
          <p:blipFill>
            <a:blip r:embed="rId10" cstate="print">
              <a:extLst>
                <a:ext uri="{28A0092B-C50C-407E-A947-70E740481C1C}">
                  <a14:useLocalDpi xmlns:a14="http://schemas.microsoft.com/office/drawing/2010/main" val="0"/>
                </a:ext>
              </a:extLst>
            </a:blip>
            <a:srcRect t="41107" r="79417" b="25125"/>
            <a:stretch>
              <a:fillRect/>
            </a:stretch>
          </p:blipFill>
          <p:spPr bwMode="auto">
            <a:xfrm>
              <a:off x="7598" y="4135"/>
              <a:ext cx="3000" cy="3282"/>
            </a:xfrm>
            <a:prstGeom prst="rect">
              <a:avLst/>
            </a:prstGeom>
            <a:noFill/>
            <a:extLst>
              <a:ext uri="{909E8E84-426E-40DD-AFC4-6F175D3DCCD1}">
                <a14:hiddenFill xmlns:a14="http://schemas.microsoft.com/office/drawing/2010/main">
                  <a:solidFill>
                    <a:srgbClr val="FFFFFF"/>
                  </a:solidFill>
                </a14:hiddenFill>
              </a:ext>
            </a:extLst>
          </p:spPr>
        </p:pic>
        <p:pic>
          <p:nvPicPr>
            <p:cNvPr id="42" name="图片 41"/>
            <p:cNvPicPr>
              <a:picLocks noChangeAspect="1"/>
            </p:cNvPicPr>
            <p:nvPr>
              <p:custDataLst>
                <p:tags r:id="rId11"/>
              </p:custDataLst>
            </p:nvPr>
          </p:nvPicPr>
          <p:blipFill>
            <a:blip r:embed="rId12"/>
            <a:stretch>
              <a:fillRect/>
            </a:stretch>
          </p:blipFill>
          <p:spPr>
            <a:xfrm>
              <a:off x="8311" y="6217"/>
              <a:ext cx="1155" cy="462"/>
            </a:xfrm>
            <a:prstGeom prst="rect">
              <a:avLst/>
            </a:prstGeom>
          </p:spPr>
        </p:pic>
        <p:pic>
          <p:nvPicPr>
            <p:cNvPr id="43" name="图片 42"/>
            <p:cNvPicPr>
              <a:picLocks noChangeAspect="1"/>
            </p:cNvPicPr>
            <p:nvPr>
              <p:custDataLst>
                <p:tags r:id="rId13"/>
              </p:custDataLst>
            </p:nvPr>
          </p:nvPicPr>
          <p:blipFill>
            <a:blip r:embed="rId12"/>
            <a:stretch>
              <a:fillRect/>
            </a:stretch>
          </p:blipFill>
          <p:spPr>
            <a:xfrm>
              <a:off x="7717" y="5445"/>
              <a:ext cx="512" cy="692"/>
            </a:xfrm>
            <a:prstGeom prst="rect">
              <a:avLst/>
            </a:prstGeom>
          </p:spPr>
        </p:pic>
        <p:pic>
          <p:nvPicPr>
            <p:cNvPr id="50" name="图片 49"/>
            <p:cNvPicPr>
              <a:picLocks noChangeAspect="1"/>
            </p:cNvPicPr>
            <p:nvPr>
              <p:custDataLst>
                <p:tags r:id="rId14"/>
              </p:custDataLst>
            </p:nvPr>
          </p:nvPicPr>
          <p:blipFill>
            <a:blip r:embed="rId12"/>
            <a:stretch>
              <a:fillRect/>
            </a:stretch>
          </p:blipFill>
          <p:spPr>
            <a:xfrm>
              <a:off x="10088" y="4331"/>
              <a:ext cx="337" cy="615"/>
            </a:xfrm>
            <a:prstGeom prst="rect">
              <a:avLst/>
            </a:prstGeom>
          </p:spPr>
        </p:pic>
        <p:pic>
          <p:nvPicPr>
            <p:cNvPr id="52" name="图片 51"/>
            <p:cNvPicPr>
              <a:picLocks noChangeAspect="1"/>
            </p:cNvPicPr>
            <p:nvPr>
              <p:custDataLst>
                <p:tags r:id="rId15"/>
              </p:custDataLst>
            </p:nvPr>
          </p:nvPicPr>
          <p:blipFill>
            <a:blip r:embed="rId12"/>
            <a:stretch>
              <a:fillRect/>
            </a:stretch>
          </p:blipFill>
          <p:spPr>
            <a:xfrm>
              <a:off x="10088" y="6534"/>
              <a:ext cx="567" cy="615"/>
            </a:xfrm>
            <a:prstGeom prst="rect">
              <a:avLst/>
            </a:prstGeom>
          </p:spPr>
        </p:pic>
      </p:grpSp>
      <p:pic>
        <p:nvPicPr>
          <p:cNvPr id="3" name="图片 2"/>
          <p:cNvPicPr>
            <a:picLocks noChangeAspect="1"/>
          </p:cNvPicPr>
          <p:nvPr/>
        </p:nvPicPr>
        <p:blipFill>
          <a:blip r:embed="rId16"/>
          <a:stretch>
            <a:fillRect/>
          </a:stretch>
        </p:blipFill>
        <p:spPr>
          <a:xfrm>
            <a:off x="2915285" y="2846705"/>
            <a:ext cx="1446530" cy="1484630"/>
          </a:xfrm>
          <a:prstGeom prst="rect">
            <a:avLst/>
          </a:prstGeom>
        </p:spPr>
      </p:pic>
      <p:sp>
        <p:nvSpPr>
          <p:cNvPr id="23554" name="标题 23553"/>
          <p:cNvSpPr>
            <a:spLocks noGrp="1"/>
          </p:cNvSpPr>
          <p:nvPr>
            <p:ph type="title"/>
          </p:nvPr>
        </p:nvSpPr>
        <p:spPr>
          <a:xfrm>
            <a:off x="179388" y="908050"/>
            <a:ext cx="8077200" cy="498475"/>
          </a:xfrm>
        </p:spPr>
        <p:txBody>
          <a:bodyPr anchor="ctr" anchorCtr="0"/>
          <a:lstStyle/>
          <a:p>
            <a:pPr algn="l" eaLnBrk="0" hangingPunct="0">
              <a:buClrTx/>
              <a:buSzTx/>
              <a:buFontTx/>
            </a:pPr>
            <a:r>
              <a:rPr kumimoji="1" lang="zh-CN" altLang="en-US" sz="3200" dirty="0">
                <a:solidFill>
                  <a:srgbClr val="FF0000"/>
                </a:solidFill>
                <a:latin typeface="黑体" panose="02010609060101010101" pitchFamily="2" charset="-122"/>
                <a:ea typeface="黑体" panose="02010609060101010101" pitchFamily="2" charset="-122"/>
                <a:cs typeface="+mn-cs"/>
              </a:rPr>
              <a:t>三、</a:t>
            </a:r>
            <a:r>
              <a:rPr lang="zh-CN" altLang="en-US" sz="3200" dirty="0">
                <a:solidFill>
                  <a:srgbClr val="FF0000"/>
                </a:solidFill>
                <a:latin typeface="黑体" panose="02010609060101010101" pitchFamily="2" charset="-122"/>
                <a:ea typeface="黑体" panose="02010609060101010101" pitchFamily="2" charset="-122"/>
                <a:sym typeface="+mn-ea"/>
              </a:rPr>
              <a:t>集成运放中的复合管</a:t>
            </a:r>
            <a:endParaRPr kumimoji="1" lang="zh-CN" altLang="en-US" sz="3200" dirty="0">
              <a:solidFill>
                <a:srgbClr val="FF0000"/>
              </a:solidFill>
              <a:latin typeface="黑体" panose="02010609060101010101" pitchFamily="2" charset="-122"/>
              <a:ea typeface="黑体" panose="02010609060101010101" pitchFamily="2" charset="-122"/>
              <a:cs typeface="+mn-cs"/>
            </a:endParaRPr>
          </a:p>
        </p:txBody>
      </p:sp>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51555" name="Rectangle 3"/>
          <p:cNvSpPr>
            <a:spLocks noGrp="1" noChangeArrowheads="1"/>
          </p:cNvSpPr>
          <p:nvPr>
            <p:custDataLst>
              <p:tags r:id="rId17"/>
            </p:custDataLst>
          </p:nvPr>
        </p:nvSpPr>
        <p:spPr bwMode="auto">
          <a:xfrm>
            <a:off x="628650" y="1482725"/>
            <a:ext cx="782447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sz="2400" b="1" dirty="0">
                <a:latin typeface="Times New Roman" panose="02020603050405020304" pitchFamily="18" charset="0"/>
                <a:ea typeface="宋体" panose="02010600030101010101" pitchFamily="2" charset="-122"/>
              </a:rPr>
              <a:t>复合管的组成：多只管子合理连接等效成一只管子。</a:t>
            </a:r>
            <a:endParaRPr lang="zh-CN" altLang="en-US" sz="2400" b="1" dirty="0">
              <a:latin typeface="Times New Roman" panose="02020603050405020304" pitchFamily="18" charset="0"/>
              <a:ea typeface="宋体" panose="02010600030101010101" pitchFamily="2" charset="-122"/>
            </a:endParaRPr>
          </a:p>
        </p:txBody>
      </p:sp>
      <p:pic>
        <p:nvPicPr>
          <p:cNvPr id="6" name="图片 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255011" y="4582954"/>
            <a:ext cx="1371600" cy="492125"/>
          </a:xfrm>
          <a:prstGeom prst="rect">
            <a:avLst/>
          </a:prstGeom>
          <a:solidFill>
            <a:srgbClr val="66FF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1560" name="Text Box 8"/>
          <p:cNvSpPr txBox="1">
            <a:spLocks noChangeArrowheads="1"/>
          </p:cNvSpPr>
          <p:nvPr/>
        </p:nvSpPr>
        <p:spPr bwMode="auto">
          <a:xfrm>
            <a:off x="4535170" y="5720715"/>
            <a:ext cx="3942715" cy="829945"/>
          </a:xfrm>
          <a:prstGeom prst="rect">
            <a:avLst/>
          </a:prstGeom>
          <a:noFill/>
          <a:ln>
            <a:noFill/>
          </a:ln>
          <a:extLst>
            <a:ext uri="{909E8E84-426E-40DD-AFC4-6F175D3DCCD1}">
              <a14:hiddenFill xmlns:a14="http://schemas.microsoft.com/office/drawing/2010/main">
                <a:blipFill dpi="0" rotWithShape="0">
                  <a:blip r:embed="rId19"/>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zh-CN"/>
            </a:defPPr>
            <a:lvl1pPr algn="ctr" rtl="0" fontAlgn="base">
              <a:spcBef>
                <a:spcPct val="0"/>
              </a:spcBef>
              <a:spcAft>
                <a:spcPct val="0"/>
              </a:spcAft>
              <a:defRPr sz="2000" b="1"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2000" b="1"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2000" b="1"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2000" b="1"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20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b="1" kern="1200">
                <a:solidFill>
                  <a:schemeClr val="tx1"/>
                </a:solidFill>
                <a:latin typeface="Arial" panose="020B0604020202020204" pitchFamily="34" charset="0"/>
                <a:ea typeface="宋体" panose="02010600030101010101" pitchFamily="2" charset="-122"/>
                <a:cs typeface="+mn-cs"/>
              </a:defRPr>
            </a:lvl9pPr>
          </a:lstStyle>
          <a:p>
            <a:pPr algn="l">
              <a:spcBef>
                <a:spcPct val="50000"/>
              </a:spcBef>
            </a:pPr>
            <a:r>
              <a:rPr kumimoji="1" lang="en-US" altLang="zh-CN" sz="2400" b="0" dirty="0">
                <a:latin typeface="Times New Roman" panose="02020603050405020304" pitchFamily="18" charset="0"/>
                <a:cs typeface="Times New Roman" panose="02020603050405020304" pitchFamily="18" charset="0"/>
              </a:rPr>
              <a:t>     </a:t>
            </a:r>
            <a:r>
              <a:rPr kumimoji="1" lang="zh-CN" altLang="en-US" sz="2400" dirty="0">
                <a:solidFill>
                  <a:srgbClr val="A50021"/>
                </a:solidFill>
                <a:latin typeface="Times New Roman" panose="02020603050405020304" pitchFamily="18" charset="0"/>
                <a:cs typeface="Times New Roman" panose="02020603050405020304" pitchFamily="18" charset="0"/>
              </a:rPr>
              <a:t>不同类型的管子复合后，其类型决定于</a:t>
            </a:r>
            <a:r>
              <a:rPr kumimoji="1" lang="en-US" altLang="zh-CN" sz="2400" dirty="0">
                <a:solidFill>
                  <a:srgbClr val="A50021"/>
                </a:solidFill>
                <a:latin typeface="Times New Roman" panose="02020603050405020304" pitchFamily="18" charset="0"/>
                <a:cs typeface="Times New Roman" panose="02020603050405020304" pitchFamily="18" charset="0"/>
              </a:rPr>
              <a:t>T</a:t>
            </a:r>
            <a:r>
              <a:rPr kumimoji="1" lang="en-US" altLang="zh-CN" sz="2400" baseline="-25000" dirty="0">
                <a:solidFill>
                  <a:srgbClr val="A50021"/>
                </a:solidFill>
                <a:latin typeface="Times New Roman" panose="02020603050405020304" pitchFamily="18" charset="0"/>
                <a:cs typeface="Times New Roman" panose="02020603050405020304" pitchFamily="18" charset="0"/>
              </a:rPr>
              <a:t>1</a:t>
            </a:r>
            <a:r>
              <a:rPr kumimoji="1" lang="zh-CN" altLang="zh-CN" sz="2400" dirty="0">
                <a:solidFill>
                  <a:srgbClr val="A50021"/>
                </a:solidFill>
                <a:latin typeface="Times New Roman" panose="02020603050405020304" pitchFamily="18" charset="0"/>
                <a:cs typeface="Times New Roman" panose="02020603050405020304" pitchFamily="18" charset="0"/>
              </a:rPr>
              <a:t>管。</a:t>
            </a:r>
            <a:endParaRPr kumimoji="1" lang="zh-CN" altLang="zh-CN" sz="2400" dirty="0">
              <a:solidFill>
                <a:srgbClr val="A50021"/>
              </a:solidFill>
              <a:latin typeface="Times New Roman" panose="02020603050405020304" pitchFamily="18" charset="0"/>
              <a:cs typeface="Times New Roman" panose="02020603050405020304" pitchFamily="18" charset="0"/>
            </a:endParaRPr>
          </a:p>
        </p:txBody>
      </p:sp>
      <p:sp>
        <p:nvSpPr>
          <p:cNvPr id="151561" name="Text Box 9"/>
          <p:cNvSpPr txBox="1">
            <a:spLocks noChangeArrowheads="1"/>
          </p:cNvSpPr>
          <p:nvPr/>
        </p:nvSpPr>
        <p:spPr bwMode="auto">
          <a:xfrm>
            <a:off x="582930" y="1949450"/>
            <a:ext cx="772541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rtl="0" fontAlgn="base">
              <a:spcBef>
                <a:spcPct val="0"/>
              </a:spcBef>
              <a:spcAft>
                <a:spcPct val="0"/>
              </a:spcAft>
              <a:defRPr sz="2000" b="1"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2000" b="1"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2000" b="1"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2000" b="1"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20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b="1" kern="1200">
                <a:solidFill>
                  <a:schemeClr val="tx1"/>
                </a:solidFill>
                <a:latin typeface="Arial" panose="020B0604020202020204" pitchFamily="34" charset="0"/>
                <a:ea typeface="宋体" panose="02010600030101010101" pitchFamily="2" charset="-122"/>
                <a:cs typeface="+mn-cs"/>
              </a:defRPr>
            </a:lvl9pPr>
          </a:lstStyle>
          <a:p>
            <a:pPr algn="l">
              <a:spcBef>
                <a:spcPct val="50000"/>
              </a:spcBef>
            </a:pPr>
            <a:r>
              <a:rPr lang="zh-CN" altLang="en-US" sz="2400" dirty="0">
                <a:latin typeface="Times New Roman" panose="02020603050405020304" pitchFamily="18" charset="0"/>
                <a:cs typeface="Times New Roman" panose="02020603050405020304" pitchFamily="18" charset="0"/>
              </a:rPr>
              <a:t>目的：增大</a:t>
            </a:r>
            <a:r>
              <a:rPr lang="en-US" altLang="zh-CN" sz="2400" i="1" dirty="0">
                <a:latin typeface="Times New Roman" panose="02020603050405020304" pitchFamily="18" charset="0"/>
                <a:cs typeface="Times New Roman" panose="02020603050405020304" pitchFamily="18" charset="0"/>
              </a:rPr>
              <a:t>β</a:t>
            </a:r>
            <a:r>
              <a:rPr lang="zh-CN" altLang="en-US" sz="2400" dirty="0">
                <a:latin typeface="Times New Roman" panose="02020603050405020304" pitchFamily="18" charset="0"/>
                <a:cs typeface="Times New Roman" panose="02020603050405020304" pitchFamily="18" charset="0"/>
              </a:rPr>
              <a:t>，减小前级驱动电流，改变管子的类型。</a:t>
            </a:r>
            <a:endParaRPr lang="zh-CN" altLang="en-US" sz="2400" dirty="0">
              <a:latin typeface="Times New Roman" panose="02020603050405020304" pitchFamily="18" charset="0"/>
              <a:cs typeface="Times New Roman" panose="02020603050405020304" pitchFamily="18" charset="0"/>
            </a:endParaRPr>
          </a:p>
        </p:txBody>
      </p:sp>
      <p:pic>
        <p:nvPicPr>
          <p:cNvPr id="9" name="Picture 18"/>
          <p:cNvPicPr>
            <a:picLocks noChangeAspect="1" noChangeArrowheads="1"/>
          </p:cNvPicPr>
          <p:nvPr>
            <p:custDataLst>
              <p:tags r:id="rId20"/>
            </p:custDataLst>
          </p:nvPr>
        </p:nvPicPr>
        <p:blipFill>
          <a:blip r:embed="rId10" cstate="print">
            <a:extLst>
              <a:ext uri="{28A0092B-C50C-407E-A947-70E740481C1C}">
                <a14:useLocalDpi xmlns:a14="http://schemas.microsoft.com/office/drawing/2010/main" val="0"/>
              </a:ext>
            </a:extLst>
          </a:blip>
          <a:srcRect l="20583" t="41107" r="63776" b="25125"/>
          <a:stretch>
            <a:fillRect/>
          </a:stretch>
        </p:blipFill>
        <p:spPr bwMode="auto">
          <a:xfrm>
            <a:off x="7126288" y="2414429"/>
            <a:ext cx="1447800" cy="20843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Object 3"/>
          <p:cNvGraphicFramePr>
            <a:graphicFrameLocks noChangeAspect="1"/>
          </p:cNvGraphicFramePr>
          <p:nvPr/>
        </p:nvGraphicFramePr>
        <p:xfrm>
          <a:off x="755578" y="4711042"/>
          <a:ext cx="1160145" cy="360045"/>
        </p:xfrm>
        <a:graphic>
          <a:graphicData uri="http://schemas.openxmlformats.org/presentationml/2006/ole">
            <mc:AlternateContent xmlns:mc="http://schemas.openxmlformats.org/markup-compatibility/2006">
              <mc:Choice xmlns:v="urn:schemas-microsoft-com:vml" Requires="v">
                <p:oleObj spid="_x0000_s4" name="公式" r:id="rId21" imgW="736600" imgH="228600" progId="Equation.3">
                  <p:embed/>
                </p:oleObj>
              </mc:Choice>
              <mc:Fallback>
                <p:oleObj name="公式" r:id="rId21" imgW="736600" imgH="228600" progId="Equation.3">
                  <p:embed/>
                  <p:pic>
                    <p:nvPicPr>
                      <p:cNvPr id="0" name="Object 3"/>
                      <p:cNvPicPr>
                        <a:picLocks noChangeAspect="1" noChangeArrowheads="1"/>
                      </p:cNvPicPr>
                      <p:nvPr/>
                    </p:nvPicPr>
                    <p:blipFill>
                      <a:blip r:embed="rId22"/>
                      <a:srcRect/>
                      <a:stretch>
                        <a:fillRect/>
                      </a:stretch>
                    </p:blipFill>
                    <p:spPr bwMode="auto">
                      <a:xfrm>
                        <a:off x="755578" y="4711042"/>
                        <a:ext cx="1160145" cy="360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
          <p:cNvGraphicFramePr>
            <a:graphicFrameLocks noChangeAspect="1"/>
          </p:cNvGraphicFramePr>
          <p:nvPr>
            <p:custDataLst>
              <p:tags r:id="rId23"/>
            </p:custDataLst>
          </p:nvPr>
        </p:nvGraphicFramePr>
        <p:xfrm>
          <a:off x="972185" y="5086940"/>
          <a:ext cx="1300000" cy="359410"/>
        </p:xfrm>
        <a:graphic>
          <a:graphicData uri="http://schemas.openxmlformats.org/presentationml/2006/ole">
            <mc:AlternateContent xmlns:mc="http://schemas.openxmlformats.org/markup-compatibility/2006">
              <mc:Choice xmlns:v="urn:schemas-microsoft-com:vml" Requires="v">
                <p:oleObj spid="_x0000_s5" name="公式" r:id="rId24" imgW="825500" imgH="228600" progId="Equation.3">
                  <p:embed/>
                </p:oleObj>
              </mc:Choice>
              <mc:Fallback>
                <p:oleObj name="公式" r:id="rId24" imgW="825500" imgH="228600" progId="Equation.3">
                  <p:embed/>
                  <p:pic>
                    <p:nvPicPr>
                      <p:cNvPr id="0" name="Object 3"/>
                      <p:cNvPicPr>
                        <a:picLocks noChangeAspect="1" noChangeArrowheads="1"/>
                      </p:cNvPicPr>
                      <p:nvPr/>
                    </p:nvPicPr>
                    <p:blipFill>
                      <a:blip r:embed="rId25"/>
                      <a:srcRect/>
                      <a:stretch>
                        <a:fillRect/>
                      </a:stretch>
                    </p:blipFill>
                    <p:spPr bwMode="auto">
                      <a:xfrm>
                        <a:off x="972185" y="5086940"/>
                        <a:ext cx="1300000" cy="359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3"/>
          <p:cNvGraphicFramePr>
            <a:graphicFrameLocks noChangeAspect="1"/>
          </p:cNvGraphicFramePr>
          <p:nvPr>
            <p:custDataLst>
              <p:tags r:id="rId26"/>
            </p:custDataLst>
          </p:nvPr>
        </p:nvGraphicFramePr>
        <p:xfrm>
          <a:off x="972185" y="5462225"/>
          <a:ext cx="1920000" cy="359410"/>
        </p:xfrm>
        <a:graphic>
          <a:graphicData uri="http://schemas.openxmlformats.org/presentationml/2006/ole">
            <mc:AlternateContent xmlns:mc="http://schemas.openxmlformats.org/markup-compatibility/2006">
              <mc:Choice xmlns:v="urn:schemas-microsoft-com:vml" Requires="v">
                <p:oleObj spid="_x0000_s7" name="公式" r:id="rId27" imgW="1219200" imgH="228600" progId="Equation.3">
                  <p:embed/>
                </p:oleObj>
              </mc:Choice>
              <mc:Fallback>
                <p:oleObj name="公式" r:id="rId27" imgW="1219200" imgH="228600" progId="Equation.3">
                  <p:embed/>
                  <p:pic>
                    <p:nvPicPr>
                      <p:cNvPr id="0" name="Object 3"/>
                      <p:cNvPicPr>
                        <a:picLocks noChangeAspect="1" noChangeArrowheads="1"/>
                      </p:cNvPicPr>
                      <p:nvPr/>
                    </p:nvPicPr>
                    <p:blipFill>
                      <a:blip r:embed="rId28"/>
                      <a:srcRect/>
                      <a:stretch>
                        <a:fillRect/>
                      </a:stretch>
                    </p:blipFill>
                    <p:spPr bwMode="auto">
                      <a:xfrm>
                        <a:off x="972185" y="5462225"/>
                        <a:ext cx="1920000" cy="359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3"/>
          <p:cNvGraphicFramePr>
            <a:graphicFrameLocks noChangeAspect="1"/>
          </p:cNvGraphicFramePr>
          <p:nvPr>
            <p:custDataLst>
              <p:tags r:id="rId29"/>
            </p:custDataLst>
          </p:nvPr>
        </p:nvGraphicFramePr>
        <p:xfrm>
          <a:off x="972185" y="5837510"/>
          <a:ext cx="1920000" cy="359410"/>
        </p:xfrm>
        <a:graphic>
          <a:graphicData uri="http://schemas.openxmlformats.org/presentationml/2006/ole">
            <mc:AlternateContent xmlns:mc="http://schemas.openxmlformats.org/markup-compatibility/2006">
              <mc:Choice xmlns:v="urn:schemas-microsoft-com:vml" Requires="v">
                <p:oleObj spid="_x0000_s10" name="公式" r:id="rId30" imgW="1219200" imgH="228600" progId="Equation.3">
                  <p:embed/>
                </p:oleObj>
              </mc:Choice>
              <mc:Fallback>
                <p:oleObj name="公式" r:id="rId30" imgW="1219200" imgH="228600" progId="Equation.3">
                  <p:embed/>
                  <p:pic>
                    <p:nvPicPr>
                      <p:cNvPr id="0" name="Object 3"/>
                      <p:cNvPicPr>
                        <a:picLocks noChangeAspect="1" noChangeArrowheads="1"/>
                      </p:cNvPicPr>
                      <p:nvPr/>
                    </p:nvPicPr>
                    <p:blipFill>
                      <a:blip r:embed="rId31"/>
                      <a:srcRect/>
                      <a:stretch>
                        <a:fillRect/>
                      </a:stretch>
                    </p:blipFill>
                    <p:spPr bwMode="auto">
                      <a:xfrm>
                        <a:off x="972185" y="5837510"/>
                        <a:ext cx="1920000" cy="359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3"/>
          <p:cNvGraphicFramePr>
            <a:graphicFrameLocks noChangeAspect="1"/>
          </p:cNvGraphicFramePr>
          <p:nvPr>
            <p:custDataLst>
              <p:tags r:id="rId32"/>
            </p:custDataLst>
          </p:nvPr>
        </p:nvGraphicFramePr>
        <p:xfrm>
          <a:off x="972185" y="6212795"/>
          <a:ext cx="840000" cy="359410"/>
        </p:xfrm>
        <a:graphic>
          <a:graphicData uri="http://schemas.openxmlformats.org/presentationml/2006/ole">
            <mc:AlternateContent xmlns:mc="http://schemas.openxmlformats.org/markup-compatibility/2006">
              <mc:Choice xmlns:v="urn:schemas-microsoft-com:vml" Requires="v">
                <p:oleObj spid="_x0000_s11" name="公式" r:id="rId33" imgW="533400" imgH="228600" progId="Equation.3">
                  <p:embed/>
                </p:oleObj>
              </mc:Choice>
              <mc:Fallback>
                <p:oleObj name="公式" r:id="rId33" imgW="533400" imgH="228600" progId="Equation.3">
                  <p:embed/>
                  <p:pic>
                    <p:nvPicPr>
                      <p:cNvPr id="0" name="Object 3"/>
                      <p:cNvPicPr>
                        <a:picLocks noChangeAspect="1" noChangeArrowheads="1"/>
                      </p:cNvPicPr>
                      <p:nvPr/>
                    </p:nvPicPr>
                    <p:blipFill>
                      <a:blip r:embed="rId34"/>
                      <a:srcRect/>
                      <a:stretch>
                        <a:fillRect/>
                      </a:stretch>
                    </p:blipFill>
                    <p:spPr bwMode="auto">
                      <a:xfrm>
                        <a:off x="972185" y="6212795"/>
                        <a:ext cx="840000" cy="359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9" name="组合 38"/>
          <p:cNvGrpSpPr/>
          <p:nvPr/>
        </p:nvGrpSpPr>
        <p:grpSpPr>
          <a:xfrm>
            <a:off x="5667375" y="2700020"/>
            <a:ext cx="447040" cy="486410"/>
            <a:chOff x="2936" y="4365"/>
            <a:chExt cx="704" cy="766"/>
          </a:xfrm>
        </p:grpSpPr>
        <p:sp>
          <p:nvSpPr>
            <p:cNvPr id="37" name="文本框 36"/>
            <p:cNvSpPr txBox="1"/>
            <p:nvPr>
              <p:custDataLst>
                <p:tags r:id="rId35"/>
              </p:custDataLst>
            </p:nvPr>
          </p:nvSpPr>
          <p:spPr>
            <a:xfrm>
              <a:off x="2936" y="4365"/>
              <a:ext cx="704" cy="531"/>
            </a:xfrm>
            <a:prstGeom prst="rect">
              <a:avLst/>
            </a:prstGeom>
            <a:noFill/>
          </p:spPr>
          <p:txBody>
            <a:bodyPr wrap="square" rtlCol="0">
              <a:spAutoFit/>
            </a:bodyPr>
            <a:lstStyle/>
            <a:p>
              <a:r>
                <a:rPr lang="en-US" altLang="zh-CN" sz="1600" b="1" i="1">
                  <a:latin typeface="Times New Roman" panose="02020603050405020304" pitchFamily="18" charset="0"/>
                  <a:cs typeface="Times New Roman" panose="02020603050405020304" pitchFamily="18" charset="0"/>
                </a:rPr>
                <a:t>i</a:t>
              </a:r>
              <a:r>
                <a:rPr lang="en-US" altLang="zh-CN" sz="1600" b="1" baseline="-25000">
                  <a:latin typeface="Times New Roman" panose="02020603050405020304" pitchFamily="18" charset="0"/>
                  <a:cs typeface="Times New Roman" panose="02020603050405020304" pitchFamily="18" charset="0"/>
                </a:rPr>
                <a:t>E1</a:t>
              </a:r>
              <a:endParaRPr lang="en-US" altLang="zh-CN" sz="1600" b="1" baseline="-25000">
                <a:latin typeface="Times New Roman" panose="02020603050405020304" pitchFamily="18" charset="0"/>
                <a:cs typeface="Times New Roman" panose="02020603050405020304" pitchFamily="18" charset="0"/>
              </a:endParaRPr>
            </a:p>
          </p:txBody>
        </p:sp>
        <p:pic>
          <p:nvPicPr>
            <p:cNvPr id="38" name="图片 37"/>
            <p:cNvPicPr>
              <a:picLocks noChangeAspect="1"/>
            </p:cNvPicPr>
            <p:nvPr>
              <p:custDataLst>
                <p:tags r:id="rId36"/>
              </p:custDataLst>
            </p:nvPr>
          </p:nvPicPr>
          <p:blipFill>
            <a:blip r:embed="rId37"/>
            <a:stretch>
              <a:fillRect/>
            </a:stretch>
          </p:blipFill>
          <p:spPr>
            <a:xfrm rot="5400000">
              <a:off x="3170" y="4710"/>
              <a:ext cx="228" cy="614"/>
            </a:xfrm>
            <a:prstGeom prst="rect">
              <a:avLst/>
            </a:prstGeom>
          </p:spPr>
        </p:pic>
      </p:grpSp>
      <p:grpSp>
        <p:nvGrpSpPr>
          <p:cNvPr id="47" name="组合 46"/>
          <p:cNvGrpSpPr/>
          <p:nvPr/>
        </p:nvGrpSpPr>
        <p:grpSpPr>
          <a:xfrm>
            <a:off x="6372225" y="3242310"/>
            <a:ext cx="636270" cy="435610"/>
            <a:chOff x="3998" y="5146"/>
            <a:chExt cx="1002" cy="686"/>
          </a:xfrm>
        </p:grpSpPr>
        <p:sp>
          <p:nvSpPr>
            <p:cNvPr id="45" name="文本框 44"/>
            <p:cNvSpPr txBox="1"/>
            <p:nvPr>
              <p:custDataLst>
                <p:tags r:id="rId38"/>
              </p:custDataLst>
            </p:nvPr>
          </p:nvSpPr>
          <p:spPr>
            <a:xfrm>
              <a:off x="3998" y="5146"/>
              <a:ext cx="1002" cy="531"/>
            </a:xfrm>
            <a:prstGeom prst="rect">
              <a:avLst/>
            </a:prstGeom>
            <a:noFill/>
          </p:spPr>
          <p:txBody>
            <a:bodyPr wrap="square" rtlCol="0">
              <a:spAutoFit/>
            </a:bodyPr>
            <a:lstStyle/>
            <a:p>
              <a:r>
                <a:rPr lang="en-US" altLang="zh-CN" sz="1600" b="1" i="1">
                  <a:latin typeface="Times New Roman" panose="02020603050405020304" pitchFamily="18" charset="0"/>
                  <a:cs typeface="Times New Roman" panose="02020603050405020304" pitchFamily="18" charset="0"/>
                </a:rPr>
                <a:t> i</a:t>
              </a:r>
              <a:r>
                <a:rPr lang="en-US" altLang="zh-CN" sz="1600" b="1" baseline="-25000">
                  <a:latin typeface="Times New Roman" panose="02020603050405020304" pitchFamily="18" charset="0"/>
                  <a:cs typeface="Times New Roman" panose="02020603050405020304" pitchFamily="18" charset="0"/>
                </a:rPr>
                <a:t>C2</a:t>
              </a:r>
              <a:endParaRPr lang="en-US" altLang="zh-CN" sz="1600" b="1" baseline="-25000">
                <a:latin typeface="Times New Roman" panose="02020603050405020304" pitchFamily="18" charset="0"/>
                <a:cs typeface="Times New Roman" panose="02020603050405020304" pitchFamily="18" charset="0"/>
              </a:endParaRPr>
            </a:p>
          </p:txBody>
        </p:sp>
        <p:pic>
          <p:nvPicPr>
            <p:cNvPr id="46" name="图片 45"/>
            <p:cNvPicPr>
              <a:picLocks noChangeAspect="1"/>
            </p:cNvPicPr>
            <p:nvPr>
              <p:custDataLst>
                <p:tags r:id="rId39"/>
              </p:custDataLst>
            </p:nvPr>
          </p:nvPicPr>
          <p:blipFill>
            <a:blip r:embed="rId37"/>
            <a:stretch>
              <a:fillRect/>
            </a:stretch>
          </p:blipFill>
          <p:spPr>
            <a:xfrm>
              <a:off x="3998" y="5218"/>
              <a:ext cx="228" cy="614"/>
            </a:xfrm>
            <a:prstGeom prst="rect">
              <a:avLst/>
            </a:prstGeom>
          </p:spPr>
        </p:pic>
      </p:grpSp>
      <p:grpSp>
        <p:nvGrpSpPr>
          <p:cNvPr id="54" name="组合 53"/>
          <p:cNvGrpSpPr/>
          <p:nvPr/>
        </p:nvGrpSpPr>
        <p:grpSpPr>
          <a:xfrm>
            <a:off x="4824730" y="3506470"/>
            <a:ext cx="389890" cy="407670"/>
            <a:chOff x="7598" y="7443"/>
            <a:chExt cx="614" cy="642"/>
          </a:xfrm>
        </p:grpSpPr>
        <p:sp>
          <p:nvSpPr>
            <p:cNvPr id="44" name="文本框 43"/>
            <p:cNvSpPr txBox="1"/>
            <p:nvPr>
              <p:custDataLst>
                <p:tags r:id="rId40"/>
              </p:custDataLst>
            </p:nvPr>
          </p:nvSpPr>
          <p:spPr>
            <a:xfrm>
              <a:off x="7598" y="7555"/>
              <a:ext cx="592" cy="531"/>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US" altLang="zh-CN" sz="1600" b="1" i="1">
                  <a:latin typeface="Times New Roman" panose="02020603050405020304" pitchFamily="18" charset="0"/>
                  <a:cs typeface="Times New Roman" panose="02020603050405020304" pitchFamily="18" charset="0"/>
                  <a:sym typeface="+mn-ea"/>
                </a:rPr>
                <a:t>i</a:t>
              </a:r>
              <a:r>
                <a:rPr lang="en-US" altLang="zh-CN" sz="1600" b="1" baseline="-25000">
                  <a:latin typeface="Times New Roman" panose="02020603050405020304" pitchFamily="18" charset="0"/>
                  <a:cs typeface="Times New Roman" panose="02020603050405020304" pitchFamily="18" charset="0"/>
                  <a:sym typeface="+mn-ea"/>
                </a:rPr>
                <a:t>B</a:t>
              </a:r>
              <a:endParaRPr lang="en-US" altLang="zh-CN" sz="1600" b="1" baseline="-25000">
                <a:latin typeface="Times New Roman" panose="02020603050405020304" pitchFamily="18" charset="0"/>
                <a:cs typeface="Times New Roman" panose="02020603050405020304" pitchFamily="18" charset="0"/>
              </a:endParaRPr>
            </a:p>
          </p:txBody>
        </p:sp>
        <p:pic>
          <p:nvPicPr>
            <p:cNvPr id="48" name="图片 47"/>
            <p:cNvPicPr>
              <a:picLocks noChangeAspect="1"/>
            </p:cNvPicPr>
            <p:nvPr>
              <p:custDataLst>
                <p:tags r:id="rId41"/>
              </p:custDataLst>
            </p:nvPr>
          </p:nvPicPr>
          <p:blipFill>
            <a:blip r:embed="rId37"/>
            <a:stretch>
              <a:fillRect/>
            </a:stretch>
          </p:blipFill>
          <p:spPr>
            <a:xfrm rot="5400000">
              <a:off x="7791" y="7250"/>
              <a:ext cx="228" cy="614"/>
            </a:xfrm>
            <a:prstGeom prst="rect">
              <a:avLst/>
            </a:prstGeom>
          </p:spPr>
        </p:pic>
      </p:grpSp>
      <p:grpSp>
        <p:nvGrpSpPr>
          <p:cNvPr id="55" name="组合 54"/>
          <p:cNvGrpSpPr/>
          <p:nvPr/>
        </p:nvGrpSpPr>
        <p:grpSpPr>
          <a:xfrm>
            <a:off x="5406390" y="3971925"/>
            <a:ext cx="934720" cy="446405"/>
            <a:chOff x="8966" y="8176"/>
            <a:chExt cx="1472" cy="703"/>
          </a:xfrm>
        </p:grpSpPr>
        <p:sp>
          <p:nvSpPr>
            <p:cNvPr id="41" name="文本框 40"/>
            <p:cNvSpPr txBox="1"/>
            <p:nvPr>
              <p:custDataLst>
                <p:tags r:id="rId42"/>
              </p:custDataLst>
            </p:nvPr>
          </p:nvSpPr>
          <p:spPr>
            <a:xfrm>
              <a:off x="8966" y="8349"/>
              <a:ext cx="1472" cy="531"/>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US" altLang="zh-CN" sz="1600" b="1" i="1">
                  <a:latin typeface="Times New Roman" panose="02020603050405020304" pitchFamily="18" charset="0"/>
                  <a:cs typeface="Times New Roman" panose="02020603050405020304" pitchFamily="18" charset="0"/>
                </a:rPr>
                <a:t>i</a:t>
              </a:r>
              <a:r>
                <a:rPr lang="en-US" altLang="zh-CN" sz="1600" b="1" baseline="-25000">
                  <a:latin typeface="Times New Roman" panose="02020603050405020304" pitchFamily="18" charset="0"/>
                  <a:cs typeface="Times New Roman" panose="02020603050405020304" pitchFamily="18" charset="0"/>
                </a:rPr>
                <a:t>C1</a:t>
              </a:r>
              <a:r>
                <a:rPr lang="en-US" altLang="zh-CN" sz="1600" b="1">
                  <a:latin typeface="Times New Roman" panose="02020603050405020304" pitchFamily="18" charset="0"/>
                  <a:cs typeface="Times New Roman" panose="02020603050405020304" pitchFamily="18" charset="0"/>
                  <a:sym typeface="+mn-ea"/>
                </a:rPr>
                <a:t>(</a:t>
              </a:r>
              <a:r>
                <a:rPr lang="en-US" altLang="zh-CN" sz="1600" b="1" i="1">
                  <a:latin typeface="Times New Roman" panose="02020603050405020304" pitchFamily="18" charset="0"/>
                  <a:cs typeface="Times New Roman" panose="02020603050405020304" pitchFamily="18" charset="0"/>
                  <a:sym typeface="+mn-ea"/>
                </a:rPr>
                <a:t>i</a:t>
              </a:r>
              <a:r>
                <a:rPr lang="en-US" altLang="zh-CN" sz="1600" b="1" baseline="-25000">
                  <a:latin typeface="Times New Roman" panose="02020603050405020304" pitchFamily="18" charset="0"/>
                  <a:cs typeface="Times New Roman" panose="02020603050405020304" pitchFamily="18" charset="0"/>
                  <a:sym typeface="+mn-ea"/>
                </a:rPr>
                <a:t>B2</a:t>
              </a:r>
              <a:r>
                <a:rPr lang="en-US" altLang="zh-CN" sz="1600" b="1">
                  <a:latin typeface="Times New Roman" panose="02020603050405020304" pitchFamily="18" charset="0"/>
                  <a:cs typeface="Times New Roman" panose="02020603050405020304" pitchFamily="18" charset="0"/>
                  <a:sym typeface="+mn-ea"/>
                </a:rPr>
                <a:t>)</a:t>
              </a:r>
              <a:endParaRPr lang="en-US" altLang="zh-CN" sz="1600" b="1" baseline="-25000">
                <a:latin typeface="Times New Roman" panose="02020603050405020304" pitchFamily="18" charset="0"/>
                <a:cs typeface="Times New Roman" panose="02020603050405020304" pitchFamily="18" charset="0"/>
              </a:endParaRPr>
            </a:p>
          </p:txBody>
        </p:sp>
        <p:pic>
          <p:nvPicPr>
            <p:cNvPr id="49" name="图片 48"/>
            <p:cNvPicPr>
              <a:picLocks noChangeAspect="1"/>
            </p:cNvPicPr>
            <p:nvPr>
              <p:custDataLst>
                <p:tags r:id="rId43"/>
              </p:custDataLst>
            </p:nvPr>
          </p:nvPicPr>
          <p:blipFill>
            <a:blip r:embed="rId37"/>
            <a:stretch>
              <a:fillRect/>
            </a:stretch>
          </p:blipFill>
          <p:spPr>
            <a:xfrm rot="16200000">
              <a:off x="9395" y="7983"/>
              <a:ext cx="228" cy="614"/>
            </a:xfrm>
            <a:prstGeom prst="rect">
              <a:avLst/>
            </a:prstGeom>
          </p:spPr>
        </p:pic>
      </p:grpSp>
      <p:grpSp>
        <p:nvGrpSpPr>
          <p:cNvPr id="57" name="组合 56"/>
          <p:cNvGrpSpPr/>
          <p:nvPr/>
        </p:nvGrpSpPr>
        <p:grpSpPr>
          <a:xfrm>
            <a:off x="6443980" y="2677795"/>
            <a:ext cx="708660" cy="389890"/>
            <a:chOff x="12983" y="8462"/>
            <a:chExt cx="1116" cy="614"/>
          </a:xfrm>
        </p:grpSpPr>
        <p:sp>
          <p:nvSpPr>
            <p:cNvPr id="40" name="文本框 39"/>
            <p:cNvSpPr txBox="1"/>
            <p:nvPr>
              <p:custDataLst>
                <p:tags r:id="rId44"/>
              </p:custDataLst>
            </p:nvPr>
          </p:nvSpPr>
          <p:spPr>
            <a:xfrm>
              <a:off x="13097" y="8462"/>
              <a:ext cx="1002" cy="531"/>
            </a:xfrm>
            <a:prstGeom prst="rect">
              <a:avLst/>
            </a:prstGeom>
            <a:solidFill>
              <a:schemeClr val="bg1"/>
            </a:solidFill>
          </p:spPr>
          <p:txBody>
            <a:bodyPr wrap="square" rtlCol="0">
              <a:spAutoFit/>
            </a:bodyPr>
            <a:lstStyle/>
            <a:p>
              <a:pPr algn="l"/>
              <a:r>
                <a:rPr lang="en-US" altLang="zh-CN" sz="1600" b="1" i="1">
                  <a:latin typeface="Times New Roman" panose="02020603050405020304" pitchFamily="18" charset="0"/>
                  <a:cs typeface="Times New Roman" panose="02020603050405020304" pitchFamily="18" charset="0"/>
                </a:rPr>
                <a:t>i</a:t>
              </a:r>
              <a:r>
                <a:rPr lang="en-US" altLang="zh-CN" sz="1600" b="1" baseline="-25000">
                  <a:latin typeface="Times New Roman" panose="02020603050405020304" pitchFamily="18" charset="0"/>
                  <a:cs typeface="Times New Roman" panose="02020603050405020304" pitchFamily="18" charset="0"/>
                </a:rPr>
                <a:t>E</a:t>
              </a:r>
              <a:endParaRPr lang="en-US" altLang="zh-CN" sz="1600" b="1" baseline="-25000">
                <a:latin typeface="Times New Roman" panose="02020603050405020304" pitchFamily="18" charset="0"/>
                <a:cs typeface="Times New Roman" panose="02020603050405020304" pitchFamily="18" charset="0"/>
              </a:endParaRPr>
            </a:p>
          </p:txBody>
        </p:sp>
        <p:pic>
          <p:nvPicPr>
            <p:cNvPr id="56" name="图片 55"/>
            <p:cNvPicPr>
              <a:picLocks noChangeAspect="1"/>
            </p:cNvPicPr>
            <p:nvPr>
              <p:custDataLst>
                <p:tags r:id="rId45"/>
              </p:custDataLst>
            </p:nvPr>
          </p:nvPicPr>
          <p:blipFill>
            <a:blip r:embed="rId37"/>
            <a:stretch>
              <a:fillRect/>
            </a:stretch>
          </p:blipFill>
          <p:spPr>
            <a:xfrm>
              <a:off x="12983" y="8462"/>
              <a:ext cx="228" cy="614"/>
            </a:xfrm>
            <a:prstGeom prst="rect">
              <a:avLst/>
            </a:prstGeom>
          </p:spPr>
        </p:pic>
      </p:grpSp>
      <p:grpSp>
        <p:nvGrpSpPr>
          <p:cNvPr id="58" name="组合 57"/>
          <p:cNvGrpSpPr/>
          <p:nvPr/>
        </p:nvGrpSpPr>
        <p:grpSpPr>
          <a:xfrm>
            <a:off x="6407785" y="4120515"/>
            <a:ext cx="537845" cy="408940"/>
            <a:chOff x="8811" y="8349"/>
            <a:chExt cx="847" cy="644"/>
          </a:xfrm>
        </p:grpSpPr>
        <p:sp>
          <p:nvSpPr>
            <p:cNvPr id="59" name="文本框 58"/>
            <p:cNvSpPr txBox="1"/>
            <p:nvPr>
              <p:custDataLst>
                <p:tags r:id="rId46"/>
              </p:custDataLst>
            </p:nvPr>
          </p:nvSpPr>
          <p:spPr>
            <a:xfrm>
              <a:off x="8966" y="8349"/>
              <a:ext cx="692" cy="531"/>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US" altLang="zh-CN" sz="1600" b="1" i="1">
                  <a:latin typeface="Times New Roman" panose="02020603050405020304" pitchFamily="18" charset="0"/>
                  <a:cs typeface="Times New Roman" panose="02020603050405020304" pitchFamily="18" charset="0"/>
                </a:rPr>
                <a:t>i</a:t>
              </a:r>
              <a:r>
                <a:rPr lang="en-US" altLang="zh-CN" sz="1600" b="1" baseline="-25000">
                  <a:latin typeface="Times New Roman" panose="02020603050405020304" pitchFamily="18" charset="0"/>
                  <a:cs typeface="Times New Roman" panose="02020603050405020304" pitchFamily="18" charset="0"/>
                </a:rPr>
                <a:t>E</a:t>
              </a:r>
              <a:r>
                <a:rPr lang="en-US" altLang="zh-CN" sz="1600" b="1" baseline="-25000">
                  <a:latin typeface="Times New Roman" panose="02020603050405020304" pitchFamily="18" charset="0"/>
                  <a:cs typeface="Times New Roman" panose="02020603050405020304" pitchFamily="18" charset="0"/>
                  <a:sym typeface="+mn-ea"/>
                </a:rPr>
                <a:t>2</a:t>
              </a:r>
              <a:endParaRPr lang="en-US" altLang="zh-CN" sz="1600" b="1" baseline="-25000">
                <a:latin typeface="Times New Roman" panose="02020603050405020304" pitchFamily="18" charset="0"/>
                <a:cs typeface="Times New Roman" panose="02020603050405020304" pitchFamily="18" charset="0"/>
              </a:endParaRPr>
            </a:p>
          </p:txBody>
        </p:sp>
        <p:pic>
          <p:nvPicPr>
            <p:cNvPr id="60" name="图片 59"/>
            <p:cNvPicPr>
              <a:picLocks noChangeAspect="1"/>
            </p:cNvPicPr>
            <p:nvPr>
              <p:custDataLst>
                <p:tags r:id="rId47"/>
              </p:custDataLst>
            </p:nvPr>
          </p:nvPicPr>
          <p:blipFill>
            <a:blip r:embed="rId37"/>
            <a:stretch>
              <a:fillRect/>
            </a:stretch>
          </p:blipFill>
          <p:spPr>
            <a:xfrm>
              <a:off x="8811" y="8379"/>
              <a:ext cx="228" cy="614"/>
            </a:xfrm>
            <a:prstGeom prst="rect">
              <a:avLst/>
            </a:prstGeom>
          </p:spPr>
        </p:pic>
      </p:grpSp>
      <p:sp>
        <p:nvSpPr>
          <p:cNvPr id="61" name="文本框 60"/>
          <p:cNvSpPr txBox="1"/>
          <p:nvPr/>
        </p:nvSpPr>
        <p:spPr>
          <a:xfrm>
            <a:off x="6747510" y="4129405"/>
            <a:ext cx="934720" cy="337185"/>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US" altLang="zh-CN" sz="1600" b="1">
                <a:latin typeface="Times New Roman" panose="02020603050405020304" pitchFamily="18" charset="0"/>
                <a:cs typeface="Times New Roman" panose="02020603050405020304" pitchFamily="18" charset="0"/>
                <a:sym typeface="+mn-ea"/>
              </a:rPr>
              <a:t>(</a:t>
            </a:r>
            <a:r>
              <a:rPr lang="en-US" altLang="zh-CN" sz="1600" b="1" i="1">
                <a:latin typeface="Times New Roman" panose="02020603050405020304" pitchFamily="18" charset="0"/>
                <a:cs typeface="Times New Roman" panose="02020603050405020304" pitchFamily="18" charset="0"/>
                <a:sym typeface="+mn-ea"/>
              </a:rPr>
              <a:t>i</a:t>
            </a:r>
            <a:r>
              <a:rPr lang="en-US" altLang="zh-CN" sz="1600" b="1" baseline="-25000">
                <a:latin typeface="Times New Roman" panose="02020603050405020304" pitchFamily="18" charset="0"/>
                <a:cs typeface="Times New Roman" panose="02020603050405020304" pitchFamily="18" charset="0"/>
                <a:sym typeface="+mn-ea"/>
              </a:rPr>
              <a:t>C</a:t>
            </a:r>
            <a:r>
              <a:rPr lang="en-US" altLang="zh-CN" sz="1600" b="1">
                <a:latin typeface="Times New Roman" panose="02020603050405020304" pitchFamily="18" charset="0"/>
                <a:cs typeface="Times New Roman" panose="02020603050405020304" pitchFamily="18" charset="0"/>
                <a:sym typeface="+mn-ea"/>
              </a:rPr>
              <a:t>)</a:t>
            </a:r>
            <a:endParaRPr lang="en-US" altLang="zh-CN" sz="1600" b="1" baseline="-25000">
              <a:latin typeface="Times New Roman" panose="02020603050405020304" pitchFamily="18" charset="0"/>
              <a:cs typeface="Times New Roman" panose="02020603050405020304" pitchFamily="18" charset="0"/>
            </a:endParaRPr>
          </a:p>
        </p:txBody>
      </p:sp>
      <p:grpSp>
        <p:nvGrpSpPr>
          <p:cNvPr id="62" name="组合 61"/>
          <p:cNvGrpSpPr/>
          <p:nvPr/>
        </p:nvGrpSpPr>
        <p:grpSpPr>
          <a:xfrm>
            <a:off x="7682230" y="3611880"/>
            <a:ext cx="389890" cy="407670"/>
            <a:chOff x="7598" y="7443"/>
            <a:chExt cx="614" cy="642"/>
          </a:xfrm>
        </p:grpSpPr>
        <p:sp>
          <p:nvSpPr>
            <p:cNvPr id="63" name="文本框 62"/>
            <p:cNvSpPr txBox="1"/>
            <p:nvPr>
              <p:custDataLst>
                <p:tags r:id="rId48"/>
              </p:custDataLst>
            </p:nvPr>
          </p:nvSpPr>
          <p:spPr>
            <a:xfrm>
              <a:off x="7598" y="7555"/>
              <a:ext cx="592" cy="531"/>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US" altLang="zh-CN" sz="1600" b="1" i="1">
                  <a:latin typeface="Times New Roman" panose="02020603050405020304" pitchFamily="18" charset="0"/>
                  <a:cs typeface="Times New Roman" panose="02020603050405020304" pitchFamily="18" charset="0"/>
                  <a:sym typeface="+mn-ea"/>
                </a:rPr>
                <a:t>i</a:t>
              </a:r>
              <a:r>
                <a:rPr lang="en-US" altLang="zh-CN" sz="1600" b="1" baseline="-25000">
                  <a:latin typeface="Times New Roman" panose="02020603050405020304" pitchFamily="18" charset="0"/>
                  <a:cs typeface="Times New Roman" panose="02020603050405020304" pitchFamily="18" charset="0"/>
                  <a:sym typeface="+mn-ea"/>
                </a:rPr>
                <a:t>B</a:t>
              </a:r>
              <a:endParaRPr lang="en-US" altLang="zh-CN" sz="1600" b="1" baseline="-25000">
                <a:latin typeface="Times New Roman" panose="02020603050405020304" pitchFamily="18" charset="0"/>
                <a:cs typeface="Times New Roman" panose="02020603050405020304" pitchFamily="18" charset="0"/>
              </a:endParaRPr>
            </a:p>
          </p:txBody>
        </p:sp>
        <p:pic>
          <p:nvPicPr>
            <p:cNvPr id="64" name="图片 63"/>
            <p:cNvPicPr>
              <a:picLocks noChangeAspect="1"/>
            </p:cNvPicPr>
            <p:nvPr>
              <p:custDataLst>
                <p:tags r:id="rId49"/>
              </p:custDataLst>
            </p:nvPr>
          </p:nvPicPr>
          <p:blipFill>
            <a:blip r:embed="rId37"/>
            <a:stretch>
              <a:fillRect/>
            </a:stretch>
          </p:blipFill>
          <p:spPr>
            <a:xfrm rot="5400000">
              <a:off x="7791" y="7250"/>
              <a:ext cx="228" cy="614"/>
            </a:xfrm>
            <a:prstGeom prst="rect">
              <a:avLst/>
            </a:prstGeom>
          </p:spPr>
        </p:pic>
      </p:grpSp>
      <p:grpSp>
        <p:nvGrpSpPr>
          <p:cNvPr id="65" name="组合 64"/>
          <p:cNvGrpSpPr/>
          <p:nvPr/>
        </p:nvGrpSpPr>
        <p:grpSpPr>
          <a:xfrm>
            <a:off x="8532495" y="2898140"/>
            <a:ext cx="448945" cy="389890"/>
            <a:chOff x="12983" y="8462"/>
            <a:chExt cx="707" cy="614"/>
          </a:xfrm>
        </p:grpSpPr>
        <p:sp>
          <p:nvSpPr>
            <p:cNvPr id="66" name="文本框 65"/>
            <p:cNvSpPr txBox="1"/>
            <p:nvPr>
              <p:custDataLst>
                <p:tags r:id="rId50"/>
              </p:custDataLst>
            </p:nvPr>
          </p:nvSpPr>
          <p:spPr>
            <a:xfrm>
              <a:off x="13097" y="8462"/>
              <a:ext cx="593" cy="531"/>
            </a:xfrm>
            <a:prstGeom prst="rect">
              <a:avLst/>
            </a:prstGeom>
            <a:solidFill>
              <a:schemeClr val="bg1"/>
            </a:solidFill>
          </p:spPr>
          <p:txBody>
            <a:bodyPr wrap="square" rtlCol="0">
              <a:spAutoFit/>
            </a:bodyPr>
            <a:lstStyle/>
            <a:p>
              <a:pPr algn="l"/>
              <a:r>
                <a:rPr lang="en-US" altLang="zh-CN" sz="1600" b="1" i="1">
                  <a:latin typeface="Times New Roman" panose="02020603050405020304" pitchFamily="18" charset="0"/>
                  <a:cs typeface="Times New Roman" panose="02020603050405020304" pitchFamily="18" charset="0"/>
                </a:rPr>
                <a:t>i</a:t>
              </a:r>
              <a:r>
                <a:rPr lang="en-US" altLang="zh-CN" sz="1600" b="1" baseline="-25000">
                  <a:latin typeface="Times New Roman" panose="02020603050405020304" pitchFamily="18" charset="0"/>
                  <a:cs typeface="Times New Roman" panose="02020603050405020304" pitchFamily="18" charset="0"/>
                </a:rPr>
                <a:t>E</a:t>
              </a:r>
              <a:endParaRPr lang="en-US" altLang="zh-CN" sz="1600" b="1" baseline="-25000">
                <a:latin typeface="Times New Roman" panose="02020603050405020304" pitchFamily="18" charset="0"/>
                <a:cs typeface="Times New Roman" panose="02020603050405020304" pitchFamily="18" charset="0"/>
              </a:endParaRPr>
            </a:p>
          </p:txBody>
        </p:sp>
        <p:pic>
          <p:nvPicPr>
            <p:cNvPr id="67" name="图片 66"/>
            <p:cNvPicPr>
              <a:picLocks noChangeAspect="1"/>
            </p:cNvPicPr>
            <p:nvPr>
              <p:custDataLst>
                <p:tags r:id="rId51"/>
              </p:custDataLst>
            </p:nvPr>
          </p:nvPicPr>
          <p:blipFill>
            <a:blip r:embed="rId37"/>
            <a:stretch>
              <a:fillRect/>
            </a:stretch>
          </p:blipFill>
          <p:spPr>
            <a:xfrm>
              <a:off x="12983" y="8462"/>
              <a:ext cx="228" cy="614"/>
            </a:xfrm>
            <a:prstGeom prst="rect">
              <a:avLst/>
            </a:prstGeom>
          </p:spPr>
        </p:pic>
      </p:grpSp>
      <p:grpSp>
        <p:nvGrpSpPr>
          <p:cNvPr id="68" name="组合 67"/>
          <p:cNvGrpSpPr/>
          <p:nvPr/>
        </p:nvGrpSpPr>
        <p:grpSpPr>
          <a:xfrm>
            <a:off x="8532495" y="3740150"/>
            <a:ext cx="537845" cy="408940"/>
            <a:chOff x="8811" y="8349"/>
            <a:chExt cx="847" cy="644"/>
          </a:xfrm>
        </p:grpSpPr>
        <p:sp>
          <p:nvSpPr>
            <p:cNvPr id="69" name="文本框 68"/>
            <p:cNvSpPr txBox="1"/>
            <p:nvPr>
              <p:custDataLst>
                <p:tags r:id="rId52"/>
              </p:custDataLst>
            </p:nvPr>
          </p:nvSpPr>
          <p:spPr>
            <a:xfrm>
              <a:off x="8966" y="8349"/>
              <a:ext cx="692" cy="531"/>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US" altLang="zh-CN" sz="1600" b="1" i="1">
                  <a:latin typeface="Times New Roman" panose="02020603050405020304" pitchFamily="18" charset="0"/>
                  <a:cs typeface="Times New Roman" panose="02020603050405020304" pitchFamily="18" charset="0"/>
                </a:rPr>
                <a:t>i</a:t>
              </a:r>
              <a:r>
                <a:rPr lang="en-US" altLang="zh-CN" sz="1600" b="1" baseline="-25000">
                  <a:latin typeface="Times New Roman" panose="02020603050405020304" pitchFamily="18" charset="0"/>
                  <a:cs typeface="Times New Roman" panose="02020603050405020304" pitchFamily="18" charset="0"/>
                </a:rPr>
                <a:t>C</a:t>
              </a:r>
              <a:endParaRPr lang="en-US" altLang="zh-CN" sz="1600" b="1" baseline="-25000">
                <a:latin typeface="Times New Roman" panose="02020603050405020304" pitchFamily="18" charset="0"/>
                <a:cs typeface="Times New Roman" panose="02020603050405020304" pitchFamily="18" charset="0"/>
              </a:endParaRPr>
            </a:p>
          </p:txBody>
        </p:sp>
        <p:pic>
          <p:nvPicPr>
            <p:cNvPr id="70" name="图片 69"/>
            <p:cNvPicPr>
              <a:picLocks noChangeAspect="1"/>
            </p:cNvPicPr>
            <p:nvPr>
              <p:custDataLst>
                <p:tags r:id="rId53"/>
              </p:custDataLst>
            </p:nvPr>
          </p:nvPicPr>
          <p:blipFill>
            <a:blip r:embed="rId37"/>
            <a:stretch>
              <a:fillRect/>
            </a:stretch>
          </p:blipFill>
          <p:spPr>
            <a:xfrm>
              <a:off x="8811" y="8379"/>
              <a:ext cx="228" cy="614"/>
            </a:xfrm>
            <a:prstGeom prst="rect">
              <a:avLst/>
            </a:prstGeom>
          </p:spPr>
        </p:pic>
      </p:grpSp>
      <p:graphicFrame>
        <p:nvGraphicFramePr>
          <p:cNvPr id="71" name="Object 3"/>
          <p:cNvGraphicFramePr>
            <a:graphicFrameLocks noChangeAspect="1"/>
          </p:cNvGraphicFramePr>
          <p:nvPr>
            <p:custDataLst>
              <p:tags r:id="rId54"/>
            </p:custDataLst>
          </p:nvPr>
        </p:nvGraphicFramePr>
        <p:xfrm>
          <a:off x="4954833" y="4710408"/>
          <a:ext cx="3080385" cy="360045"/>
        </p:xfrm>
        <a:graphic>
          <a:graphicData uri="http://schemas.openxmlformats.org/presentationml/2006/ole">
            <mc:AlternateContent xmlns:mc="http://schemas.openxmlformats.org/markup-compatibility/2006">
              <mc:Choice xmlns:v="urn:schemas-microsoft-com:vml" Requires="v">
                <p:oleObj spid="_x0000_s20" name="公式" r:id="rId55" imgW="1955800" imgH="228600" progId="Equation.3">
                  <p:embed/>
                </p:oleObj>
              </mc:Choice>
              <mc:Fallback>
                <p:oleObj name="公式" r:id="rId55" imgW="1955800" imgH="228600" progId="Equation.3">
                  <p:embed/>
                  <p:pic>
                    <p:nvPicPr>
                      <p:cNvPr id="0" name="Object 3"/>
                      <p:cNvPicPr>
                        <a:picLocks noChangeAspect="1" noChangeArrowheads="1"/>
                      </p:cNvPicPr>
                      <p:nvPr/>
                    </p:nvPicPr>
                    <p:blipFill>
                      <a:blip r:embed="rId56"/>
                      <a:srcRect/>
                      <a:stretch>
                        <a:fillRect/>
                      </a:stretch>
                    </p:blipFill>
                    <p:spPr bwMode="auto">
                      <a:xfrm>
                        <a:off x="4954833" y="4710408"/>
                        <a:ext cx="3080385" cy="360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 name="Object 3"/>
          <p:cNvGraphicFramePr>
            <a:graphicFrameLocks noChangeAspect="1"/>
          </p:cNvGraphicFramePr>
          <p:nvPr>
            <p:custDataLst>
              <p:tags r:id="rId57"/>
            </p:custDataLst>
          </p:nvPr>
        </p:nvGraphicFramePr>
        <p:xfrm>
          <a:off x="5158938" y="5074875"/>
          <a:ext cx="1320165" cy="359410"/>
        </p:xfrm>
        <a:graphic>
          <a:graphicData uri="http://schemas.openxmlformats.org/presentationml/2006/ole">
            <mc:AlternateContent xmlns:mc="http://schemas.openxmlformats.org/markup-compatibility/2006">
              <mc:Choice xmlns:v="urn:schemas-microsoft-com:vml" Requires="v">
                <p:oleObj spid="_x0000_s23" name="公式" r:id="rId58" imgW="838200" imgH="228600" progId="Equation.3">
                  <p:embed/>
                </p:oleObj>
              </mc:Choice>
              <mc:Fallback>
                <p:oleObj name="公式" r:id="rId58" imgW="838200" imgH="228600" progId="Equation.3">
                  <p:embed/>
                  <p:pic>
                    <p:nvPicPr>
                      <p:cNvPr id="0" name="Object 3"/>
                      <p:cNvPicPr>
                        <a:picLocks noChangeAspect="1" noChangeArrowheads="1"/>
                      </p:cNvPicPr>
                      <p:nvPr/>
                    </p:nvPicPr>
                    <p:blipFill>
                      <a:blip r:embed="rId59"/>
                      <a:srcRect/>
                      <a:stretch>
                        <a:fillRect/>
                      </a:stretch>
                    </p:blipFill>
                    <p:spPr bwMode="auto">
                      <a:xfrm>
                        <a:off x="5158938" y="5074875"/>
                        <a:ext cx="1320165" cy="359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9" name="组合 28"/>
          <p:cNvGrpSpPr/>
          <p:nvPr/>
        </p:nvGrpSpPr>
        <p:grpSpPr>
          <a:xfrm>
            <a:off x="945515" y="3422650"/>
            <a:ext cx="450215" cy="398780"/>
            <a:chOff x="1531" y="5294"/>
            <a:chExt cx="709" cy="628"/>
          </a:xfrm>
        </p:grpSpPr>
        <p:pic>
          <p:nvPicPr>
            <p:cNvPr id="25" name="图片 24"/>
            <p:cNvPicPr>
              <a:picLocks noChangeAspect="1"/>
            </p:cNvPicPr>
            <p:nvPr>
              <p:custDataLst>
                <p:tags r:id="rId60"/>
              </p:custDataLst>
            </p:nvPr>
          </p:nvPicPr>
          <p:blipFill>
            <a:blip r:embed="rId37"/>
            <a:stretch>
              <a:fillRect/>
            </a:stretch>
          </p:blipFill>
          <p:spPr>
            <a:xfrm rot="16200000">
              <a:off x="1724" y="5101"/>
              <a:ext cx="228" cy="614"/>
            </a:xfrm>
            <a:prstGeom prst="rect">
              <a:avLst/>
            </a:prstGeom>
          </p:spPr>
        </p:pic>
        <p:sp>
          <p:nvSpPr>
            <p:cNvPr id="27" name="文本框 26"/>
            <p:cNvSpPr txBox="1"/>
            <p:nvPr>
              <p:custDataLst>
                <p:tags r:id="rId61"/>
              </p:custDataLst>
            </p:nvPr>
          </p:nvSpPr>
          <p:spPr>
            <a:xfrm>
              <a:off x="1536" y="5468"/>
              <a:ext cx="704" cy="454"/>
            </a:xfrm>
            <a:prstGeom prst="rect">
              <a:avLst/>
            </a:prstGeom>
            <a:solidFill>
              <a:schemeClr val="bg1"/>
            </a:solidFill>
          </p:spPr>
          <p:txBody>
            <a:bodyPr wrap="square" rtlCol="0">
              <a:spAutoFit/>
            </a:bodyPr>
            <a:p>
              <a:pPr>
                <a:lnSpc>
                  <a:spcPct val="80000"/>
                </a:lnSpc>
              </a:pPr>
              <a:r>
                <a:rPr lang="en-US" altLang="zh-CN" sz="1600" b="1" i="1">
                  <a:latin typeface="Times New Roman" panose="02020603050405020304" pitchFamily="18" charset="0"/>
                  <a:cs typeface="Times New Roman" panose="02020603050405020304" pitchFamily="18" charset="0"/>
                </a:rPr>
                <a:t>i</a:t>
              </a:r>
              <a:r>
                <a:rPr lang="en-US" altLang="zh-CN" sz="1600" b="1" baseline="-25000">
                  <a:latin typeface="Times New Roman" panose="02020603050405020304" pitchFamily="18" charset="0"/>
                  <a:cs typeface="Times New Roman" panose="02020603050405020304" pitchFamily="18" charset="0"/>
                </a:rPr>
                <a:t>B</a:t>
              </a:r>
              <a:endParaRPr lang="en-US" altLang="zh-CN" sz="1600" b="1" baseline="-25000">
                <a:latin typeface="Times New Roman" panose="02020603050405020304" pitchFamily="18" charset="0"/>
                <a:cs typeface="Times New Roman" panose="02020603050405020304" pitchFamily="18" charset="0"/>
              </a:endParaRPr>
            </a:p>
          </p:txBody>
        </p:sp>
      </p:grpSp>
      <p:grpSp>
        <p:nvGrpSpPr>
          <p:cNvPr id="72" name="组合 71"/>
          <p:cNvGrpSpPr/>
          <p:nvPr/>
        </p:nvGrpSpPr>
        <p:grpSpPr>
          <a:xfrm>
            <a:off x="1783080" y="2609215"/>
            <a:ext cx="447040" cy="486410"/>
            <a:chOff x="2736" y="4165"/>
            <a:chExt cx="704" cy="766"/>
          </a:xfrm>
        </p:grpSpPr>
        <p:sp>
          <p:nvSpPr>
            <p:cNvPr id="31" name="文本框 30"/>
            <p:cNvSpPr txBox="1"/>
            <p:nvPr>
              <p:custDataLst>
                <p:tags r:id="rId62"/>
              </p:custDataLst>
            </p:nvPr>
          </p:nvSpPr>
          <p:spPr>
            <a:xfrm>
              <a:off x="2736" y="4165"/>
              <a:ext cx="704" cy="531"/>
            </a:xfrm>
            <a:prstGeom prst="rect">
              <a:avLst/>
            </a:prstGeom>
            <a:noFill/>
          </p:spPr>
          <p:txBody>
            <a:bodyPr wrap="square" rtlCol="0">
              <a:spAutoFit/>
            </a:bodyPr>
            <a:p>
              <a:r>
                <a:rPr lang="en-US" altLang="zh-CN" sz="1600" b="1" i="1">
                  <a:latin typeface="Times New Roman" panose="02020603050405020304" pitchFamily="18" charset="0"/>
                  <a:cs typeface="Times New Roman" panose="02020603050405020304" pitchFamily="18" charset="0"/>
                </a:rPr>
                <a:t>i</a:t>
              </a:r>
              <a:r>
                <a:rPr lang="en-US" altLang="zh-CN" sz="1600" b="1" baseline="-25000">
                  <a:latin typeface="Times New Roman" panose="02020603050405020304" pitchFamily="18" charset="0"/>
                  <a:cs typeface="Times New Roman" panose="02020603050405020304" pitchFamily="18" charset="0"/>
                </a:rPr>
                <a:t>C1</a:t>
              </a:r>
              <a:endParaRPr lang="en-US" altLang="zh-CN" sz="1600" b="1" baseline="-25000">
                <a:latin typeface="Times New Roman" panose="02020603050405020304" pitchFamily="18" charset="0"/>
                <a:cs typeface="Times New Roman" panose="02020603050405020304" pitchFamily="18" charset="0"/>
              </a:endParaRPr>
            </a:p>
          </p:txBody>
        </p:sp>
        <p:pic>
          <p:nvPicPr>
            <p:cNvPr id="51" name="图片 50"/>
            <p:cNvPicPr>
              <a:picLocks noChangeAspect="1"/>
            </p:cNvPicPr>
            <p:nvPr>
              <p:custDataLst>
                <p:tags r:id="rId63"/>
              </p:custDataLst>
            </p:nvPr>
          </p:nvPicPr>
          <p:blipFill>
            <a:blip r:embed="rId37"/>
            <a:stretch>
              <a:fillRect/>
            </a:stretch>
          </p:blipFill>
          <p:spPr>
            <a:xfrm rot="5400000">
              <a:off x="2970" y="4510"/>
              <a:ext cx="228" cy="614"/>
            </a:xfrm>
            <a:prstGeom prst="rect">
              <a:avLst/>
            </a:prstGeom>
          </p:spPr>
        </p:pic>
      </p:grpSp>
      <p:grpSp>
        <p:nvGrpSpPr>
          <p:cNvPr id="76" name="组合 75"/>
          <p:cNvGrpSpPr/>
          <p:nvPr/>
        </p:nvGrpSpPr>
        <p:grpSpPr>
          <a:xfrm>
            <a:off x="1442085" y="3896360"/>
            <a:ext cx="1150620" cy="434975"/>
            <a:chOff x="283" y="6176"/>
            <a:chExt cx="1812" cy="685"/>
          </a:xfrm>
        </p:grpSpPr>
        <p:pic>
          <p:nvPicPr>
            <p:cNvPr id="73" name="图片 72"/>
            <p:cNvPicPr>
              <a:picLocks noChangeAspect="1"/>
            </p:cNvPicPr>
            <p:nvPr>
              <p:custDataLst>
                <p:tags r:id="rId64"/>
              </p:custDataLst>
            </p:nvPr>
          </p:nvPicPr>
          <p:blipFill>
            <a:blip r:embed="rId37"/>
            <a:stretch>
              <a:fillRect/>
            </a:stretch>
          </p:blipFill>
          <p:spPr>
            <a:xfrm rot="16200000">
              <a:off x="769" y="5983"/>
              <a:ext cx="228" cy="614"/>
            </a:xfrm>
            <a:prstGeom prst="rect">
              <a:avLst/>
            </a:prstGeom>
          </p:spPr>
        </p:pic>
        <p:sp>
          <p:nvSpPr>
            <p:cNvPr id="74" name="文本框 73"/>
            <p:cNvSpPr txBox="1"/>
            <p:nvPr>
              <p:custDataLst>
                <p:tags r:id="rId65"/>
              </p:custDataLst>
            </p:nvPr>
          </p:nvSpPr>
          <p:spPr>
            <a:xfrm>
              <a:off x="283" y="6331"/>
              <a:ext cx="1813" cy="531"/>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r>
                <a:rPr lang="en-US" altLang="zh-CN" sz="1600" b="1" i="1">
                  <a:latin typeface="Times New Roman" panose="02020603050405020304" pitchFamily="18" charset="0"/>
                  <a:cs typeface="Times New Roman" panose="02020603050405020304" pitchFamily="18" charset="0"/>
                </a:rPr>
                <a:t>i</a:t>
              </a:r>
              <a:r>
                <a:rPr lang="en-US" altLang="zh-CN" sz="1600" b="1" baseline="-25000">
                  <a:latin typeface="Times New Roman" panose="02020603050405020304" pitchFamily="18" charset="0"/>
                  <a:cs typeface="Times New Roman" panose="02020603050405020304" pitchFamily="18" charset="0"/>
                </a:rPr>
                <a:t>E1</a:t>
              </a:r>
              <a:r>
                <a:rPr lang="en-US" altLang="zh-CN" sz="1600" b="1">
                  <a:latin typeface="Times New Roman" panose="02020603050405020304" pitchFamily="18" charset="0"/>
                  <a:cs typeface="Times New Roman" panose="02020603050405020304" pitchFamily="18" charset="0"/>
                  <a:sym typeface="+mn-ea"/>
                </a:rPr>
                <a:t>(</a:t>
              </a:r>
              <a:r>
                <a:rPr lang="en-US" altLang="zh-CN" sz="1600" b="1" i="1">
                  <a:latin typeface="Times New Roman" panose="02020603050405020304" pitchFamily="18" charset="0"/>
                  <a:cs typeface="Times New Roman" panose="02020603050405020304" pitchFamily="18" charset="0"/>
                  <a:sym typeface="+mn-ea"/>
                </a:rPr>
                <a:t>i</a:t>
              </a:r>
              <a:r>
                <a:rPr lang="en-US" altLang="zh-CN" sz="1600" b="1" baseline="-25000">
                  <a:latin typeface="Times New Roman" panose="02020603050405020304" pitchFamily="18" charset="0"/>
                  <a:cs typeface="Times New Roman" panose="02020603050405020304" pitchFamily="18" charset="0"/>
                  <a:sym typeface="+mn-ea"/>
                </a:rPr>
                <a:t>B2</a:t>
              </a:r>
              <a:r>
                <a:rPr lang="en-US" altLang="zh-CN" sz="1600" b="1">
                  <a:latin typeface="Times New Roman" panose="02020603050405020304" pitchFamily="18" charset="0"/>
                  <a:cs typeface="Times New Roman" panose="02020603050405020304" pitchFamily="18" charset="0"/>
                  <a:sym typeface="+mn-ea"/>
                </a:rPr>
                <a:t>)</a:t>
              </a:r>
              <a:endParaRPr lang="en-US" altLang="zh-CN" sz="1600" b="1" baseline="-25000">
                <a:latin typeface="Times New Roman" panose="02020603050405020304" pitchFamily="18" charset="0"/>
                <a:cs typeface="Times New Roman" panose="02020603050405020304" pitchFamily="18" charset="0"/>
              </a:endParaRPr>
            </a:p>
          </p:txBody>
        </p:sp>
      </p:grpSp>
      <p:grpSp>
        <p:nvGrpSpPr>
          <p:cNvPr id="79" name="组合 78"/>
          <p:cNvGrpSpPr/>
          <p:nvPr/>
        </p:nvGrpSpPr>
        <p:grpSpPr>
          <a:xfrm>
            <a:off x="2487295" y="3108960"/>
            <a:ext cx="636270" cy="435610"/>
            <a:chOff x="3798" y="4946"/>
            <a:chExt cx="1002" cy="686"/>
          </a:xfrm>
        </p:grpSpPr>
        <p:sp>
          <p:nvSpPr>
            <p:cNvPr id="77" name="文本框 76"/>
            <p:cNvSpPr txBox="1"/>
            <p:nvPr>
              <p:custDataLst>
                <p:tags r:id="rId66"/>
              </p:custDataLst>
            </p:nvPr>
          </p:nvSpPr>
          <p:spPr>
            <a:xfrm>
              <a:off x="3798" y="4946"/>
              <a:ext cx="1002" cy="531"/>
            </a:xfrm>
            <a:prstGeom prst="rect">
              <a:avLst/>
            </a:prstGeom>
            <a:noFill/>
          </p:spPr>
          <p:txBody>
            <a:bodyPr wrap="square" rtlCol="0">
              <a:spAutoFit/>
            </a:bodyPr>
            <a:p>
              <a:r>
                <a:rPr lang="en-US" altLang="zh-CN" sz="1600" b="1" i="1">
                  <a:latin typeface="Times New Roman" panose="02020603050405020304" pitchFamily="18" charset="0"/>
                  <a:cs typeface="Times New Roman" panose="02020603050405020304" pitchFamily="18" charset="0"/>
                </a:rPr>
                <a:t> i</a:t>
              </a:r>
              <a:r>
                <a:rPr lang="en-US" altLang="zh-CN" sz="1600" b="1" baseline="-25000">
                  <a:latin typeface="Times New Roman" panose="02020603050405020304" pitchFamily="18" charset="0"/>
                  <a:cs typeface="Times New Roman" panose="02020603050405020304" pitchFamily="18" charset="0"/>
                </a:rPr>
                <a:t>C2</a:t>
              </a:r>
              <a:endParaRPr lang="en-US" altLang="zh-CN" sz="1600" b="1" baseline="-25000">
                <a:latin typeface="Times New Roman" panose="02020603050405020304" pitchFamily="18" charset="0"/>
                <a:cs typeface="Times New Roman" panose="02020603050405020304" pitchFamily="18" charset="0"/>
              </a:endParaRPr>
            </a:p>
          </p:txBody>
        </p:sp>
        <p:pic>
          <p:nvPicPr>
            <p:cNvPr id="78" name="图片 77"/>
            <p:cNvPicPr>
              <a:picLocks noChangeAspect="1"/>
            </p:cNvPicPr>
            <p:nvPr>
              <p:custDataLst>
                <p:tags r:id="rId67"/>
              </p:custDataLst>
            </p:nvPr>
          </p:nvPicPr>
          <p:blipFill>
            <a:blip r:embed="rId37"/>
            <a:stretch>
              <a:fillRect/>
            </a:stretch>
          </p:blipFill>
          <p:spPr>
            <a:xfrm>
              <a:off x="3798" y="5018"/>
              <a:ext cx="228" cy="614"/>
            </a:xfrm>
            <a:prstGeom prst="rect">
              <a:avLst/>
            </a:prstGeom>
          </p:spPr>
        </p:pic>
      </p:grpSp>
      <p:grpSp>
        <p:nvGrpSpPr>
          <p:cNvPr id="82" name="组合 81"/>
          <p:cNvGrpSpPr/>
          <p:nvPr/>
        </p:nvGrpSpPr>
        <p:grpSpPr>
          <a:xfrm>
            <a:off x="2505075" y="2632710"/>
            <a:ext cx="500380" cy="389890"/>
            <a:chOff x="4138" y="5018"/>
            <a:chExt cx="788" cy="614"/>
          </a:xfrm>
        </p:grpSpPr>
        <p:pic>
          <p:nvPicPr>
            <p:cNvPr id="80" name="图片 79"/>
            <p:cNvPicPr>
              <a:picLocks noChangeAspect="1"/>
            </p:cNvPicPr>
            <p:nvPr>
              <p:custDataLst>
                <p:tags r:id="rId68"/>
              </p:custDataLst>
            </p:nvPr>
          </p:nvPicPr>
          <p:blipFill>
            <a:blip r:embed="rId37"/>
            <a:stretch>
              <a:fillRect/>
            </a:stretch>
          </p:blipFill>
          <p:spPr>
            <a:xfrm>
              <a:off x="4138" y="5018"/>
              <a:ext cx="228" cy="614"/>
            </a:xfrm>
            <a:prstGeom prst="rect">
              <a:avLst/>
            </a:prstGeom>
          </p:spPr>
        </p:pic>
        <p:sp>
          <p:nvSpPr>
            <p:cNvPr id="81" name="文本框 80"/>
            <p:cNvSpPr txBox="1"/>
            <p:nvPr>
              <p:custDataLst>
                <p:tags r:id="rId69"/>
              </p:custDataLst>
            </p:nvPr>
          </p:nvSpPr>
          <p:spPr>
            <a:xfrm>
              <a:off x="4222" y="5018"/>
              <a:ext cx="704" cy="531"/>
            </a:xfrm>
            <a:prstGeom prst="rect">
              <a:avLst/>
            </a:prstGeom>
            <a:noFill/>
          </p:spPr>
          <p:txBody>
            <a:bodyPr wrap="square" rtlCol="0">
              <a:spAutoFit/>
            </a:bodyPr>
            <a:p>
              <a:r>
                <a:rPr lang="en-US" altLang="zh-CN" sz="1600" b="1" i="1">
                  <a:latin typeface="Times New Roman" panose="02020603050405020304" pitchFamily="18" charset="0"/>
                  <a:cs typeface="Times New Roman" panose="02020603050405020304" pitchFamily="18" charset="0"/>
                </a:rPr>
                <a:t>i</a:t>
              </a:r>
              <a:r>
                <a:rPr lang="en-US" altLang="zh-CN" sz="1600" b="1" baseline="-25000">
                  <a:latin typeface="Times New Roman" panose="02020603050405020304" pitchFamily="18" charset="0"/>
                  <a:cs typeface="Times New Roman" panose="02020603050405020304" pitchFamily="18" charset="0"/>
                </a:rPr>
                <a:t>C</a:t>
              </a:r>
              <a:endParaRPr lang="en-US" altLang="zh-CN" sz="1600" b="1" baseline="-25000">
                <a:latin typeface="Times New Roman" panose="02020603050405020304" pitchFamily="18" charset="0"/>
                <a:cs typeface="Times New Roman" panose="02020603050405020304" pitchFamily="18" charset="0"/>
              </a:endParaRPr>
            </a:p>
          </p:txBody>
        </p:sp>
      </p:grpSp>
      <p:grpSp>
        <p:nvGrpSpPr>
          <p:cNvPr id="86" name="组合 85"/>
          <p:cNvGrpSpPr/>
          <p:nvPr/>
        </p:nvGrpSpPr>
        <p:grpSpPr>
          <a:xfrm>
            <a:off x="2413000" y="4116705"/>
            <a:ext cx="708660" cy="402590"/>
            <a:chOff x="4478" y="6483"/>
            <a:chExt cx="1116" cy="634"/>
          </a:xfrm>
        </p:grpSpPr>
        <p:pic>
          <p:nvPicPr>
            <p:cNvPr id="84" name="图片 83"/>
            <p:cNvPicPr>
              <a:picLocks noChangeAspect="1"/>
            </p:cNvPicPr>
            <p:nvPr>
              <p:custDataLst>
                <p:tags r:id="rId70"/>
              </p:custDataLst>
            </p:nvPr>
          </p:nvPicPr>
          <p:blipFill>
            <a:blip r:embed="rId37"/>
            <a:stretch>
              <a:fillRect/>
            </a:stretch>
          </p:blipFill>
          <p:spPr>
            <a:xfrm>
              <a:off x="4478" y="6503"/>
              <a:ext cx="228" cy="614"/>
            </a:xfrm>
            <a:prstGeom prst="rect">
              <a:avLst/>
            </a:prstGeom>
          </p:spPr>
        </p:pic>
        <p:sp>
          <p:nvSpPr>
            <p:cNvPr id="85" name="文本框 84"/>
            <p:cNvSpPr txBox="1"/>
            <p:nvPr>
              <p:custDataLst>
                <p:tags r:id="rId71"/>
              </p:custDataLst>
            </p:nvPr>
          </p:nvSpPr>
          <p:spPr>
            <a:xfrm>
              <a:off x="4592" y="6483"/>
              <a:ext cx="1002" cy="531"/>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l"/>
              <a:r>
                <a:rPr lang="en-US" altLang="zh-CN" sz="1600" b="1" i="1">
                  <a:latin typeface="Times New Roman" panose="02020603050405020304" pitchFamily="18" charset="0"/>
                  <a:cs typeface="Times New Roman" panose="02020603050405020304" pitchFamily="18" charset="0"/>
                </a:rPr>
                <a:t>i</a:t>
              </a:r>
              <a:r>
                <a:rPr lang="en-US" altLang="zh-CN" sz="1600" b="1" baseline="-25000">
                  <a:latin typeface="Times New Roman" panose="02020603050405020304" pitchFamily="18" charset="0"/>
                  <a:cs typeface="Times New Roman" panose="02020603050405020304" pitchFamily="18" charset="0"/>
                </a:rPr>
                <a:t>E</a:t>
              </a:r>
              <a:endParaRPr lang="en-US" altLang="zh-CN" sz="1600" b="1" baseline="-25000">
                <a:latin typeface="Times New Roman" panose="02020603050405020304" pitchFamily="18" charset="0"/>
                <a:cs typeface="Times New Roman" panose="02020603050405020304" pitchFamily="18" charset="0"/>
              </a:endParaRPr>
            </a:p>
          </p:txBody>
        </p:sp>
      </p:grpSp>
      <p:sp>
        <p:nvSpPr>
          <p:cNvPr id="92" name="椭圆 91"/>
          <p:cNvSpPr>
            <a:spLocks noChangeAspect="1"/>
          </p:cNvSpPr>
          <p:nvPr/>
        </p:nvSpPr>
        <p:spPr>
          <a:xfrm>
            <a:off x="2343785" y="3078480"/>
            <a:ext cx="108000" cy="108000"/>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93" name="组合 92"/>
          <p:cNvGrpSpPr/>
          <p:nvPr/>
        </p:nvGrpSpPr>
        <p:grpSpPr>
          <a:xfrm>
            <a:off x="3536315" y="3670935"/>
            <a:ext cx="450215" cy="398780"/>
            <a:chOff x="1531" y="5294"/>
            <a:chExt cx="709" cy="628"/>
          </a:xfrm>
        </p:grpSpPr>
        <p:pic>
          <p:nvPicPr>
            <p:cNvPr id="94" name="图片 93"/>
            <p:cNvPicPr>
              <a:picLocks noChangeAspect="1"/>
            </p:cNvPicPr>
            <p:nvPr>
              <p:custDataLst>
                <p:tags r:id="rId72"/>
              </p:custDataLst>
            </p:nvPr>
          </p:nvPicPr>
          <p:blipFill>
            <a:blip r:embed="rId37"/>
            <a:stretch>
              <a:fillRect/>
            </a:stretch>
          </p:blipFill>
          <p:spPr>
            <a:xfrm rot="16200000">
              <a:off x="1724" y="5101"/>
              <a:ext cx="228" cy="614"/>
            </a:xfrm>
            <a:prstGeom prst="rect">
              <a:avLst/>
            </a:prstGeom>
          </p:spPr>
        </p:pic>
        <p:sp>
          <p:nvSpPr>
            <p:cNvPr id="95" name="文本框 94"/>
            <p:cNvSpPr txBox="1"/>
            <p:nvPr>
              <p:custDataLst>
                <p:tags r:id="rId73"/>
              </p:custDataLst>
            </p:nvPr>
          </p:nvSpPr>
          <p:spPr>
            <a:xfrm>
              <a:off x="1536" y="5468"/>
              <a:ext cx="704" cy="454"/>
            </a:xfrm>
            <a:prstGeom prst="rect">
              <a:avLst/>
            </a:prstGeom>
            <a:solidFill>
              <a:schemeClr val="bg1"/>
            </a:solidFill>
          </p:spPr>
          <p:txBody>
            <a:bodyPr wrap="square" rtlCol="0">
              <a:spAutoFit/>
            </a:bodyPr>
            <a:p>
              <a:pPr>
                <a:lnSpc>
                  <a:spcPct val="80000"/>
                </a:lnSpc>
              </a:pPr>
              <a:r>
                <a:rPr lang="en-US" altLang="zh-CN" sz="1600" b="1" i="1">
                  <a:latin typeface="Times New Roman" panose="02020603050405020304" pitchFamily="18" charset="0"/>
                  <a:cs typeface="Times New Roman" panose="02020603050405020304" pitchFamily="18" charset="0"/>
                </a:rPr>
                <a:t>i</a:t>
              </a:r>
              <a:r>
                <a:rPr lang="en-US" altLang="zh-CN" sz="1600" b="1" baseline="-25000">
                  <a:latin typeface="Times New Roman" panose="02020603050405020304" pitchFamily="18" charset="0"/>
                  <a:cs typeface="Times New Roman" panose="02020603050405020304" pitchFamily="18" charset="0"/>
                </a:rPr>
                <a:t>B</a:t>
              </a:r>
              <a:endParaRPr lang="en-US" altLang="zh-CN" sz="1600" b="1" baseline="-25000">
                <a:latin typeface="Times New Roman" panose="02020603050405020304" pitchFamily="18" charset="0"/>
                <a:cs typeface="Times New Roman" panose="02020603050405020304" pitchFamily="18" charset="0"/>
              </a:endParaRPr>
            </a:p>
          </p:txBody>
        </p:sp>
      </p:grpSp>
      <p:grpSp>
        <p:nvGrpSpPr>
          <p:cNvPr id="96" name="组合 95"/>
          <p:cNvGrpSpPr/>
          <p:nvPr/>
        </p:nvGrpSpPr>
        <p:grpSpPr>
          <a:xfrm>
            <a:off x="4230370" y="3022600"/>
            <a:ext cx="500380" cy="389890"/>
            <a:chOff x="4138" y="5018"/>
            <a:chExt cx="788" cy="614"/>
          </a:xfrm>
        </p:grpSpPr>
        <p:pic>
          <p:nvPicPr>
            <p:cNvPr id="97" name="图片 96"/>
            <p:cNvPicPr>
              <a:picLocks noChangeAspect="1"/>
            </p:cNvPicPr>
            <p:nvPr>
              <p:custDataLst>
                <p:tags r:id="rId74"/>
              </p:custDataLst>
            </p:nvPr>
          </p:nvPicPr>
          <p:blipFill>
            <a:blip r:embed="rId37"/>
            <a:stretch>
              <a:fillRect/>
            </a:stretch>
          </p:blipFill>
          <p:spPr>
            <a:xfrm>
              <a:off x="4138" y="5018"/>
              <a:ext cx="228" cy="614"/>
            </a:xfrm>
            <a:prstGeom prst="rect">
              <a:avLst/>
            </a:prstGeom>
          </p:spPr>
        </p:pic>
        <p:sp>
          <p:nvSpPr>
            <p:cNvPr id="98" name="文本框 97"/>
            <p:cNvSpPr txBox="1"/>
            <p:nvPr>
              <p:custDataLst>
                <p:tags r:id="rId75"/>
              </p:custDataLst>
            </p:nvPr>
          </p:nvSpPr>
          <p:spPr>
            <a:xfrm>
              <a:off x="4222" y="5018"/>
              <a:ext cx="704" cy="531"/>
            </a:xfrm>
            <a:prstGeom prst="rect">
              <a:avLst/>
            </a:prstGeom>
            <a:noFill/>
          </p:spPr>
          <p:txBody>
            <a:bodyPr wrap="square" rtlCol="0">
              <a:spAutoFit/>
            </a:bodyPr>
            <a:p>
              <a:r>
                <a:rPr lang="en-US" altLang="zh-CN" sz="1600" b="1" i="1">
                  <a:latin typeface="Times New Roman" panose="02020603050405020304" pitchFamily="18" charset="0"/>
                  <a:cs typeface="Times New Roman" panose="02020603050405020304" pitchFamily="18" charset="0"/>
                </a:rPr>
                <a:t>i</a:t>
              </a:r>
              <a:r>
                <a:rPr lang="en-US" altLang="zh-CN" sz="1600" b="1" baseline="-25000">
                  <a:latin typeface="Times New Roman" panose="02020603050405020304" pitchFamily="18" charset="0"/>
                  <a:cs typeface="Times New Roman" panose="02020603050405020304" pitchFamily="18" charset="0"/>
                </a:rPr>
                <a:t>C</a:t>
              </a:r>
              <a:endParaRPr lang="en-US" altLang="zh-CN" sz="1600" b="1" baseline="-25000">
                <a:latin typeface="Times New Roman" panose="02020603050405020304" pitchFamily="18" charset="0"/>
                <a:cs typeface="Times New Roman" panose="02020603050405020304" pitchFamily="18" charset="0"/>
              </a:endParaRPr>
            </a:p>
          </p:txBody>
        </p:sp>
      </p:grpSp>
      <p:grpSp>
        <p:nvGrpSpPr>
          <p:cNvPr id="99" name="组合 98"/>
          <p:cNvGrpSpPr/>
          <p:nvPr/>
        </p:nvGrpSpPr>
        <p:grpSpPr>
          <a:xfrm>
            <a:off x="4302760" y="3903980"/>
            <a:ext cx="708660" cy="402590"/>
            <a:chOff x="4478" y="6483"/>
            <a:chExt cx="1116" cy="634"/>
          </a:xfrm>
        </p:grpSpPr>
        <p:pic>
          <p:nvPicPr>
            <p:cNvPr id="100" name="图片 99"/>
            <p:cNvPicPr>
              <a:picLocks noChangeAspect="1"/>
            </p:cNvPicPr>
            <p:nvPr>
              <p:custDataLst>
                <p:tags r:id="rId76"/>
              </p:custDataLst>
            </p:nvPr>
          </p:nvPicPr>
          <p:blipFill>
            <a:blip r:embed="rId37"/>
            <a:stretch>
              <a:fillRect/>
            </a:stretch>
          </p:blipFill>
          <p:spPr>
            <a:xfrm>
              <a:off x="4478" y="6503"/>
              <a:ext cx="228" cy="614"/>
            </a:xfrm>
            <a:prstGeom prst="rect">
              <a:avLst/>
            </a:prstGeom>
          </p:spPr>
        </p:pic>
        <p:sp>
          <p:nvSpPr>
            <p:cNvPr id="101" name="文本框 100"/>
            <p:cNvSpPr txBox="1"/>
            <p:nvPr>
              <p:custDataLst>
                <p:tags r:id="rId77"/>
              </p:custDataLst>
            </p:nvPr>
          </p:nvSpPr>
          <p:spPr>
            <a:xfrm>
              <a:off x="4592" y="6483"/>
              <a:ext cx="1002" cy="531"/>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l"/>
              <a:r>
                <a:rPr lang="en-US" altLang="zh-CN" sz="1600" b="1" i="1">
                  <a:latin typeface="Times New Roman" panose="02020603050405020304" pitchFamily="18" charset="0"/>
                  <a:cs typeface="Times New Roman" panose="02020603050405020304" pitchFamily="18" charset="0"/>
                </a:rPr>
                <a:t>i</a:t>
              </a:r>
              <a:r>
                <a:rPr lang="en-US" altLang="zh-CN" sz="1600" b="1" baseline="-25000">
                  <a:latin typeface="Times New Roman" panose="02020603050405020304" pitchFamily="18" charset="0"/>
                  <a:cs typeface="Times New Roman" panose="02020603050405020304" pitchFamily="18" charset="0"/>
                </a:rPr>
                <a:t>E</a:t>
              </a:r>
              <a:endParaRPr lang="en-US" altLang="zh-CN" sz="1600" b="1" baseline="-25000">
                <a:latin typeface="Times New Roman" panose="02020603050405020304" pitchFamily="18" charset="0"/>
                <a:cs typeface="Times New Roman" panose="02020603050405020304" pitchFamily="18" charset="0"/>
              </a:endParaRPr>
            </a:p>
          </p:txBody>
        </p:sp>
      </p:grpSp>
      <p:graphicFrame>
        <p:nvGraphicFramePr>
          <p:cNvPr id="14" name="Object 3"/>
          <p:cNvGraphicFramePr>
            <a:graphicFrameLocks noChangeAspect="1"/>
          </p:cNvGraphicFramePr>
          <p:nvPr>
            <p:custDataLst>
              <p:tags r:id="rId78"/>
            </p:custDataLst>
          </p:nvPr>
        </p:nvGraphicFramePr>
        <p:xfrm>
          <a:off x="6517203" y="5085035"/>
          <a:ext cx="840105" cy="359410"/>
        </p:xfrm>
        <a:graphic>
          <a:graphicData uri="http://schemas.openxmlformats.org/presentationml/2006/ole">
            <mc:AlternateContent xmlns:mc="http://schemas.openxmlformats.org/markup-compatibility/2006">
              <mc:Choice xmlns:v="urn:schemas-microsoft-com:vml" Requires="v">
                <p:oleObj spid="_x0000_s15" name="公式" r:id="rId79" imgW="533400" imgH="228600" progId="Equation.3">
                  <p:embed/>
                </p:oleObj>
              </mc:Choice>
              <mc:Fallback>
                <p:oleObj name="公式" r:id="rId79" imgW="533400" imgH="228600" progId="Equation.3">
                  <p:embed/>
                  <p:pic>
                    <p:nvPicPr>
                      <p:cNvPr id="0" name="Object 3"/>
                      <p:cNvPicPr>
                        <a:picLocks noChangeAspect="1" noChangeArrowheads="1"/>
                      </p:cNvPicPr>
                      <p:nvPr/>
                    </p:nvPicPr>
                    <p:blipFill>
                      <a:blip r:embed="rId80"/>
                      <a:srcRect/>
                      <a:stretch>
                        <a:fillRect/>
                      </a:stretch>
                    </p:blipFill>
                    <p:spPr bwMode="auto">
                      <a:xfrm>
                        <a:off x="6517203" y="5085035"/>
                        <a:ext cx="840105" cy="359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blinds(horizontal)">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blinds(horizontal)">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blinds(horizontal)">
                                      <p:cBhvr>
                                        <p:cTn id="22" dur="500"/>
                                        <p:tgtEl>
                                          <p:spTgt spid="8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blinds(horizontal)">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blinds(horizontal)">
                                      <p:cBhvr>
                                        <p:cTn id="32" dur="500"/>
                                        <p:tgtEl>
                                          <p:spTgt spid="9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blinds(horizontal)">
                                      <p:cBhvr>
                                        <p:cTn id="37" dur="500"/>
                                        <p:tgtEl>
                                          <p:spTgt spid="8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animEffect transition="in" filter="blinds(horizontal)">
                                      <p:cBhvr>
                                        <p:cTn id="47" dur="500"/>
                                        <p:tgtEl>
                                          <p:spTgt spid="93"/>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blinds(horizontal)">
                                      <p:cBhvr>
                                        <p:cTn id="51" dur="500"/>
                                        <p:tgtEl>
                                          <p:spTgt spid="99"/>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blinds(horizontal)">
                                      <p:cBhvr>
                                        <p:cTn id="55" dur="500"/>
                                        <p:tgtEl>
                                          <p:spTgt spid="96"/>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blinds(horizontal)">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blinds(horizontal)">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blinds(horizontal)">
                                      <p:cBhvr>
                                        <p:cTn id="70" dur="500"/>
                                        <p:tgtEl>
                                          <p:spTgt spid="26"/>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blinds(horizontal)">
                                      <p:cBhvr>
                                        <p:cTn id="75" dur="500"/>
                                        <p:tgtEl>
                                          <p:spTgt spid="28"/>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nodeType="click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blinds(horizontal)">
                                      <p:cBhvr>
                                        <p:cTn id="80" dur="50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nodeType="click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blinds(horizontal)">
                                      <p:cBhvr>
                                        <p:cTn id="85" dur="500"/>
                                        <p:tgtEl>
                                          <p:spTgt spid="6"/>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151561"/>
                                        </p:tgtEl>
                                        <p:attrNameLst>
                                          <p:attrName>style.visibility</p:attrName>
                                        </p:attrNameLst>
                                      </p:cBhvr>
                                      <p:to>
                                        <p:strVal val="visible"/>
                                      </p:to>
                                    </p:set>
                                    <p:animEffect transition="in" filter="blinds(horizontal)">
                                      <p:cBhvr>
                                        <p:cTn id="90" dur="500"/>
                                        <p:tgtEl>
                                          <p:spTgt spid="151561"/>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nodeType="clickEffect">
                                  <p:stCondLst>
                                    <p:cond delay="0"/>
                                  </p:stCondLst>
                                  <p:childTnLst>
                                    <p:set>
                                      <p:cBhvr>
                                        <p:cTn id="94" dur="1" fill="hold">
                                          <p:stCondLst>
                                            <p:cond delay="0"/>
                                          </p:stCondLst>
                                        </p:cTn>
                                        <p:tgtEl>
                                          <p:spTgt spid="53"/>
                                        </p:tgtEl>
                                        <p:attrNameLst>
                                          <p:attrName>style.visibility</p:attrName>
                                        </p:attrNameLst>
                                      </p:cBhvr>
                                      <p:to>
                                        <p:strVal val="visible"/>
                                      </p:to>
                                    </p:set>
                                    <p:animEffect transition="in" filter="blinds(horizontal)">
                                      <p:cBhvr>
                                        <p:cTn id="95" dur="500"/>
                                        <p:tgtEl>
                                          <p:spTgt spid="53"/>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nodeType="click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blinds(horizontal)">
                                      <p:cBhvr>
                                        <p:cTn id="100" dur="500"/>
                                        <p:tgtEl>
                                          <p:spTgt spid="9"/>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151560"/>
                                        </p:tgtEl>
                                        <p:attrNameLst>
                                          <p:attrName>style.visibility</p:attrName>
                                        </p:attrNameLst>
                                      </p:cBhvr>
                                      <p:to>
                                        <p:strVal val="visible"/>
                                      </p:to>
                                    </p:set>
                                    <p:animEffect transition="in" filter="blinds(horizontal)">
                                      <p:cBhvr>
                                        <p:cTn id="105" dur="500"/>
                                        <p:tgtEl>
                                          <p:spTgt spid="151560"/>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nodeType="click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blinds(horizontal)">
                                      <p:cBhvr>
                                        <p:cTn id="110" dur="500"/>
                                        <p:tgtEl>
                                          <p:spTgt spid="54"/>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nodeType="click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blinds(horizontal)">
                                      <p:cBhvr>
                                        <p:cTn id="115" dur="500"/>
                                        <p:tgtEl>
                                          <p:spTgt spid="39"/>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ntr" presetSubtype="10" fill="hold" nodeType="clickEffect">
                                  <p:stCondLst>
                                    <p:cond delay="0"/>
                                  </p:stCondLst>
                                  <p:childTnLst>
                                    <p:set>
                                      <p:cBhvr>
                                        <p:cTn id="119" dur="1" fill="hold">
                                          <p:stCondLst>
                                            <p:cond delay="0"/>
                                          </p:stCondLst>
                                        </p:cTn>
                                        <p:tgtEl>
                                          <p:spTgt spid="55"/>
                                        </p:tgtEl>
                                        <p:attrNameLst>
                                          <p:attrName>style.visibility</p:attrName>
                                        </p:attrNameLst>
                                      </p:cBhvr>
                                      <p:to>
                                        <p:strVal val="visible"/>
                                      </p:to>
                                    </p:set>
                                    <p:animEffect transition="in" filter="blinds(horizontal)">
                                      <p:cBhvr>
                                        <p:cTn id="120" dur="500"/>
                                        <p:tgtEl>
                                          <p:spTgt spid="55"/>
                                        </p:tgtEl>
                                      </p:cBhvr>
                                    </p:animEffect>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nodeType="clickEffect">
                                  <p:stCondLst>
                                    <p:cond delay="0"/>
                                  </p:stCondLst>
                                  <p:childTnLst>
                                    <p:set>
                                      <p:cBhvr>
                                        <p:cTn id="124" dur="1" fill="hold">
                                          <p:stCondLst>
                                            <p:cond delay="0"/>
                                          </p:stCondLst>
                                        </p:cTn>
                                        <p:tgtEl>
                                          <p:spTgt spid="47"/>
                                        </p:tgtEl>
                                        <p:attrNameLst>
                                          <p:attrName>style.visibility</p:attrName>
                                        </p:attrNameLst>
                                      </p:cBhvr>
                                      <p:to>
                                        <p:strVal val="visible"/>
                                      </p:to>
                                    </p:set>
                                    <p:animEffect transition="in" filter="blinds(horizontal)">
                                      <p:cBhvr>
                                        <p:cTn id="125" dur="500"/>
                                        <p:tgtEl>
                                          <p:spTgt spid="47"/>
                                        </p:tgtEl>
                                      </p:cBhvr>
                                    </p:animEffect>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nodeType="click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blinds(horizontal)">
                                      <p:cBhvr>
                                        <p:cTn id="130" dur="500"/>
                                        <p:tgtEl>
                                          <p:spTgt spid="58"/>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nodeType="clickEffect">
                                  <p:stCondLst>
                                    <p:cond delay="0"/>
                                  </p:stCondLst>
                                  <p:childTnLst>
                                    <p:set>
                                      <p:cBhvr>
                                        <p:cTn id="134" dur="1" fill="hold">
                                          <p:stCondLst>
                                            <p:cond delay="0"/>
                                          </p:stCondLst>
                                        </p:cTn>
                                        <p:tgtEl>
                                          <p:spTgt spid="62"/>
                                        </p:tgtEl>
                                        <p:attrNameLst>
                                          <p:attrName>style.visibility</p:attrName>
                                        </p:attrNameLst>
                                      </p:cBhvr>
                                      <p:to>
                                        <p:strVal val="visible"/>
                                      </p:to>
                                    </p:set>
                                    <p:animEffect transition="in" filter="blinds(horizontal)">
                                      <p:cBhvr>
                                        <p:cTn id="135" dur="500"/>
                                        <p:tgtEl>
                                          <p:spTgt spid="62"/>
                                        </p:tgtEl>
                                      </p:cBhvr>
                                    </p:animEffect>
                                  </p:childTnLst>
                                </p:cTn>
                              </p:par>
                              <p:par>
                                <p:cTn id="136" presetID="3" presetClass="entr" presetSubtype="10" fill="hold" nodeType="withEffect">
                                  <p:stCondLst>
                                    <p:cond delay="0"/>
                                  </p:stCondLst>
                                  <p:childTnLst>
                                    <p:set>
                                      <p:cBhvr>
                                        <p:cTn id="137" dur="1" fill="hold">
                                          <p:stCondLst>
                                            <p:cond delay="0"/>
                                          </p:stCondLst>
                                        </p:cTn>
                                        <p:tgtEl>
                                          <p:spTgt spid="65"/>
                                        </p:tgtEl>
                                        <p:attrNameLst>
                                          <p:attrName>style.visibility</p:attrName>
                                        </p:attrNameLst>
                                      </p:cBhvr>
                                      <p:to>
                                        <p:strVal val="visible"/>
                                      </p:to>
                                    </p:set>
                                    <p:animEffect transition="in" filter="blinds(horizontal)">
                                      <p:cBhvr>
                                        <p:cTn id="138" dur="500"/>
                                        <p:tgtEl>
                                          <p:spTgt spid="65"/>
                                        </p:tgtEl>
                                      </p:cBhvr>
                                    </p:animEffect>
                                  </p:childTnLst>
                                </p:cTn>
                              </p:par>
                              <p:par>
                                <p:cTn id="139" presetID="3" presetClass="entr" presetSubtype="10" fill="hold" nodeType="withEffect">
                                  <p:stCondLst>
                                    <p:cond delay="0"/>
                                  </p:stCondLst>
                                  <p:childTnLst>
                                    <p:set>
                                      <p:cBhvr>
                                        <p:cTn id="140" dur="1" fill="hold">
                                          <p:stCondLst>
                                            <p:cond delay="0"/>
                                          </p:stCondLst>
                                        </p:cTn>
                                        <p:tgtEl>
                                          <p:spTgt spid="68"/>
                                        </p:tgtEl>
                                        <p:attrNameLst>
                                          <p:attrName>style.visibility</p:attrName>
                                        </p:attrNameLst>
                                      </p:cBhvr>
                                      <p:to>
                                        <p:strVal val="visible"/>
                                      </p:to>
                                    </p:set>
                                    <p:animEffect transition="in" filter="blinds(horizontal)">
                                      <p:cBhvr>
                                        <p:cTn id="141" dur="500"/>
                                        <p:tgtEl>
                                          <p:spTgt spid="68"/>
                                        </p:tgtEl>
                                      </p:cBhvr>
                                    </p:animEffect>
                                  </p:childTnLst>
                                </p:cTn>
                              </p:par>
                            </p:childTnLst>
                          </p:cTn>
                        </p:par>
                      </p:childTnLst>
                    </p:cTn>
                  </p:par>
                  <p:par>
                    <p:cTn id="142" fill="hold">
                      <p:stCondLst>
                        <p:cond delay="indefinite"/>
                      </p:stCondLst>
                      <p:childTnLst>
                        <p:par>
                          <p:cTn id="143" fill="hold">
                            <p:stCondLst>
                              <p:cond delay="0"/>
                            </p:stCondLst>
                            <p:childTnLst>
                              <p:par>
                                <p:cTn id="144" presetID="3" presetClass="entr" presetSubtype="10" fill="hold" grpId="0" nodeType="clickEffect">
                                  <p:stCondLst>
                                    <p:cond delay="0"/>
                                  </p:stCondLst>
                                  <p:childTnLst>
                                    <p:set>
                                      <p:cBhvr>
                                        <p:cTn id="145" dur="1" fill="hold">
                                          <p:stCondLst>
                                            <p:cond delay="0"/>
                                          </p:stCondLst>
                                        </p:cTn>
                                        <p:tgtEl>
                                          <p:spTgt spid="61"/>
                                        </p:tgtEl>
                                        <p:attrNameLst>
                                          <p:attrName>style.visibility</p:attrName>
                                        </p:attrNameLst>
                                      </p:cBhvr>
                                      <p:to>
                                        <p:strVal val="visible"/>
                                      </p:to>
                                    </p:set>
                                    <p:animEffect transition="in" filter="blinds(horizontal)">
                                      <p:cBhvr>
                                        <p:cTn id="146" dur="500"/>
                                        <p:tgtEl>
                                          <p:spTgt spid="61"/>
                                        </p:tgtEl>
                                      </p:cBhvr>
                                    </p:animEffect>
                                  </p:childTnLst>
                                </p:cTn>
                              </p:par>
                            </p:childTnLst>
                          </p:cTn>
                        </p:par>
                      </p:childTnLst>
                    </p:cTn>
                  </p:par>
                  <p:par>
                    <p:cTn id="147" fill="hold">
                      <p:stCondLst>
                        <p:cond delay="indefinite"/>
                      </p:stCondLst>
                      <p:childTnLst>
                        <p:par>
                          <p:cTn id="148" fill="hold">
                            <p:stCondLst>
                              <p:cond delay="0"/>
                            </p:stCondLst>
                            <p:childTnLst>
                              <p:par>
                                <p:cTn id="149" presetID="3" presetClass="entr" presetSubtype="10" fill="hold" nodeType="clickEffect">
                                  <p:stCondLst>
                                    <p:cond delay="0"/>
                                  </p:stCondLst>
                                  <p:childTnLst>
                                    <p:set>
                                      <p:cBhvr>
                                        <p:cTn id="150" dur="1" fill="hold">
                                          <p:stCondLst>
                                            <p:cond delay="0"/>
                                          </p:stCondLst>
                                        </p:cTn>
                                        <p:tgtEl>
                                          <p:spTgt spid="57"/>
                                        </p:tgtEl>
                                        <p:attrNameLst>
                                          <p:attrName>style.visibility</p:attrName>
                                        </p:attrNameLst>
                                      </p:cBhvr>
                                      <p:to>
                                        <p:strVal val="visible"/>
                                      </p:to>
                                    </p:set>
                                    <p:animEffect transition="in" filter="blinds(horizontal)">
                                      <p:cBhvr>
                                        <p:cTn id="151" dur="500"/>
                                        <p:tgtEl>
                                          <p:spTgt spid="57"/>
                                        </p:tgtEl>
                                      </p:cBhvr>
                                    </p:animEffect>
                                  </p:childTnLst>
                                </p:cTn>
                              </p:par>
                            </p:childTnLst>
                          </p:cTn>
                        </p:par>
                      </p:childTnLst>
                    </p:cTn>
                  </p:par>
                  <p:par>
                    <p:cTn id="152" fill="hold">
                      <p:stCondLst>
                        <p:cond delay="indefinite"/>
                      </p:stCondLst>
                      <p:childTnLst>
                        <p:par>
                          <p:cTn id="153" fill="hold">
                            <p:stCondLst>
                              <p:cond delay="0"/>
                            </p:stCondLst>
                            <p:childTnLst>
                              <p:par>
                                <p:cTn id="154" presetID="3" presetClass="entr" presetSubtype="10" fill="hold" nodeType="clickEffect">
                                  <p:stCondLst>
                                    <p:cond delay="0"/>
                                  </p:stCondLst>
                                  <p:childTnLst>
                                    <p:set>
                                      <p:cBhvr>
                                        <p:cTn id="155" dur="1" fill="hold">
                                          <p:stCondLst>
                                            <p:cond delay="0"/>
                                          </p:stCondLst>
                                        </p:cTn>
                                        <p:tgtEl>
                                          <p:spTgt spid="71"/>
                                        </p:tgtEl>
                                        <p:attrNameLst>
                                          <p:attrName>style.visibility</p:attrName>
                                        </p:attrNameLst>
                                      </p:cBhvr>
                                      <p:to>
                                        <p:strVal val="visible"/>
                                      </p:to>
                                    </p:set>
                                    <p:animEffect transition="in" filter="blinds(horizontal)">
                                      <p:cBhvr>
                                        <p:cTn id="156" dur="500"/>
                                        <p:tgtEl>
                                          <p:spTgt spid="71"/>
                                        </p:tgtEl>
                                      </p:cBhvr>
                                    </p:animEffect>
                                  </p:childTnLst>
                                </p:cTn>
                              </p:par>
                            </p:childTnLst>
                          </p:cTn>
                        </p:par>
                      </p:childTnLst>
                    </p:cTn>
                  </p:par>
                  <p:par>
                    <p:cTn id="157" fill="hold">
                      <p:stCondLst>
                        <p:cond delay="indefinite"/>
                      </p:stCondLst>
                      <p:childTnLst>
                        <p:par>
                          <p:cTn id="158" fill="hold">
                            <p:stCondLst>
                              <p:cond delay="0"/>
                            </p:stCondLst>
                            <p:childTnLst>
                              <p:par>
                                <p:cTn id="159" presetID="3" presetClass="entr" presetSubtype="10" fill="hold" nodeType="clickEffect">
                                  <p:stCondLst>
                                    <p:cond delay="0"/>
                                  </p:stCondLst>
                                  <p:childTnLst>
                                    <p:set>
                                      <p:cBhvr>
                                        <p:cTn id="160" dur="1" fill="hold">
                                          <p:stCondLst>
                                            <p:cond delay="0"/>
                                          </p:stCondLst>
                                        </p:cTn>
                                        <p:tgtEl>
                                          <p:spTgt spid="75"/>
                                        </p:tgtEl>
                                        <p:attrNameLst>
                                          <p:attrName>style.visibility</p:attrName>
                                        </p:attrNameLst>
                                      </p:cBhvr>
                                      <p:to>
                                        <p:strVal val="visible"/>
                                      </p:to>
                                    </p:set>
                                    <p:animEffect transition="in" filter="blinds(horizontal)">
                                      <p:cBhvr>
                                        <p:cTn id="161" dur="500"/>
                                        <p:tgtEl>
                                          <p:spTgt spid="75"/>
                                        </p:tgtEl>
                                      </p:cBhvr>
                                    </p:animEffect>
                                  </p:childTnLst>
                                </p:cTn>
                              </p:par>
                            </p:childTnLst>
                          </p:cTn>
                        </p:par>
                      </p:childTnLst>
                    </p:cTn>
                  </p:par>
                  <p:par>
                    <p:cTn id="162" fill="hold">
                      <p:stCondLst>
                        <p:cond delay="indefinite"/>
                      </p:stCondLst>
                      <p:childTnLst>
                        <p:par>
                          <p:cTn id="163" fill="hold">
                            <p:stCondLst>
                              <p:cond delay="0"/>
                            </p:stCondLst>
                            <p:childTnLst>
                              <p:par>
                                <p:cTn id="164" presetID="3" presetClass="entr" presetSubtype="10" fill="hold" nodeType="clickEffect">
                                  <p:stCondLst>
                                    <p:cond delay="0"/>
                                  </p:stCondLst>
                                  <p:childTnLst>
                                    <p:set>
                                      <p:cBhvr>
                                        <p:cTn id="165" dur="1" fill="hold">
                                          <p:stCondLst>
                                            <p:cond delay="0"/>
                                          </p:stCondLst>
                                        </p:cTn>
                                        <p:tgtEl>
                                          <p:spTgt spid="14"/>
                                        </p:tgtEl>
                                        <p:attrNameLst>
                                          <p:attrName>style.visibility</p:attrName>
                                        </p:attrNameLst>
                                      </p:cBhvr>
                                      <p:to>
                                        <p:strVal val="visible"/>
                                      </p:to>
                                    </p:set>
                                    <p:animEffect transition="in" filter="blinds(horizontal)">
                                      <p:cBhvr>
                                        <p:cTn id="1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60" grpId="0"/>
      <p:bldP spid="151561" grpId="0" animBg="1"/>
      <p:bldP spid="61" grpId="0"/>
      <p:bldP spid="9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pic>
        <p:nvPicPr>
          <p:cNvPr id="151567" name="Picture 15"/>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r="20368" b="17498"/>
          <a:stretch>
            <a:fillRect/>
          </a:stretch>
        </p:blipFill>
        <p:spPr bwMode="auto">
          <a:xfrm>
            <a:off x="539750" y="889635"/>
            <a:ext cx="7958455" cy="54991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4067810" y="6021705"/>
            <a:ext cx="1278255" cy="460375"/>
          </a:xfrm>
          <a:prstGeom prst="rect">
            <a:avLst/>
          </a:prstGeom>
          <a:noFill/>
        </p:spPr>
        <p:txBody>
          <a:bodyPr wrap="square" rtlCol="0" anchor="t">
            <a:spAutoFit/>
          </a:bodyPr>
          <a:p>
            <a:r>
              <a:rPr lang="zh-CN" altLang="en-US" sz="2400" b="1" dirty="0">
                <a:latin typeface="Times New Roman" panose="02020603050405020304" pitchFamily="18" charset="0"/>
                <a:sym typeface="+mn-ea"/>
              </a:rPr>
              <a:t>复合管</a:t>
            </a:r>
            <a:endParaRPr lang="zh-CN" altLang="en-US" sz="2400" b="1" dirty="0">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29697" descr="Dz030102"/>
          <p:cNvPicPr>
            <a:picLocks noChangeAspect="1"/>
          </p:cNvPicPr>
          <p:nvPr/>
        </p:nvPicPr>
        <p:blipFill>
          <a:blip r:embed="rId1"/>
          <a:stretch>
            <a:fillRect/>
          </a:stretch>
        </p:blipFill>
        <p:spPr>
          <a:xfrm>
            <a:off x="1259840" y="1629410"/>
            <a:ext cx="6391275" cy="3699510"/>
          </a:xfrm>
          <a:prstGeom prst="rect">
            <a:avLst/>
          </a:prstGeom>
          <a:noFill/>
          <a:ln w="9525">
            <a:noFill/>
          </a:ln>
        </p:spPr>
      </p:pic>
      <p:sp>
        <p:nvSpPr>
          <p:cNvPr id="29704" name="标题 29703"/>
          <p:cNvSpPr>
            <a:spLocks noGrp="1"/>
          </p:cNvSpPr>
          <p:nvPr>
            <p:ph type="title"/>
          </p:nvPr>
        </p:nvSpPr>
        <p:spPr>
          <a:xfrm>
            <a:off x="323850" y="908050"/>
            <a:ext cx="6126163" cy="519113"/>
          </a:xfrm>
        </p:spPr>
        <p:txBody>
          <a:bodyPr anchor="ctr" anchorCtr="0"/>
          <a:lstStyle/>
          <a:p>
            <a:pPr algn="l">
              <a:lnSpc>
                <a:spcPct val="130000"/>
              </a:lnSpc>
              <a:spcBef>
                <a:spcPct val="50000"/>
              </a:spcBef>
              <a:buClrTx/>
              <a:buSzTx/>
              <a:buFontTx/>
            </a:pPr>
            <a:r>
              <a:rPr kumimoji="1" lang="zh-CN" altLang="en-US" sz="2800" dirty="0">
                <a:solidFill>
                  <a:srgbClr val="0000FF"/>
                </a:solidFill>
                <a:ea typeface="黑体" panose="02010609060101010101" pitchFamily="2" charset="-122"/>
              </a:rPr>
              <a:t>练习：求下图的</a:t>
            </a:r>
            <a:r>
              <a:rPr kumimoji="1" lang="en-US" altLang="zh-CN" sz="2800" dirty="0">
                <a:solidFill>
                  <a:srgbClr val="0000FF"/>
                </a:solidFill>
                <a:ea typeface="黑体" panose="02010609060101010101" pitchFamily="2" charset="-122"/>
              </a:rPr>
              <a:t>       </a:t>
            </a:r>
            <a:r>
              <a:rPr lang="zh-CN" altLang="en-US" sz="2800" b="1" dirty="0">
                <a:solidFill>
                  <a:srgbClr val="0000FF"/>
                </a:solidFill>
                <a:sym typeface="+mn-ea"/>
              </a:rPr>
              <a:t>、</a:t>
            </a:r>
            <a:r>
              <a:rPr lang="zh-CN" altLang="en-US" sz="2800" b="1" i="1" dirty="0">
                <a:solidFill>
                  <a:srgbClr val="0000FF"/>
                </a:solidFill>
                <a:sym typeface="+mn-ea"/>
              </a:rPr>
              <a:t>R</a:t>
            </a:r>
            <a:r>
              <a:rPr lang="zh-CN" altLang="en-US" sz="2800" b="1" baseline="-25000" dirty="0">
                <a:solidFill>
                  <a:srgbClr val="0000FF"/>
                </a:solidFill>
                <a:uFillTx/>
                <a:sym typeface="+mn-ea"/>
              </a:rPr>
              <a:t>i</a:t>
            </a:r>
            <a:r>
              <a:rPr lang="zh-CN" altLang="en-US" sz="2800" b="1" dirty="0">
                <a:solidFill>
                  <a:srgbClr val="0000FF"/>
                </a:solidFill>
                <a:sym typeface="+mn-ea"/>
              </a:rPr>
              <a:t>、</a:t>
            </a:r>
            <a:r>
              <a:rPr lang="zh-CN" altLang="en-US" sz="2800" b="1" i="1" dirty="0">
                <a:solidFill>
                  <a:srgbClr val="0000FF"/>
                </a:solidFill>
                <a:sym typeface="+mn-ea"/>
              </a:rPr>
              <a:t>R</a:t>
            </a:r>
            <a:r>
              <a:rPr lang="zh-CN" altLang="en-US" sz="2800" b="1" baseline="-25000" dirty="0">
                <a:solidFill>
                  <a:srgbClr val="0000FF"/>
                </a:solidFill>
                <a:uFillTx/>
                <a:sym typeface="+mn-ea"/>
              </a:rPr>
              <a:t>o</a:t>
            </a:r>
            <a:endParaRPr kumimoji="1" lang="zh-CN" altLang="en-US" sz="2800" b="1" u="sng" baseline="-25000" dirty="0">
              <a:solidFill>
                <a:srgbClr val="0000FF"/>
              </a:solidFill>
              <a:uFillTx/>
              <a:ea typeface="黑体" panose="02010609060101010101" pitchFamily="2" charset="-122"/>
              <a:sym typeface="+mn-ea"/>
            </a:endParaRPr>
          </a:p>
        </p:txBody>
      </p:sp>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33" name="标题 29703"/>
          <p:cNvSpPr>
            <a:spLocks noGrp="1"/>
          </p:cNvSpPr>
          <p:nvPr>
            <p:custDataLst>
              <p:tags r:id="rId2"/>
            </p:custDataLst>
          </p:nvPr>
        </p:nvSpPr>
        <p:spPr>
          <a:xfrm>
            <a:off x="179705" y="-603250"/>
            <a:ext cx="6126163" cy="519113"/>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a:lstStyle>
          <a:p>
            <a:pPr algn="l">
              <a:lnSpc>
                <a:spcPct val="130000"/>
              </a:lnSpc>
              <a:spcBef>
                <a:spcPct val="50000"/>
              </a:spcBef>
              <a:buClrTx/>
              <a:buSzTx/>
              <a:buFontTx/>
            </a:pPr>
            <a:endParaRPr kumimoji="1" lang="zh-CN" altLang="en-US" sz="2800" u="sng" dirty="0">
              <a:solidFill>
                <a:srgbClr val="0000FF"/>
              </a:solidFill>
              <a:ea typeface="黑体" panose="02010609060101010101" pitchFamily="2" charset="-122"/>
            </a:endParaRPr>
          </a:p>
        </p:txBody>
      </p:sp>
      <p:graphicFrame>
        <p:nvGraphicFramePr>
          <p:cNvPr id="14" name="Object 3"/>
          <p:cNvGraphicFramePr>
            <a:graphicFrameLocks noChangeAspect="1"/>
          </p:cNvGraphicFramePr>
          <p:nvPr>
            <p:custDataLst>
              <p:tags r:id="rId3"/>
            </p:custDataLst>
          </p:nvPr>
        </p:nvGraphicFramePr>
        <p:xfrm>
          <a:off x="3059430" y="906145"/>
          <a:ext cx="407670" cy="515620"/>
        </p:xfrm>
        <a:graphic>
          <a:graphicData uri="http://schemas.openxmlformats.org/presentationml/2006/ole">
            <mc:AlternateContent xmlns:mc="http://schemas.openxmlformats.org/markup-compatibility/2006">
              <mc:Choice xmlns:v="urn:schemas-microsoft-com:vml" Requires="v">
                <p:oleObj spid="_x0000_s15" name="公式" r:id="rId4" imgW="190500" imgH="241300" progId="Equation.3">
                  <p:embed/>
                </p:oleObj>
              </mc:Choice>
              <mc:Fallback>
                <p:oleObj name="公式" r:id="rId4" imgW="190500" imgH="241300" progId="Equation.3">
                  <p:embed/>
                  <p:pic>
                    <p:nvPicPr>
                      <p:cNvPr id="0" name="Object 3"/>
                      <p:cNvPicPr>
                        <a:picLocks noChangeAspect="1" noChangeArrowheads="1"/>
                      </p:cNvPicPr>
                      <p:nvPr/>
                    </p:nvPicPr>
                    <p:blipFill>
                      <a:blip r:embed="rId5"/>
                      <a:srcRect/>
                      <a:stretch>
                        <a:fillRect/>
                      </a:stretch>
                    </p:blipFill>
                    <p:spPr bwMode="auto">
                      <a:xfrm>
                        <a:off x="3059430" y="906145"/>
                        <a:ext cx="407670" cy="515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6588760" y="1964690"/>
            <a:ext cx="2355850" cy="1798955"/>
            <a:chOff x="10376" y="2642"/>
            <a:chExt cx="3710" cy="2833"/>
          </a:xfrm>
        </p:grpSpPr>
        <p:pic>
          <p:nvPicPr>
            <p:cNvPr id="17" name="图片 16" descr="Dz030202"/>
            <p:cNvPicPr>
              <a:picLocks noChangeAspect="1"/>
            </p:cNvPicPr>
            <p:nvPr>
              <p:custDataLst>
                <p:tags r:id="rId1"/>
              </p:custDataLst>
            </p:nvPr>
          </p:nvPicPr>
          <p:blipFill>
            <a:blip r:embed="rId2"/>
            <a:srcRect l="51693"/>
            <a:stretch>
              <a:fillRect/>
            </a:stretch>
          </p:blipFill>
          <p:spPr>
            <a:xfrm>
              <a:off x="10376" y="2905"/>
              <a:ext cx="3710" cy="2570"/>
            </a:xfrm>
            <a:prstGeom prst="rect">
              <a:avLst/>
            </a:prstGeom>
            <a:noFill/>
            <a:ln w="9525">
              <a:noFill/>
            </a:ln>
          </p:spPr>
        </p:pic>
        <p:sp>
          <p:nvSpPr>
            <p:cNvPr id="21" name="文本框 20"/>
            <p:cNvSpPr txBox="1"/>
            <p:nvPr>
              <p:custDataLst>
                <p:tags r:id="rId3"/>
              </p:custDataLst>
            </p:nvPr>
          </p:nvSpPr>
          <p:spPr>
            <a:xfrm>
              <a:off x="10942" y="2642"/>
              <a:ext cx="452" cy="628"/>
            </a:xfrm>
            <a:prstGeom prst="rect">
              <a:avLst/>
            </a:prstGeom>
            <a:noFill/>
          </p:spPr>
          <p:txBody>
            <a:bodyPr wrap="square" rtlCol="0">
              <a:spAutoFit/>
            </a:bodyPr>
            <a:lstStyle/>
            <a:p>
              <a:r>
                <a:rPr lang="en-US" altLang="zh-CN">
                  <a:solidFill>
                    <a:srgbClr val="FF0000"/>
                  </a:solidFill>
                  <a:highlight>
                    <a:srgbClr val="FFFF00"/>
                  </a:highlight>
                  <a:latin typeface="Times New Roman" panose="02020603050405020304" pitchFamily="18" charset="0"/>
                  <a:cs typeface="Times New Roman" panose="02020603050405020304" pitchFamily="18" charset="0"/>
                </a:rPr>
                <a:t>b</a:t>
              </a:r>
              <a:endParaRPr lang="en-US" altLang="zh-CN">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22" name="文本框 21"/>
            <p:cNvSpPr txBox="1"/>
            <p:nvPr>
              <p:custDataLst>
                <p:tags r:id="rId4"/>
              </p:custDataLst>
            </p:nvPr>
          </p:nvSpPr>
          <p:spPr>
            <a:xfrm>
              <a:off x="12076" y="4847"/>
              <a:ext cx="452" cy="628"/>
            </a:xfrm>
            <a:prstGeom prst="rect">
              <a:avLst/>
            </a:prstGeom>
            <a:noFill/>
          </p:spPr>
          <p:txBody>
            <a:bodyPr wrap="square" rtlCol="0">
              <a:spAutoFit/>
            </a:bodyPr>
            <a:lstStyle/>
            <a:p>
              <a:r>
                <a:rPr lang="en-US" altLang="zh-CN">
                  <a:solidFill>
                    <a:srgbClr val="0000FF"/>
                  </a:solidFill>
                  <a:highlight>
                    <a:srgbClr val="FFFF00"/>
                  </a:highlight>
                  <a:latin typeface="Times New Roman" panose="02020603050405020304" pitchFamily="18" charset="0"/>
                  <a:cs typeface="Times New Roman" panose="02020603050405020304" pitchFamily="18" charset="0"/>
                </a:rPr>
                <a:t>c</a:t>
              </a:r>
              <a:endParaRPr lang="en-US" altLang="zh-CN">
                <a:solidFill>
                  <a:srgbClr val="0000FF"/>
                </a:solidFill>
                <a:highlight>
                  <a:srgbClr val="FFFF00"/>
                </a:highlight>
                <a:latin typeface="Times New Roman" panose="02020603050405020304" pitchFamily="18" charset="0"/>
                <a:cs typeface="Times New Roman" panose="02020603050405020304" pitchFamily="18" charset="0"/>
              </a:endParaRPr>
            </a:p>
          </p:txBody>
        </p:sp>
        <p:sp>
          <p:nvSpPr>
            <p:cNvPr id="23" name="文本框 22"/>
            <p:cNvSpPr txBox="1"/>
            <p:nvPr>
              <p:custDataLst>
                <p:tags r:id="rId5"/>
              </p:custDataLst>
            </p:nvPr>
          </p:nvSpPr>
          <p:spPr>
            <a:xfrm>
              <a:off x="12076" y="2642"/>
              <a:ext cx="452" cy="628"/>
            </a:xfrm>
            <a:prstGeom prst="rect">
              <a:avLst/>
            </a:prstGeom>
            <a:noFill/>
          </p:spPr>
          <p:txBody>
            <a:bodyPr wrap="square" rtlCol="0">
              <a:spAutoFit/>
            </a:bodyPr>
            <a:lstStyle/>
            <a:p>
              <a:r>
                <a:rPr lang="en-US" altLang="zh-CN">
                  <a:solidFill>
                    <a:srgbClr val="1C981C"/>
                  </a:solidFill>
                  <a:highlight>
                    <a:srgbClr val="FFFF00"/>
                  </a:highlight>
                  <a:latin typeface="Times New Roman" panose="02020603050405020304" pitchFamily="18" charset="0"/>
                  <a:cs typeface="Times New Roman" panose="02020603050405020304" pitchFamily="18" charset="0"/>
                </a:rPr>
                <a:t>e</a:t>
              </a:r>
              <a:endParaRPr lang="en-US" altLang="zh-CN">
                <a:solidFill>
                  <a:srgbClr val="1C981C"/>
                </a:solidFill>
                <a:highlight>
                  <a:srgbClr val="FFFF00"/>
                </a:highlight>
                <a:latin typeface="Times New Roman" panose="02020603050405020304" pitchFamily="18" charset="0"/>
                <a:cs typeface="Times New Roman" panose="02020603050405020304" pitchFamily="18" charset="0"/>
              </a:endParaRPr>
            </a:p>
          </p:txBody>
        </p:sp>
      </p:grpSp>
      <p:pic>
        <p:nvPicPr>
          <p:cNvPr id="29698" name="图片 29697" descr="Dz030102"/>
          <p:cNvPicPr>
            <a:picLocks noChangeAspect="1"/>
          </p:cNvPicPr>
          <p:nvPr/>
        </p:nvPicPr>
        <p:blipFill>
          <a:blip r:embed="rId6"/>
          <a:stretch>
            <a:fillRect/>
          </a:stretch>
        </p:blipFill>
        <p:spPr>
          <a:xfrm>
            <a:off x="414338" y="1616075"/>
            <a:ext cx="3505200" cy="2028825"/>
          </a:xfrm>
          <a:prstGeom prst="rect">
            <a:avLst/>
          </a:prstGeom>
          <a:noFill/>
          <a:ln w="9525">
            <a:noFill/>
          </a:ln>
        </p:spPr>
      </p:pic>
      <p:pic>
        <p:nvPicPr>
          <p:cNvPr id="29699" name="图片 29698" descr="Dz030202"/>
          <p:cNvPicPr>
            <a:picLocks noChangeAspect="1"/>
          </p:cNvPicPr>
          <p:nvPr/>
        </p:nvPicPr>
        <p:blipFill>
          <a:blip r:embed="rId2"/>
          <a:srcRect r="48314"/>
          <a:stretch>
            <a:fillRect/>
          </a:stretch>
        </p:blipFill>
        <p:spPr>
          <a:xfrm>
            <a:off x="4067810" y="2131695"/>
            <a:ext cx="2520632" cy="1631950"/>
          </a:xfrm>
          <a:prstGeom prst="rect">
            <a:avLst/>
          </a:prstGeom>
          <a:noFill/>
          <a:ln w="9525">
            <a:noFill/>
          </a:ln>
        </p:spPr>
      </p:pic>
      <p:sp>
        <p:nvSpPr>
          <p:cNvPr id="29704" name="标题 29703"/>
          <p:cNvSpPr>
            <a:spLocks noGrp="1"/>
          </p:cNvSpPr>
          <p:nvPr>
            <p:ph type="title"/>
          </p:nvPr>
        </p:nvSpPr>
        <p:spPr>
          <a:xfrm>
            <a:off x="323850" y="908050"/>
            <a:ext cx="6126163" cy="519113"/>
          </a:xfrm>
        </p:spPr>
        <p:txBody>
          <a:bodyPr anchor="ctr" anchorCtr="0"/>
          <a:lstStyle/>
          <a:p>
            <a:pPr algn="l">
              <a:lnSpc>
                <a:spcPct val="130000"/>
              </a:lnSpc>
              <a:spcBef>
                <a:spcPct val="50000"/>
              </a:spcBef>
              <a:buClrTx/>
              <a:buSzTx/>
              <a:buFontTx/>
            </a:pPr>
            <a:r>
              <a:rPr kumimoji="1" lang="zh-CN" altLang="en-US" sz="2800" dirty="0">
                <a:solidFill>
                  <a:srgbClr val="0000FF"/>
                </a:solidFill>
                <a:ea typeface="黑体" panose="02010609060101010101" pitchFamily="2" charset="-122"/>
              </a:rPr>
              <a:t>解：</a:t>
            </a:r>
            <a:endParaRPr kumimoji="1" lang="zh-CN" altLang="en-US" sz="2800" dirty="0">
              <a:solidFill>
                <a:srgbClr val="0000FF"/>
              </a:solidFill>
              <a:ea typeface="黑体" panose="02010609060101010101" pitchFamily="2" charset="-122"/>
            </a:endParaRPr>
          </a:p>
        </p:txBody>
      </p:sp>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20484" name="直接连接符 20483"/>
          <p:cNvSpPr/>
          <p:nvPr>
            <p:custDataLst>
              <p:tags r:id="rId7"/>
            </p:custDataLst>
          </p:nvPr>
        </p:nvSpPr>
        <p:spPr>
          <a:xfrm>
            <a:off x="2195830" y="1483360"/>
            <a:ext cx="0" cy="2268000"/>
          </a:xfrm>
          <a:prstGeom prst="line">
            <a:avLst/>
          </a:prstGeom>
          <a:ln w="19050" cap="flat" cmpd="sng">
            <a:solidFill>
              <a:srgbClr val="FF3300"/>
            </a:solidFill>
            <a:prstDash val="lgDashDot"/>
            <a:headEnd type="none" w="med" len="med"/>
            <a:tailEnd type="none" w="med" len="med"/>
          </a:ln>
        </p:spPr>
        <p:txBody>
          <a:bodyPr/>
          <a:lstStyle/>
          <a:p>
            <a:endParaRPr lang="zh-CN" altLang="en-US"/>
          </a:p>
        </p:txBody>
      </p:sp>
      <p:graphicFrame>
        <p:nvGraphicFramePr>
          <p:cNvPr id="4" name="Object 3"/>
          <p:cNvGraphicFramePr>
            <a:graphicFrameLocks noChangeAspect="1"/>
          </p:cNvGraphicFramePr>
          <p:nvPr>
            <p:custDataLst>
              <p:tags r:id="rId8"/>
            </p:custDataLst>
          </p:nvPr>
        </p:nvGraphicFramePr>
        <p:xfrm>
          <a:off x="4932269" y="3932395"/>
          <a:ext cx="3681095" cy="863600"/>
        </p:xfrm>
        <a:graphic>
          <a:graphicData uri="http://schemas.openxmlformats.org/presentationml/2006/ole">
            <mc:AlternateContent xmlns:mc="http://schemas.openxmlformats.org/markup-compatibility/2006">
              <mc:Choice xmlns:v="urn:schemas-microsoft-com:vml" Requires="v">
                <p:oleObj spid="_x0000_s3" name="" r:id="rId9" imgW="1841500" imgH="431800" progId="Equation.DSMT4">
                  <p:embed/>
                </p:oleObj>
              </mc:Choice>
              <mc:Fallback>
                <p:oleObj name="" r:id="rId9" imgW="1841500" imgH="431800" progId="Equation.DSMT4">
                  <p:embed/>
                  <p:pic>
                    <p:nvPicPr>
                      <p:cNvPr id="0" name="图片 3126"/>
                      <p:cNvPicPr/>
                      <p:nvPr/>
                    </p:nvPicPr>
                    <p:blipFill>
                      <a:blip r:embed="rId10"/>
                      <a:stretch>
                        <a:fillRect/>
                      </a:stretch>
                    </p:blipFill>
                    <p:spPr>
                      <a:xfrm>
                        <a:off x="4932269" y="3932395"/>
                        <a:ext cx="3681095" cy="863600"/>
                      </a:xfrm>
                      <a:prstGeom prst="rect">
                        <a:avLst/>
                      </a:prstGeom>
                      <a:noFill/>
                      <a:ln w="38100">
                        <a:noFill/>
                        <a:miter/>
                      </a:ln>
                    </p:spPr>
                  </p:pic>
                </p:oleObj>
              </mc:Fallback>
            </mc:AlternateContent>
          </a:graphicData>
        </a:graphic>
      </p:graphicFrame>
      <p:graphicFrame>
        <p:nvGraphicFramePr>
          <p:cNvPr id="5" name="Object 3"/>
          <p:cNvGraphicFramePr>
            <a:graphicFrameLocks noChangeAspect="1"/>
          </p:cNvGraphicFramePr>
          <p:nvPr>
            <p:custDataLst>
              <p:tags r:id="rId11"/>
            </p:custDataLst>
          </p:nvPr>
        </p:nvGraphicFramePr>
        <p:xfrm>
          <a:off x="4965606" y="4869020"/>
          <a:ext cx="2538730" cy="863600"/>
        </p:xfrm>
        <a:graphic>
          <a:graphicData uri="http://schemas.openxmlformats.org/presentationml/2006/ole">
            <mc:AlternateContent xmlns:mc="http://schemas.openxmlformats.org/markup-compatibility/2006">
              <mc:Choice xmlns:v="urn:schemas-microsoft-com:vml" Requires="v">
                <p:oleObj spid="_x0000_s6" name="" r:id="rId12" imgW="1270000" imgH="431800" progId="Equation.DSMT4">
                  <p:embed/>
                </p:oleObj>
              </mc:Choice>
              <mc:Fallback>
                <p:oleObj name="" r:id="rId12" imgW="1270000" imgH="431800" progId="Equation.DSMT4">
                  <p:embed/>
                  <p:pic>
                    <p:nvPicPr>
                      <p:cNvPr id="0" name="图片 3126"/>
                      <p:cNvPicPr/>
                      <p:nvPr/>
                    </p:nvPicPr>
                    <p:blipFill>
                      <a:blip r:embed="rId13"/>
                      <a:stretch>
                        <a:fillRect/>
                      </a:stretch>
                    </p:blipFill>
                    <p:spPr>
                      <a:xfrm>
                        <a:off x="4965606" y="4869020"/>
                        <a:ext cx="2538730" cy="863600"/>
                      </a:xfrm>
                      <a:prstGeom prst="rect">
                        <a:avLst/>
                      </a:prstGeom>
                      <a:noFill/>
                      <a:ln w="38100">
                        <a:noFill/>
                        <a:miter/>
                      </a:ln>
                    </p:spPr>
                  </p:pic>
                </p:oleObj>
              </mc:Fallback>
            </mc:AlternateContent>
          </a:graphicData>
        </a:graphic>
      </p:graphicFrame>
      <p:graphicFrame>
        <p:nvGraphicFramePr>
          <p:cNvPr id="7" name="Object 3"/>
          <p:cNvGraphicFramePr>
            <a:graphicFrameLocks noChangeAspect="1"/>
          </p:cNvGraphicFramePr>
          <p:nvPr>
            <p:custDataLst>
              <p:tags r:id="rId14"/>
            </p:custDataLst>
          </p:nvPr>
        </p:nvGraphicFramePr>
        <p:xfrm>
          <a:off x="5076414" y="5708490"/>
          <a:ext cx="1624965" cy="482600"/>
        </p:xfrm>
        <a:graphic>
          <a:graphicData uri="http://schemas.openxmlformats.org/presentationml/2006/ole">
            <mc:AlternateContent xmlns:mc="http://schemas.openxmlformats.org/markup-compatibility/2006">
              <mc:Choice xmlns:v="urn:schemas-microsoft-com:vml" Requires="v">
                <p:oleObj spid="_x0000_s8" name="" r:id="rId15" imgW="812800" imgH="241300" progId="Equation.DSMT4">
                  <p:embed/>
                </p:oleObj>
              </mc:Choice>
              <mc:Fallback>
                <p:oleObj name="" r:id="rId15" imgW="812800" imgH="241300" progId="Equation.DSMT4">
                  <p:embed/>
                  <p:pic>
                    <p:nvPicPr>
                      <p:cNvPr id="0" name="图片 3126"/>
                      <p:cNvPicPr/>
                      <p:nvPr/>
                    </p:nvPicPr>
                    <p:blipFill>
                      <a:blip r:embed="rId16"/>
                      <a:stretch>
                        <a:fillRect/>
                      </a:stretch>
                    </p:blipFill>
                    <p:spPr>
                      <a:xfrm>
                        <a:off x="5076414" y="5708490"/>
                        <a:ext cx="1624965" cy="482600"/>
                      </a:xfrm>
                      <a:prstGeom prst="rect">
                        <a:avLst/>
                      </a:prstGeom>
                      <a:noFill/>
                      <a:ln w="38100">
                        <a:noFill/>
                        <a:miter/>
                      </a:ln>
                    </p:spPr>
                  </p:pic>
                </p:oleObj>
              </mc:Fallback>
            </mc:AlternateContent>
          </a:graphicData>
        </a:graphic>
      </p:graphicFrame>
      <p:graphicFrame>
        <p:nvGraphicFramePr>
          <p:cNvPr id="9" name="Object 3"/>
          <p:cNvGraphicFramePr>
            <a:graphicFrameLocks noChangeAspect="1"/>
          </p:cNvGraphicFramePr>
          <p:nvPr>
            <p:custDataLst>
              <p:tags r:id="rId17"/>
            </p:custDataLst>
          </p:nvPr>
        </p:nvGraphicFramePr>
        <p:xfrm>
          <a:off x="467901" y="4038440"/>
          <a:ext cx="4113530" cy="457200"/>
        </p:xfrm>
        <a:graphic>
          <a:graphicData uri="http://schemas.openxmlformats.org/presentationml/2006/ole">
            <mc:AlternateContent xmlns:mc="http://schemas.openxmlformats.org/markup-compatibility/2006">
              <mc:Choice xmlns:v="urn:schemas-microsoft-com:vml" Requires="v">
                <p:oleObj spid="_x0000_s10" name="" r:id="rId18" imgW="2057400" imgH="228600" progId="Equation.DSMT4">
                  <p:embed/>
                </p:oleObj>
              </mc:Choice>
              <mc:Fallback>
                <p:oleObj name="" r:id="rId18" imgW="2057400" imgH="228600" progId="Equation.DSMT4">
                  <p:embed/>
                  <p:pic>
                    <p:nvPicPr>
                      <p:cNvPr id="0" name="图片 3126"/>
                      <p:cNvPicPr/>
                      <p:nvPr/>
                    </p:nvPicPr>
                    <p:blipFill>
                      <a:blip r:embed="rId19"/>
                      <a:stretch>
                        <a:fillRect/>
                      </a:stretch>
                    </p:blipFill>
                    <p:spPr>
                      <a:xfrm>
                        <a:off x="467901" y="4038440"/>
                        <a:ext cx="4113530" cy="457200"/>
                      </a:xfrm>
                      <a:prstGeom prst="rect">
                        <a:avLst/>
                      </a:prstGeom>
                      <a:noFill/>
                      <a:ln w="38100">
                        <a:noFill/>
                        <a:miter/>
                      </a:ln>
                    </p:spPr>
                  </p:pic>
                </p:oleObj>
              </mc:Fallback>
            </mc:AlternateContent>
          </a:graphicData>
        </a:graphic>
      </p:graphicFrame>
      <p:graphicFrame>
        <p:nvGraphicFramePr>
          <p:cNvPr id="12" name="Object 3"/>
          <p:cNvGraphicFramePr>
            <a:graphicFrameLocks noChangeAspect="1"/>
          </p:cNvGraphicFramePr>
          <p:nvPr>
            <p:custDataLst>
              <p:tags r:id="rId20"/>
            </p:custDataLst>
          </p:nvPr>
        </p:nvGraphicFramePr>
        <p:xfrm>
          <a:off x="468219" y="4795995"/>
          <a:ext cx="2107565" cy="457200"/>
        </p:xfrm>
        <a:graphic>
          <a:graphicData uri="http://schemas.openxmlformats.org/presentationml/2006/ole">
            <mc:AlternateContent xmlns:mc="http://schemas.openxmlformats.org/markup-compatibility/2006">
              <mc:Choice xmlns:v="urn:schemas-microsoft-com:vml" Requires="v">
                <p:oleObj spid="_x0000_s11" name="" r:id="rId21" imgW="1054100" imgH="228600" progId="Equation.DSMT4">
                  <p:embed/>
                </p:oleObj>
              </mc:Choice>
              <mc:Fallback>
                <p:oleObj name="" r:id="rId21" imgW="1054100" imgH="228600" progId="Equation.DSMT4">
                  <p:embed/>
                  <p:pic>
                    <p:nvPicPr>
                      <p:cNvPr id="0" name="图片 3126"/>
                      <p:cNvPicPr/>
                      <p:nvPr/>
                    </p:nvPicPr>
                    <p:blipFill>
                      <a:blip r:embed="rId22"/>
                      <a:stretch>
                        <a:fillRect/>
                      </a:stretch>
                    </p:blipFill>
                    <p:spPr>
                      <a:xfrm>
                        <a:off x="468219" y="4795995"/>
                        <a:ext cx="2107565" cy="457200"/>
                      </a:xfrm>
                      <a:prstGeom prst="rect">
                        <a:avLst/>
                      </a:prstGeom>
                      <a:noFill/>
                      <a:ln w="38100">
                        <a:noFill/>
                        <a:miter/>
                      </a:ln>
                    </p:spPr>
                  </p:pic>
                </p:oleObj>
              </mc:Fallback>
            </mc:AlternateContent>
          </a:graphicData>
        </a:graphic>
      </p:graphicFrame>
      <p:graphicFrame>
        <p:nvGraphicFramePr>
          <p:cNvPr id="14" name="Object 3"/>
          <p:cNvGraphicFramePr>
            <a:graphicFrameLocks noChangeAspect="1"/>
          </p:cNvGraphicFramePr>
          <p:nvPr>
            <p:custDataLst>
              <p:tags r:id="rId23"/>
            </p:custDataLst>
          </p:nvPr>
        </p:nvGraphicFramePr>
        <p:xfrm>
          <a:off x="414879" y="5521800"/>
          <a:ext cx="2844165" cy="838200"/>
        </p:xfrm>
        <a:graphic>
          <a:graphicData uri="http://schemas.openxmlformats.org/presentationml/2006/ole">
            <mc:AlternateContent xmlns:mc="http://schemas.openxmlformats.org/markup-compatibility/2006">
              <mc:Choice xmlns:v="urn:schemas-microsoft-com:vml" Requires="v">
                <p:oleObj spid="_x0000_s13" name="" r:id="rId24" imgW="1422400" imgH="419100" progId="Equation.DSMT4">
                  <p:embed/>
                </p:oleObj>
              </mc:Choice>
              <mc:Fallback>
                <p:oleObj name="" r:id="rId24" imgW="1422400" imgH="419100" progId="Equation.DSMT4">
                  <p:embed/>
                  <p:pic>
                    <p:nvPicPr>
                      <p:cNvPr id="0" name="图片 3126"/>
                      <p:cNvPicPr/>
                      <p:nvPr/>
                    </p:nvPicPr>
                    <p:blipFill>
                      <a:blip r:embed="rId25"/>
                      <a:stretch>
                        <a:fillRect/>
                      </a:stretch>
                    </p:blipFill>
                    <p:spPr>
                      <a:xfrm>
                        <a:off x="414879" y="5521800"/>
                        <a:ext cx="2844165" cy="838200"/>
                      </a:xfrm>
                      <a:prstGeom prst="rect">
                        <a:avLst/>
                      </a:prstGeom>
                      <a:noFill/>
                      <a:ln w="38100">
                        <a:noFill/>
                        <a:miter/>
                      </a:ln>
                    </p:spPr>
                  </p:pic>
                </p:oleObj>
              </mc:Fallback>
            </mc:AlternateContent>
          </a:graphicData>
        </a:graphic>
      </p:graphicFrame>
      <p:sp>
        <p:nvSpPr>
          <p:cNvPr id="16" name="文本框 15"/>
          <p:cNvSpPr txBox="1"/>
          <p:nvPr/>
        </p:nvSpPr>
        <p:spPr>
          <a:xfrm>
            <a:off x="3996055" y="1779270"/>
            <a:ext cx="3327400" cy="368300"/>
          </a:xfrm>
          <a:prstGeom prst="rect">
            <a:avLst/>
          </a:prstGeom>
          <a:noFill/>
        </p:spPr>
        <p:txBody>
          <a:bodyPr wrap="square" rtlCol="0" anchor="t">
            <a:spAutoFit/>
          </a:bodyPr>
          <a:lstStyle/>
          <a:p>
            <a:r>
              <a:rPr kumimoji="1" lang="zh-CN" altLang="en-US" dirty="0">
                <a:solidFill>
                  <a:srgbClr val="FF0000"/>
                </a:solidFill>
                <a:latin typeface="Times New Roman" panose="02020603050405020304" pitchFamily="18" charset="0"/>
                <a:ea typeface="黑体" panose="02010609060101010101" pitchFamily="2" charset="-122"/>
                <a:cs typeface="Times New Roman" panose="02020603050405020304" pitchFamily="18" charset="0"/>
                <a:sym typeface="+mn-ea"/>
              </a:rPr>
              <a:t>交流通路（微变等效电路）：</a:t>
            </a:r>
            <a:endParaRPr kumimoji="1" lang="zh-CN" altLang="en-US" dirty="0">
              <a:solidFill>
                <a:srgbClr val="FF0000"/>
              </a:solidFill>
              <a:latin typeface="Times New Roman" panose="02020603050405020304" pitchFamily="18" charset="0"/>
              <a:ea typeface="黑体" panose="02010609060101010101" pitchFamily="2" charset="-122"/>
              <a:cs typeface="Times New Roman" panose="02020603050405020304" pitchFamily="18" charset="0"/>
              <a:sym typeface="+mn-ea"/>
            </a:endParaRPr>
          </a:p>
        </p:txBody>
      </p:sp>
      <p:sp>
        <p:nvSpPr>
          <p:cNvPr id="15" name="直接连接符 14"/>
          <p:cNvSpPr/>
          <p:nvPr/>
        </p:nvSpPr>
        <p:spPr>
          <a:xfrm>
            <a:off x="6588125" y="2287270"/>
            <a:ext cx="0" cy="1620000"/>
          </a:xfrm>
          <a:prstGeom prst="line">
            <a:avLst/>
          </a:prstGeom>
          <a:ln w="19050" cap="flat" cmpd="sng">
            <a:solidFill>
              <a:srgbClr val="FF3300"/>
            </a:solidFill>
            <a:prstDash val="lgDashDot"/>
            <a:headEnd type="none" w="med" len="med"/>
            <a:tailEnd type="none" w="med" len="med"/>
          </a:ln>
        </p:spPr>
        <p:txBody>
          <a:bodyPr/>
          <a:lstStyle/>
          <a:p>
            <a:endParaRPr lang="zh-CN" altLang="en-US"/>
          </a:p>
        </p:txBody>
      </p:sp>
      <p:sp>
        <p:nvSpPr>
          <p:cNvPr id="18" name="文本框 17"/>
          <p:cNvSpPr txBox="1"/>
          <p:nvPr/>
        </p:nvSpPr>
        <p:spPr>
          <a:xfrm>
            <a:off x="2484120" y="1844675"/>
            <a:ext cx="287020" cy="398780"/>
          </a:xfrm>
          <a:prstGeom prst="rect">
            <a:avLst/>
          </a:prstGeom>
          <a:noFill/>
        </p:spPr>
        <p:txBody>
          <a:bodyPr wrap="square" rtlCol="0">
            <a:spAutoFit/>
          </a:bodyPr>
          <a:lstStyle/>
          <a:p>
            <a:r>
              <a:rPr lang="en-US" altLang="zh-CN">
                <a:solidFill>
                  <a:srgbClr val="FF0000"/>
                </a:solidFill>
                <a:highlight>
                  <a:srgbClr val="FFFF00"/>
                </a:highlight>
                <a:latin typeface="Times New Roman" panose="02020603050405020304" pitchFamily="18" charset="0"/>
                <a:cs typeface="Times New Roman" panose="02020603050405020304" pitchFamily="18" charset="0"/>
              </a:rPr>
              <a:t>b</a:t>
            </a:r>
            <a:endParaRPr lang="en-US" altLang="zh-CN">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19" name="文本框 18"/>
          <p:cNvSpPr txBox="1"/>
          <p:nvPr/>
        </p:nvSpPr>
        <p:spPr>
          <a:xfrm>
            <a:off x="2988310" y="1772920"/>
            <a:ext cx="287020" cy="398780"/>
          </a:xfrm>
          <a:prstGeom prst="rect">
            <a:avLst/>
          </a:prstGeom>
          <a:noFill/>
        </p:spPr>
        <p:txBody>
          <a:bodyPr wrap="square" rtlCol="0">
            <a:spAutoFit/>
          </a:bodyPr>
          <a:lstStyle/>
          <a:p>
            <a:r>
              <a:rPr lang="en-US" altLang="zh-CN">
                <a:solidFill>
                  <a:srgbClr val="0000FF"/>
                </a:solidFill>
                <a:highlight>
                  <a:srgbClr val="FFFF00"/>
                </a:highlight>
                <a:latin typeface="Times New Roman" panose="02020603050405020304" pitchFamily="18" charset="0"/>
                <a:cs typeface="Times New Roman" panose="02020603050405020304" pitchFamily="18" charset="0"/>
              </a:rPr>
              <a:t>c</a:t>
            </a:r>
            <a:endParaRPr lang="en-US" altLang="zh-CN">
              <a:solidFill>
                <a:srgbClr val="0000FF"/>
              </a:solidFill>
              <a:highlight>
                <a:srgbClr val="FFFF00"/>
              </a:highlight>
              <a:latin typeface="Times New Roman" panose="02020603050405020304" pitchFamily="18" charset="0"/>
              <a:cs typeface="Times New Roman" panose="02020603050405020304" pitchFamily="18" charset="0"/>
            </a:endParaRPr>
          </a:p>
        </p:txBody>
      </p:sp>
      <p:sp>
        <p:nvSpPr>
          <p:cNvPr id="20" name="文本框 19"/>
          <p:cNvSpPr txBox="1"/>
          <p:nvPr/>
        </p:nvSpPr>
        <p:spPr>
          <a:xfrm>
            <a:off x="2627630" y="2498090"/>
            <a:ext cx="287020" cy="398780"/>
          </a:xfrm>
          <a:prstGeom prst="rect">
            <a:avLst/>
          </a:prstGeom>
          <a:noFill/>
        </p:spPr>
        <p:txBody>
          <a:bodyPr wrap="square" rtlCol="0">
            <a:spAutoFit/>
          </a:bodyPr>
          <a:lstStyle/>
          <a:p>
            <a:r>
              <a:rPr lang="en-US" altLang="zh-CN">
                <a:solidFill>
                  <a:srgbClr val="1C981C"/>
                </a:solidFill>
                <a:highlight>
                  <a:srgbClr val="FFFF00"/>
                </a:highlight>
                <a:latin typeface="Times New Roman" panose="02020603050405020304" pitchFamily="18" charset="0"/>
                <a:cs typeface="Times New Roman" panose="02020603050405020304" pitchFamily="18" charset="0"/>
              </a:rPr>
              <a:t>e</a:t>
            </a:r>
            <a:endParaRPr lang="en-US" altLang="zh-CN">
              <a:solidFill>
                <a:srgbClr val="1C981C"/>
              </a:solidFill>
              <a:highlight>
                <a:srgbClr val="FFFF00"/>
              </a:highlight>
              <a:latin typeface="Times New Roman" panose="02020603050405020304" pitchFamily="18" charset="0"/>
              <a:cs typeface="Times New Roman" panose="02020603050405020304" pitchFamily="18" charset="0"/>
            </a:endParaRPr>
          </a:p>
        </p:txBody>
      </p:sp>
      <p:graphicFrame>
        <p:nvGraphicFramePr>
          <p:cNvPr id="25" name="Object 3"/>
          <p:cNvGraphicFramePr>
            <a:graphicFrameLocks noChangeAspect="1"/>
          </p:cNvGraphicFramePr>
          <p:nvPr>
            <p:custDataLst>
              <p:tags r:id="rId26"/>
            </p:custDataLst>
          </p:nvPr>
        </p:nvGraphicFramePr>
        <p:xfrm>
          <a:off x="7055486" y="1289050"/>
          <a:ext cx="2051050" cy="458470"/>
        </p:xfrm>
        <a:graphic>
          <a:graphicData uri="http://schemas.openxmlformats.org/presentationml/2006/ole">
            <mc:AlternateContent xmlns:mc="http://schemas.openxmlformats.org/markup-compatibility/2006">
              <mc:Choice xmlns:v="urn:schemas-microsoft-com:vml" Requires="v">
                <p:oleObj spid="_x0000_s26" name="" r:id="rId27" imgW="1079500" imgH="241300" progId="Equation.DSMT4">
                  <p:embed/>
                </p:oleObj>
              </mc:Choice>
              <mc:Fallback>
                <p:oleObj name="" r:id="rId27" imgW="1079500" imgH="241300" progId="Equation.DSMT4">
                  <p:embed/>
                  <p:pic>
                    <p:nvPicPr>
                      <p:cNvPr id="0" name="图片 3126"/>
                      <p:cNvPicPr/>
                      <p:nvPr/>
                    </p:nvPicPr>
                    <p:blipFill>
                      <a:blip r:embed="rId28"/>
                      <a:stretch>
                        <a:fillRect/>
                      </a:stretch>
                    </p:blipFill>
                    <p:spPr>
                      <a:xfrm>
                        <a:off x="7055486" y="1289050"/>
                        <a:ext cx="2051050" cy="458470"/>
                      </a:xfrm>
                      <a:prstGeom prst="rect">
                        <a:avLst/>
                      </a:prstGeom>
                      <a:noFill/>
                      <a:ln w="38100">
                        <a:noFill/>
                        <a:miter/>
                      </a:ln>
                    </p:spPr>
                  </p:pic>
                </p:oleObj>
              </mc:Fallback>
            </mc:AlternateContent>
          </a:graphicData>
        </a:graphic>
      </p:graphicFrame>
      <p:graphicFrame>
        <p:nvGraphicFramePr>
          <p:cNvPr id="27" name="Object 3"/>
          <p:cNvGraphicFramePr>
            <a:graphicFrameLocks noChangeAspect="1"/>
          </p:cNvGraphicFramePr>
          <p:nvPr>
            <p:custDataLst>
              <p:tags r:id="rId29"/>
            </p:custDataLst>
          </p:nvPr>
        </p:nvGraphicFramePr>
        <p:xfrm>
          <a:off x="6089651" y="704850"/>
          <a:ext cx="3017520" cy="458470"/>
        </p:xfrm>
        <a:graphic>
          <a:graphicData uri="http://schemas.openxmlformats.org/presentationml/2006/ole">
            <mc:AlternateContent xmlns:mc="http://schemas.openxmlformats.org/markup-compatibility/2006">
              <mc:Choice xmlns:v="urn:schemas-microsoft-com:vml" Requires="v">
                <p:oleObj spid="_x0000_s28" name="" r:id="rId30" imgW="1587500" imgH="241300" progId="Equation.DSMT4">
                  <p:embed/>
                </p:oleObj>
              </mc:Choice>
              <mc:Fallback>
                <p:oleObj name="" r:id="rId30" imgW="1587500" imgH="241300" progId="Equation.DSMT4">
                  <p:embed/>
                  <p:pic>
                    <p:nvPicPr>
                      <p:cNvPr id="0" name="图片 3126"/>
                      <p:cNvPicPr/>
                      <p:nvPr/>
                    </p:nvPicPr>
                    <p:blipFill>
                      <a:blip r:embed="rId31"/>
                      <a:stretch>
                        <a:fillRect/>
                      </a:stretch>
                    </p:blipFill>
                    <p:spPr>
                      <a:xfrm>
                        <a:off x="6089651" y="704850"/>
                        <a:ext cx="3017520" cy="458470"/>
                      </a:xfrm>
                      <a:prstGeom prst="rect">
                        <a:avLst/>
                      </a:prstGeom>
                      <a:noFill/>
                      <a:ln w="38100">
                        <a:noFill/>
                        <a:miter/>
                      </a:ln>
                    </p:spPr>
                  </p:pic>
                </p:oleObj>
              </mc:Fallback>
            </mc:AlternateContent>
          </a:graphicData>
        </a:graphic>
      </p:graphicFrame>
      <p:graphicFrame>
        <p:nvGraphicFramePr>
          <p:cNvPr id="29" name="Object 3"/>
          <p:cNvGraphicFramePr>
            <a:graphicFrameLocks noChangeAspect="1"/>
          </p:cNvGraphicFramePr>
          <p:nvPr>
            <p:custDataLst>
              <p:tags r:id="rId32"/>
            </p:custDataLst>
          </p:nvPr>
        </p:nvGraphicFramePr>
        <p:xfrm>
          <a:off x="3892551" y="1268095"/>
          <a:ext cx="2557780" cy="458470"/>
        </p:xfrm>
        <a:graphic>
          <a:graphicData uri="http://schemas.openxmlformats.org/presentationml/2006/ole">
            <mc:AlternateContent xmlns:mc="http://schemas.openxmlformats.org/markup-compatibility/2006">
              <mc:Choice xmlns:v="urn:schemas-microsoft-com:vml" Requires="v">
                <p:oleObj spid="_x0000_s30" name="" r:id="rId33" imgW="1346200" imgH="241300" progId="Equation.DSMT4">
                  <p:embed/>
                </p:oleObj>
              </mc:Choice>
              <mc:Fallback>
                <p:oleObj name="" r:id="rId33" imgW="1346200" imgH="241300" progId="Equation.DSMT4">
                  <p:embed/>
                  <p:pic>
                    <p:nvPicPr>
                      <p:cNvPr id="0" name="图片 3126"/>
                      <p:cNvPicPr/>
                      <p:nvPr/>
                    </p:nvPicPr>
                    <p:blipFill>
                      <a:blip r:embed="rId34"/>
                      <a:stretch>
                        <a:fillRect/>
                      </a:stretch>
                    </p:blipFill>
                    <p:spPr>
                      <a:xfrm>
                        <a:off x="3892551" y="1268095"/>
                        <a:ext cx="2557780" cy="458470"/>
                      </a:xfrm>
                      <a:prstGeom prst="rect">
                        <a:avLst/>
                      </a:prstGeom>
                      <a:noFill/>
                      <a:ln w="38100">
                        <a:noFill/>
                        <a:miter/>
                      </a:ln>
                    </p:spPr>
                  </p:pic>
                </p:oleObj>
              </mc:Fallback>
            </mc:AlternateContent>
          </a:graphicData>
        </a:graphic>
      </p:graphicFrame>
      <p:graphicFrame>
        <p:nvGraphicFramePr>
          <p:cNvPr id="31" name="Object 3"/>
          <p:cNvGraphicFramePr>
            <a:graphicFrameLocks noChangeAspect="1"/>
          </p:cNvGraphicFramePr>
          <p:nvPr>
            <p:custDataLst>
              <p:tags r:id="rId35"/>
            </p:custDataLst>
          </p:nvPr>
        </p:nvGraphicFramePr>
        <p:xfrm>
          <a:off x="3924936" y="737870"/>
          <a:ext cx="1278890" cy="458470"/>
        </p:xfrm>
        <a:graphic>
          <a:graphicData uri="http://schemas.openxmlformats.org/presentationml/2006/ole">
            <mc:AlternateContent xmlns:mc="http://schemas.openxmlformats.org/markup-compatibility/2006">
              <mc:Choice xmlns:v="urn:schemas-microsoft-com:vml" Requires="v">
                <p:oleObj spid="_x0000_s32" name="" r:id="rId36" imgW="673100" imgH="241300" progId="Equation.DSMT4">
                  <p:embed/>
                </p:oleObj>
              </mc:Choice>
              <mc:Fallback>
                <p:oleObj name="" r:id="rId36" imgW="673100" imgH="241300" progId="Equation.DSMT4">
                  <p:embed/>
                  <p:pic>
                    <p:nvPicPr>
                      <p:cNvPr id="0" name="图片 3126"/>
                      <p:cNvPicPr/>
                      <p:nvPr/>
                    </p:nvPicPr>
                    <p:blipFill>
                      <a:blip r:embed="rId37"/>
                      <a:stretch>
                        <a:fillRect/>
                      </a:stretch>
                    </p:blipFill>
                    <p:spPr>
                      <a:xfrm>
                        <a:off x="3924936" y="737870"/>
                        <a:ext cx="1278890" cy="458470"/>
                      </a:xfrm>
                      <a:prstGeom prst="rect">
                        <a:avLst/>
                      </a:prstGeom>
                      <a:noFill/>
                      <a:ln w="38100">
                        <a:noFill/>
                        <a:miter/>
                      </a:ln>
                    </p:spPr>
                  </p:pic>
                </p:oleObj>
              </mc:Fallback>
            </mc:AlternateContent>
          </a:graphicData>
        </a:graphic>
      </p:graphicFrame>
      <p:sp>
        <p:nvSpPr>
          <p:cNvPr id="33" name="标题 29703"/>
          <p:cNvSpPr>
            <a:spLocks noGrp="1"/>
          </p:cNvSpPr>
          <p:nvPr>
            <p:custDataLst>
              <p:tags r:id="rId38"/>
            </p:custDataLst>
          </p:nvPr>
        </p:nvSpPr>
        <p:spPr>
          <a:xfrm>
            <a:off x="179705" y="-603250"/>
            <a:ext cx="6126163" cy="519113"/>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a:lstStyle>
          <a:p>
            <a:pPr algn="l">
              <a:lnSpc>
                <a:spcPct val="130000"/>
              </a:lnSpc>
              <a:spcBef>
                <a:spcPct val="50000"/>
              </a:spcBef>
              <a:buClrTx/>
              <a:buSzTx/>
              <a:buFontTx/>
            </a:pPr>
            <a:endParaRPr kumimoji="1" lang="zh-CN" altLang="en-US" sz="2800" u="sng" dirty="0">
              <a:solidFill>
                <a:srgbClr val="0000FF"/>
              </a:solidFill>
              <a:ea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wipe(up)">
                                      <p:cBhvr>
                                        <p:cTn id="7" dur="500"/>
                                        <p:tgtEl>
                                          <p:spTgt spid="204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699"/>
                                        </p:tgtEl>
                                        <p:attrNameLst>
                                          <p:attrName>style.visibility</p:attrName>
                                        </p:attrNameLst>
                                      </p:cBhvr>
                                      <p:to>
                                        <p:strVal val="visible"/>
                                      </p:to>
                                    </p:set>
                                    <p:animEffect transition="in" filter="wipe(left)">
                                      <p:cBhvr>
                                        <p:cTn id="17" dur="500"/>
                                        <p:tgtEl>
                                          <p:spTgt spid="29699"/>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linds(horizontal)">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childTnLst>
                          </p:cTn>
                        </p:par>
                        <p:par>
                          <p:cTn id="27" fill="hold">
                            <p:stCondLst>
                              <p:cond delay="500"/>
                            </p:stCondLst>
                            <p:childTnLst>
                              <p:par>
                                <p:cTn id="28" presetID="3" presetClass="entr" presetSubtype="1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linds(horizontal)">
                                      <p:cBhvr>
                                        <p:cTn id="30" dur="500"/>
                                        <p:tgtEl>
                                          <p:spTgt spid="20"/>
                                        </p:tgtEl>
                                      </p:cBhvr>
                                    </p:animEffect>
                                  </p:childTnLst>
                                </p:cTn>
                              </p:par>
                            </p:childTnLst>
                          </p:cTn>
                        </p:par>
                        <p:par>
                          <p:cTn id="31" fill="hold">
                            <p:stCondLst>
                              <p:cond delay="1000"/>
                            </p:stCondLst>
                            <p:childTnLst>
                              <p:par>
                                <p:cTn id="32" presetID="3" presetClass="entr" presetSubtype="10"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linds(horizont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blinds(horizontal)">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blinds(horizontal)">
                                      <p:cBhvr>
                                        <p:cTn id="44" dur="5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blinds(horizontal)">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blinds(horizontal)">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blinds(horizontal)">
                                      <p:cBhvr>
                                        <p:cTn id="59" dur="500"/>
                                        <p:tgtEl>
                                          <p:spTgt spid="29"/>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blinds(horizontal)">
                                      <p:cBhvr>
                                        <p:cTn id="64" dur="5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blinds(horizontal)">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blinds(horizontal)">
                                      <p:cBhvr>
                                        <p:cTn id="74" dur="500"/>
                                        <p:tgtEl>
                                          <p:spTgt spid="7"/>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blinds(horizontal)">
                                      <p:cBhvr>
                                        <p:cTn id="79" dur="500"/>
                                        <p:tgtEl>
                                          <p:spTgt spid="9"/>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blinds(horizontal)">
                                      <p:cBhvr>
                                        <p:cTn id="84" dur="500"/>
                                        <p:tgtEl>
                                          <p:spTgt spid="12"/>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nodeType="click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blinds(horizontal)">
                                      <p:cBhvr>
                                        <p:cTn id="8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31745"/>
          <p:cNvSpPr>
            <a:spLocks noGrp="1"/>
          </p:cNvSpPr>
          <p:nvPr>
            <p:ph type="ctrTitle"/>
          </p:nvPr>
        </p:nvSpPr>
        <p:spPr>
          <a:xfrm>
            <a:off x="457200" y="1341438"/>
            <a:ext cx="7772400" cy="863600"/>
          </a:xfrm>
        </p:spPr>
        <p:txBody>
          <a:bodyPr anchor="ctr" anchorCtr="0"/>
          <a:lstStyle/>
          <a:p>
            <a:pPr algn="ctr" defTabSz="914400">
              <a:buClrTx/>
              <a:buSzTx/>
              <a:buFontTx/>
              <a:buNone/>
            </a:pPr>
            <a:r>
              <a:rPr lang="zh-CN" altLang="en-US" sz="4000" b="1" kern="1200" baseline="0" dirty="0">
                <a:solidFill>
                  <a:srgbClr val="333399"/>
                </a:solidFill>
                <a:cs typeface="+mj-cs"/>
              </a:rPr>
              <a:t>§3.3  差分放大电路</a:t>
            </a:r>
            <a:endParaRPr lang="zh-CN" altLang="en-US" sz="4000" b="1" kern="1200" baseline="0" dirty="0">
              <a:solidFill>
                <a:srgbClr val="333399"/>
              </a:solidFill>
              <a:cs typeface="+mj-cs"/>
            </a:endParaRPr>
          </a:p>
        </p:txBody>
      </p:sp>
      <p:sp>
        <p:nvSpPr>
          <p:cNvPr id="31753" name="文本框 31752">
            <a:hlinkClick r:id="rId1" action="ppaction://hlinksldjump"/>
          </p:cNvPr>
          <p:cNvSpPr txBox="1"/>
          <p:nvPr/>
        </p:nvSpPr>
        <p:spPr>
          <a:xfrm>
            <a:off x="1548130" y="2433955"/>
            <a:ext cx="7115175" cy="583565"/>
          </a:xfrm>
          <a:prstGeom prst="rect">
            <a:avLst/>
          </a:prstGeom>
          <a:noFill/>
          <a:ln w="9525">
            <a:noFill/>
          </a:ln>
        </p:spPr>
        <p:txBody>
          <a:bodyPr wrap="square">
            <a:spAutoFit/>
          </a:bodyPr>
          <a:lstStyle/>
          <a:p>
            <a:pPr>
              <a:spcBef>
                <a:spcPct val="50000"/>
              </a:spcBef>
            </a:pPr>
            <a:r>
              <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rPr>
              <a:t>一、零点漂移现象及其产生的原因</a:t>
            </a:r>
            <a:endPar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endParaRPr>
          </a:p>
        </p:txBody>
      </p:sp>
      <p:sp>
        <p:nvSpPr>
          <p:cNvPr id="31754" name="文本框 31753">
            <a:hlinkClick r:id="rId2" action="ppaction://hlinksldjump"/>
          </p:cNvPr>
          <p:cNvSpPr txBox="1"/>
          <p:nvPr/>
        </p:nvSpPr>
        <p:spPr>
          <a:xfrm>
            <a:off x="1548130" y="3075305"/>
            <a:ext cx="6758305" cy="583565"/>
          </a:xfrm>
          <a:prstGeom prst="rect">
            <a:avLst/>
          </a:prstGeom>
          <a:noFill/>
          <a:ln w="9525">
            <a:noFill/>
          </a:ln>
        </p:spPr>
        <p:txBody>
          <a:bodyPr wrap="square">
            <a:spAutoFit/>
          </a:bodyPr>
          <a:lstStyle/>
          <a:p>
            <a:pPr>
              <a:spcBef>
                <a:spcPct val="50000"/>
              </a:spcBef>
            </a:pPr>
            <a:r>
              <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rPr>
              <a:t>二、长尾式差分放大电路的组成</a:t>
            </a:r>
            <a:endPar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endParaRPr>
          </a:p>
        </p:txBody>
      </p:sp>
      <p:sp>
        <p:nvSpPr>
          <p:cNvPr id="31755" name="文本框 31754">
            <a:hlinkClick r:id="rId3" action="ppaction://hlinksldjump"/>
          </p:cNvPr>
          <p:cNvSpPr txBox="1"/>
          <p:nvPr/>
        </p:nvSpPr>
        <p:spPr>
          <a:xfrm>
            <a:off x="1548130" y="3716655"/>
            <a:ext cx="6848475" cy="583565"/>
          </a:xfrm>
          <a:prstGeom prst="rect">
            <a:avLst/>
          </a:prstGeom>
          <a:noFill/>
          <a:ln w="9525">
            <a:noFill/>
          </a:ln>
        </p:spPr>
        <p:txBody>
          <a:bodyPr wrap="square">
            <a:spAutoFit/>
          </a:bodyPr>
          <a:lstStyle/>
          <a:p>
            <a:pPr>
              <a:spcBef>
                <a:spcPct val="20000"/>
              </a:spcBef>
            </a:pPr>
            <a:r>
              <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rPr>
              <a:t>三、长尾式差分放大电路的分析</a:t>
            </a:r>
            <a:endPar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endParaRPr>
          </a:p>
        </p:txBody>
      </p:sp>
      <p:sp>
        <p:nvSpPr>
          <p:cNvPr id="31756" name="文本框 31755">
            <a:hlinkClick r:id="rId4" action="ppaction://hlinksldjump"/>
          </p:cNvPr>
          <p:cNvSpPr txBox="1"/>
          <p:nvPr/>
        </p:nvSpPr>
        <p:spPr>
          <a:xfrm>
            <a:off x="1548130" y="4358005"/>
            <a:ext cx="6403975" cy="583565"/>
          </a:xfrm>
          <a:prstGeom prst="rect">
            <a:avLst/>
          </a:prstGeom>
          <a:noFill/>
          <a:ln w="9525">
            <a:noFill/>
          </a:ln>
        </p:spPr>
        <p:txBody>
          <a:bodyPr wrap="square">
            <a:spAutoFit/>
          </a:bodyPr>
          <a:lstStyle/>
          <a:p>
            <a:pPr>
              <a:spcBef>
                <a:spcPct val="50000"/>
              </a:spcBef>
            </a:pPr>
            <a:r>
              <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rPr>
              <a:t>四、差分放大电路的四种接法</a:t>
            </a:r>
            <a:endPar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endParaRPr>
          </a:p>
        </p:txBody>
      </p:sp>
      <p:sp>
        <p:nvSpPr>
          <p:cNvPr id="31757" name="文本框 31756">
            <a:hlinkClick r:id="rId5" action="ppaction://hlinksldjump"/>
          </p:cNvPr>
          <p:cNvSpPr txBox="1"/>
          <p:nvPr/>
        </p:nvSpPr>
        <p:spPr>
          <a:xfrm>
            <a:off x="1548130" y="4999355"/>
            <a:ext cx="6670675" cy="583565"/>
          </a:xfrm>
          <a:prstGeom prst="rect">
            <a:avLst/>
          </a:prstGeom>
          <a:noFill/>
          <a:ln w="9525">
            <a:noFill/>
          </a:ln>
        </p:spPr>
        <p:txBody>
          <a:bodyPr wrap="square">
            <a:spAutoFit/>
          </a:bodyPr>
          <a:lstStyle/>
          <a:p>
            <a:pPr>
              <a:spcBef>
                <a:spcPct val="20000"/>
              </a:spcBef>
            </a:pPr>
            <a:r>
              <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rPr>
              <a:t>五、具有恒流源的差分放大电路</a:t>
            </a:r>
            <a:endPar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345" y="862965"/>
            <a:ext cx="8722995" cy="5299710"/>
          </a:xfrm>
        </p:spPr>
        <p:txBody>
          <a:bodyPr/>
          <a:lstStyle/>
          <a:p>
            <a:pPr marL="0" indent="0">
              <a:lnSpc>
                <a:spcPct val="120000"/>
              </a:lnSpc>
              <a:spcBef>
                <a:spcPts val="600"/>
              </a:spcBef>
              <a:spcAft>
                <a:spcPts val="600"/>
              </a:spcAft>
              <a:buNone/>
            </a:pPr>
            <a:r>
              <a:rPr lang="zh-CN" altLang="en-US" sz="2400" b="1">
                <a:solidFill>
                  <a:srgbClr val="FF0000"/>
                </a:solidFill>
                <a:latin typeface="Times New Roman" panose="02020603050405020304" pitchFamily="18" charset="0"/>
                <a:cs typeface="Times New Roman" panose="02020603050405020304" pitchFamily="18" charset="0"/>
              </a:rPr>
              <a:t>【</a:t>
            </a:r>
            <a:r>
              <a:rPr lang="zh-CN" altLang="en-US" sz="2400" b="1">
                <a:solidFill>
                  <a:srgbClr val="FF0000"/>
                </a:solidFill>
                <a:sym typeface="+mn-ea"/>
              </a:rPr>
              <a:t>重点</a:t>
            </a:r>
            <a:r>
              <a:rPr lang="zh-CN" altLang="en-US" sz="2400" b="1">
                <a:solidFill>
                  <a:srgbClr val="FF0000"/>
                </a:solidFill>
                <a:latin typeface="Times New Roman" panose="02020603050405020304" pitchFamily="18" charset="0"/>
                <a:cs typeface="Times New Roman" panose="02020603050405020304" pitchFamily="18" charset="0"/>
              </a:rPr>
              <a:t>】</a:t>
            </a:r>
            <a:endParaRPr lang="zh-CN" altLang="en-US" sz="2400" b="1">
              <a:latin typeface="Times New Roman" panose="02020603050405020304" pitchFamily="18" charset="0"/>
              <a:cs typeface="Times New Roman" panose="02020603050405020304" pitchFamily="18" charset="0"/>
            </a:endParaRPr>
          </a:p>
          <a:p>
            <a:pPr marL="914400" lvl="2" indent="-457200">
              <a:lnSpc>
                <a:spcPct val="120000"/>
              </a:lnSpc>
              <a:spcBef>
                <a:spcPts val="0"/>
              </a:spcBef>
              <a:spcAft>
                <a:spcPts val="600"/>
              </a:spcAft>
              <a:buNone/>
            </a:pPr>
            <a:r>
              <a:rPr lang="zh-CN" altLang="en-US" b="1">
                <a:latin typeface="Times New Roman" panose="02020603050405020304" pitchFamily="18" charset="0"/>
                <a:cs typeface="Times New Roman" panose="02020603050405020304" pitchFamily="18" charset="0"/>
              </a:rPr>
              <a:t>（1）</a:t>
            </a:r>
            <a:r>
              <a:rPr lang="zh-CN" altLang="en-US" b="1">
                <a:sym typeface="+mn-ea"/>
              </a:rPr>
              <a:t>直接耦合和阻容耦合多级放大电路的分析与计算</a:t>
            </a:r>
            <a:r>
              <a:rPr lang="zh-CN" altLang="en-US" b="1">
                <a:latin typeface="Times New Roman" panose="02020603050405020304" pitchFamily="18" charset="0"/>
                <a:cs typeface="Times New Roman" panose="02020603050405020304" pitchFamily="18" charset="0"/>
              </a:rPr>
              <a:t>；</a:t>
            </a:r>
            <a:endParaRPr lang="zh-CN" altLang="en-US" b="1">
              <a:latin typeface="Times New Roman" panose="02020603050405020304" pitchFamily="18" charset="0"/>
              <a:cs typeface="Times New Roman" panose="02020603050405020304" pitchFamily="18" charset="0"/>
            </a:endParaRPr>
          </a:p>
          <a:p>
            <a:pPr marL="914400" lvl="2" indent="-457200">
              <a:lnSpc>
                <a:spcPct val="120000"/>
              </a:lnSpc>
              <a:spcBef>
                <a:spcPts val="600"/>
              </a:spcBef>
              <a:spcAft>
                <a:spcPts val="600"/>
              </a:spcAft>
              <a:buNone/>
            </a:pPr>
            <a:r>
              <a:rPr lang="zh-CN" altLang="en-US" b="1">
                <a:latin typeface="Times New Roman" panose="02020603050405020304" pitchFamily="18" charset="0"/>
                <a:cs typeface="Times New Roman" panose="02020603050405020304" pitchFamily="18" charset="0"/>
              </a:rPr>
              <a:t>（2）</a:t>
            </a:r>
            <a:r>
              <a:rPr lang="zh-CN" altLang="en-US" b="1">
                <a:sym typeface="+mn-ea"/>
              </a:rPr>
              <a:t>差分放大电路的工作原理、电路的分析及主要性能指标的计算</a:t>
            </a:r>
            <a:r>
              <a:rPr lang="zh-CN" altLang="en-US" b="1">
                <a:latin typeface="Times New Roman" panose="02020603050405020304" pitchFamily="18" charset="0"/>
                <a:cs typeface="Times New Roman" panose="02020603050405020304" pitchFamily="18" charset="0"/>
              </a:rPr>
              <a:t>；</a:t>
            </a:r>
            <a:endParaRPr lang="zh-CN" altLang="en-US" b="1">
              <a:latin typeface="Times New Roman" panose="02020603050405020304" pitchFamily="18" charset="0"/>
              <a:cs typeface="Times New Roman" panose="02020603050405020304" pitchFamily="18" charset="0"/>
            </a:endParaRPr>
          </a:p>
          <a:p>
            <a:pPr marL="914400" lvl="2" indent="-457200">
              <a:lnSpc>
                <a:spcPct val="120000"/>
              </a:lnSpc>
              <a:spcBef>
                <a:spcPts val="600"/>
              </a:spcBef>
              <a:spcAft>
                <a:spcPts val="600"/>
              </a:spcAft>
              <a:buNone/>
            </a:pPr>
            <a:r>
              <a:rPr lang="zh-CN" altLang="en-US" b="1">
                <a:latin typeface="Times New Roman" panose="02020603050405020304" pitchFamily="18" charset="0"/>
                <a:cs typeface="Times New Roman" panose="02020603050405020304" pitchFamily="18" charset="0"/>
              </a:rPr>
              <a:t>（3）</a:t>
            </a:r>
            <a:r>
              <a:rPr lang="zh-CN" altLang="en-US" b="1">
                <a:sym typeface="+mn-ea"/>
              </a:rPr>
              <a:t>电流源电路的分析</a:t>
            </a:r>
            <a:r>
              <a:rPr lang="zh-CN" altLang="en-US" b="1">
                <a:latin typeface="Times New Roman" panose="02020603050405020304" pitchFamily="18" charset="0"/>
                <a:cs typeface="Times New Roman" panose="02020603050405020304" pitchFamily="18" charset="0"/>
              </a:rPr>
              <a:t>；</a:t>
            </a:r>
            <a:endParaRPr lang="zh-CN" altLang="en-US" b="1">
              <a:latin typeface="Times New Roman" panose="02020603050405020304" pitchFamily="18" charset="0"/>
              <a:cs typeface="Times New Roman" panose="02020603050405020304" pitchFamily="18" charset="0"/>
            </a:endParaRPr>
          </a:p>
          <a:p>
            <a:pPr marL="914400" lvl="2" indent="-457200">
              <a:lnSpc>
                <a:spcPct val="120000"/>
              </a:lnSpc>
              <a:spcBef>
                <a:spcPts val="600"/>
              </a:spcBef>
              <a:spcAft>
                <a:spcPts val="600"/>
              </a:spcAft>
              <a:buNone/>
            </a:pPr>
            <a:r>
              <a:rPr lang="zh-CN" altLang="en-US" b="1">
                <a:latin typeface="Times New Roman" panose="02020603050405020304" pitchFamily="18" charset="0"/>
                <a:cs typeface="Times New Roman" panose="02020603050405020304" pitchFamily="18" charset="0"/>
              </a:rPr>
              <a:t>（4）</a:t>
            </a:r>
            <a:r>
              <a:rPr lang="zh-CN" altLang="en-US" b="1">
                <a:sym typeface="+mn-ea"/>
              </a:rPr>
              <a:t>功率放大电路的工作原理、电路的分析及主要性能指标的计算</a:t>
            </a:r>
            <a:r>
              <a:rPr lang="zh-CN" altLang="en-US" b="1">
                <a:latin typeface="Times New Roman" panose="02020603050405020304" pitchFamily="18" charset="0"/>
                <a:cs typeface="Times New Roman" panose="02020603050405020304" pitchFamily="18" charset="0"/>
              </a:rPr>
              <a:t>。</a:t>
            </a:r>
            <a:endParaRPr lang="zh-CN" altLang="en-US" b="1">
              <a:latin typeface="Times New Roman" panose="02020603050405020304" pitchFamily="18" charset="0"/>
              <a:cs typeface="Times New Roman" panose="02020603050405020304" pitchFamily="18" charset="0"/>
            </a:endParaRPr>
          </a:p>
          <a:p>
            <a:pPr marL="0" indent="0">
              <a:lnSpc>
                <a:spcPct val="120000"/>
              </a:lnSpc>
              <a:spcBef>
                <a:spcPts val="600"/>
              </a:spcBef>
              <a:spcAft>
                <a:spcPts val="600"/>
              </a:spcAft>
              <a:buNone/>
            </a:pPr>
            <a:r>
              <a:rPr lang="zh-CN" altLang="en-US" sz="2400" b="1">
                <a:solidFill>
                  <a:srgbClr val="FF0000"/>
                </a:solidFill>
                <a:latin typeface="Times New Roman" panose="02020603050405020304" pitchFamily="18" charset="0"/>
                <a:cs typeface="Times New Roman" panose="02020603050405020304" pitchFamily="18" charset="0"/>
              </a:rPr>
              <a:t>【难点】</a:t>
            </a:r>
            <a:endParaRPr lang="zh-CN" altLang="en-US" sz="2400" b="1">
              <a:solidFill>
                <a:srgbClr val="FF0000"/>
              </a:solidFill>
              <a:latin typeface="Times New Roman" panose="02020603050405020304" pitchFamily="18" charset="0"/>
              <a:cs typeface="Times New Roman" panose="02020603050405020304" pitchFamily="18" charset="0"/>
            </a:endParaRPr>
          </a:p>
          <a:p>
            <a:pPr marL="914400" indent="-457200">
              <a:lnSpc>
                <a:spcPct val="120000"/>
              </a:lnSpc>
              <a:spcBef>
                <a:spcPts val="600"/>
              </a:spcBef>
              <a:spcAft>
                <a:spcPts val="600"/>
              </a:spcAft>
              <a:buNone/>
            </a:pPr>
            <a:r>
              <a:rPr lang="en-US" altLang="zh-CN" sz="2400" b="1">
                <a:latin typeface="Times New Roman" panose="02020603050405020304" pitchFamily="18" charset="0"/>
                <a:cs typeface="Times New Roman" panose="02020603050405020304" pitchFamily="18" charset="0"/>
              </a:rPr>
              <a:t>      </a:t>
            </a:r>
            <a:r>
              <a:rPr lang="zh-CN" altLang="en-US" sz="2400" b="1">
                <a:sym typeface="+mn-ea"/>
              </a:rPr>
              <a:t>差分放大电路、功率放大电路的分析与计算，集成运放内部电路的分析</a:t>
            </a:r>
            <a:r>
              <a:rPr lang="zh-CN" altLang="en-US" sz="2400" b="1">
                <a:latin typeface="Times New Roman" panose="02020603050405020304" pitchFamily="18" charset="0"/>
                <a:cs typeface="Times New Roman" panose="02020603050405020304" pitchFamily="18" charset="0"/>
              </a:rPr>
              <a:t>。</a:t>
            </a:r>
            <a:endParaRPr lang="zh-CN" altLang="en-US" sz="2400" b="1">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33793"/>
          <p:cNvSpPr>
            <a:spLocks noGrp="1"/>
          </p:cNvSpPr>
          <p:nvPr>
            <p:ph type="title"/>
          </p:nvPr>
        </p:nvSpPr>
        <p:spPr>
          <a:xfrm>
            <a:off x="179388" y="836613"/>
            <a:ext cx="7696200" cy="701675"/>
          </a:xfrm>
        </p:spPr>
        <p:txBody>
          <a:bodyPr anchor="ctr" anchorCtr="0"/>
          <a:lstStyle/>
          <a:p>
            <a:pPr algn="l" eaLnBrk="0" hangingPunct="0">
              <a:buClrTx/>
              <a:buSzTx/>
              <a:buFontTx/>
            </a:pPr>
            <a:r>
              <a:rPr kumimoji="1" lang="zh-CN" altLang="en-US" sz="3200" dirty="0">
                <a:solidFill>
                  <a:srgbClr val="FF0000"/>
                </a:solidFill>
                <a:latin typeface="黑体" panose="02010609060101010101" pitchFamily="2" charset="-122"/>
                <a:ea typeface="黑体" panose="02010609060101010101" pitchFamily="2" charset="-122"/>
                <a:cs typeface="+mn-cs"/>
              </a:rPr>
              <a:t>一、零点漂移现象及其产生的原因</a:t>
            </a:r>
            <a:endParaRPr kumimoji="1" lang="zh-CN" altLang="en-US" sz="3200" dirty="0">
              <a:solidFill>
                <a:srgbClr val="FF0000"/>
              </a:solidFill>
              <a:latin typeface="黑体" panose="02010609060101010101" pitchFamily="2" charset="-122"/>
              <a:ea typeface="黑体" panose="02010609060101010101" pitchFamily="2" charset="-122"/>
              <a:cs typeface="+mn-cs"/>
            </a:endParaRPr>
          </a:p>
        </p:txBody>
      </p:sp>
      <p:sp>
        <p:nvSpPr>
          <p:cNvPr id="33795" name="文本框 33794"/>
          <p:cNvSpPr txBox="1"/>
          <p:nvPr/>
        </p:nvSpPr>
        <p:spPr>
          <a:xfrm>
            <a:off x="395288" y="1557338"/>
            <a:ext cx="8137525" cy="521970"/>
          </a:xfrm>
          <a:prstGeom prst="rect">
            <a:avLst/>
          </a:prstGeom>
          <a:noFill/>
          <a:ln w="9525">
            <a:noFill/>
          </a:ln>
        </p:spPr>
        <p:txBody>
          <a:bodyPr>
            <a:spAutoFit/>
          </a:bodyPr>
          <a:lstStyle/>
          <a:p>
            <a:pPr>
              <a:spcBef>
                <a:spcPct val="50000"/>
              </a:spcBef>
            </a:pPr>
            <a:r>
              <a:rPr kumimoji="1" lang="zh-CN" altLang="en-US" sz="2800" u="sng" dirty="0">
                <a:solidFill>
                  <a:srgbClr val="0000FF"/>
                </a:solidFill>
                <a:latin typeface="黑体" panose="02010609060101010101" pitchFamily="2" charset="-122"/>
                <a:ea typeface="黑体" panose="02010609060101010101" pitchFamily="2" charset="-122"/>
              </a:rPr>
              <a:t>什么是</a:t>
            </a:r>
            <a:r>
              <a:rPr kumimoji="1" lang="zh-CN" altLang="en-US" sz="2800" u="sng" dirty="0">
                <a:solidFill>
                  <a:srgbClr val="0000FF"/>
                </a:solidFill>
                <a:highlight>
                  <a:srgbClr val="FFFF00"/>
                </a:highlight>
                <a:latin typeface="黑体" panose="02010609060101010101" pitchFamily="2" charset="-122"/>
                <a:ea typeface="黑体" panose="02010609060101010101" pitchFamily="2" charset="-122"/>
              </a:rPr>
              <a:t>零</a:t>
            </a:r>
            <a:r>
              <a:rPr kumimoji="1" lang="zh-CN" altLang="en-US" sz="2800" u="sng" dirty="0">
                <a:solidFill>
                  <a:srgbClr val="0000FF"/>
                </a:solidFill>
                <a:latin typeface="黑体" panose="02010609060101010101" pitchFamily="2" charset="-122"/>
                <a:ea typeface="黑体" panose="02010609060101010101" pitchFamily="2" charset="-122"/>
              </a:rPr>
              <a:t>点</a:t>
            </a:r>
            <a:r>
              <a:rPr kumimoji="1" lang="zh-CN" altLang="en-US" sz="2800" u="sng" dirty="0">
                <a:solidFill>
                  <a:srgbClr val="0000FF"/>
                </a:solidFill>
                <a:highlight>
                  <a:srgbClr val="FFFF00"/>
                </a:highlight>
                <a:latin typeface="黑体" panose="02010609060101010101" pitchFamily="2" charset="-122"/>
                <a:ea typeface="黑体" panose="02010609060101010101" pitchFamily="2" charset="-122"/>
              </a:rPr>
              <a:t>漂</a:t>
            </a:r>
            <a:r>
              <a:rPr kumimoji="1" lang="zh-CN" altLang="en-US" sz="2800" u="sng" dirty="0">
                <a:solidFill>
                  <a:srgbClr val="0000FF"/>
                </a:solidFill>
                <a:latin typeface="黑体" panose="02010609060101010101" pitchFamily="2" charset="-122"/>
                <a:ea typeface="黑体" panose="02010609060101010101" pitchFamily="2" charset="-122"/>
              </a:rPr>
              <a:t>移现象</a:t>
            </a:r>
            <a:r>
              <a:rPr lang="zh-CN" altLang="zh-CN" sz="2400" b="1" dirty="0">
                <a:latin typeface="宋体" panose="02010600030101010101" pitchFamily="2" charset="-122"/>
                <a:cs typeface="Times New Roman" panose="02020603050405020304" pitchFamily="18" charset="0"/>
              </a:rPr>
              <a:t>：</a:t>
            </a:r>
            <a:r>
              <a:rPr lang="zh-CN" altLang="zh-CN" sz="2400" b="1" dirty="0">
                <a:latin typeface="Times New Roman" panose="02020603050405020304" pitchFamily="18" charset="0"/>
                <a:cs typeface="Times New Roman" panose="02020603050405020304" pitchFamily="18" charset="0"/>
              </a:rPr>
              <a:t>Δ</a:t>
            </a:r>
            <a:r>
              <a:rPr lang="zh-CN" altLang="zh-CN" sz="2400" b="1" i="1" dirty="0">
                <a:latin typeface="Times New Roman" panose="02020603050405020304" pitchFamily="18" charset="0"/>
                <a:cs typeface="Times New Roman" panose="02020603050405020304" pitchFamily="18" charset="0"/>
              </a:rPr>
              <a:t>u</a:t>
            </a:r>
            <a:r>
              <a:rPr lang="zh-CN" altLang="zh-CN" sz="2400" b="1" baseline="-25000" dirty="0">
                <a:latin typeface="Times New Roman" panose="02020603050405020304" pitchFamily="18" charset="0"/>
                <a:cs typeface="Times New Roman" panose="02020603050405020304" pitchFamily="18" charset="0"/>
              </a:rPr>
              <a:t>I</a:t>
            </a:r>
            <a:r>
              <a:rPr lang="zh-CN" altLang="zh-CN" sz="2400" b="1" dirty="0">
                <a:latin typeface="Times New Roman" panose="02020603050405020304" pitchFamily="18" charset="0"/>
                <a:cs typeface="Times New Roman" panose="02020603050405020304" pitchFamily="18" charset="0"/>
              </a:rPr>
              <a:t>＝0，Δ</a:t>
            </a:r>
            <a:r>
              <a:rPr lang="zh-CN" altLang="zh-CN" sz="2400" b="1" i="1" dirty="0">
                <a:latin typeface="Times New Roman" panose="02020603050405020304" pitchFamily="18" charset="0"/>
                <a:cs typeface="Times New Roman" panose="02020603050405020304" pitchFamily="18" charset="0"/>
              </a:rPr>
              <a:t>u</a:t>
            </a:r>
            <a:r>
              <a:rPr lang="en-US" altLang="zh-CN" sz="2400" b="1" baseline="-25000">
                <a:latin typeface="Times New Roman" panose="02020603050405020304" pitchFamily="18" charset="0"/>
                <a:cs typeface="Times New Roman" panose="02020603050405020304" pitchFamily="18" charset="0"/>
              </a:rPr>
              <a:t>O</a:t>
            </a:r>
            <a:r>
              <a:rPr lang="zh-CN" altLang="zh-CN" sz="2400" b="1" dirty="0">
                <a:latin typeface="Times New Roman" panose="02020603050405020304" pitchFamily="18" charset="0"/>
                <a:cs typeface="Times New Roman" panose="02020603050405020304" pitchFamily="18" charset="0"/>
              </a:rPr>
              <a:t>≠0</a:t>
            </a:r>
            <a:r>
              <a:rPr lang="zh-CN" altLang="zh-CN" sz="2400" b="1" dirty="0">
                <a:latin typeface="宋体" panose="02010600030101010101" pitchFamily="2" charset="-122"/>
                <a:cs typeface="Times New Roman" panose="02020603050405020304" pitchFamily="18" charset="0"/>
              </a:rPr>
              <a:t>的现象。</a:t>
            </a:r>
            <a:endParaRPr lang="zh-CN" altLang="en-US" sz="2400" b="1" baseline="-25000">
              <a:latin typeface="宋体" panose="02010600030101010101" pitchFamily="2" charset="-122"/>
              <a:cs typeface="Times New Roman" panose="02020603050405020304" pitchFamily="18" charset="0"/>
            </a:endParaRPr>
          </a:p>
        </p:txBody>
      </p:sp>
      <p:pic>
        <p:nvPicPr>
          <p:cNvPr id="33796" name="图片 33795" descr="Dz030301"/>
          <p:cNvPicPr>
            <a:picLocks noChangeAspect="1"/>
          </p:cNvPicPr>
          <p:nvPr/>
        </p:nvPicPr>
        <p:blipFill>
          <a:blip r:embed="rId1"/>
          <a:srcRect b="9839"/>
          <a:stretch>
            <a:fillRect/>
          </a:stretch>
        </p:blipFill>
        <p:spPr>
          <a:xfrm>
            <a:off x="755650" y="2133600"/>
            <a:ext cx="7620000" cy="2108200"/>
          </a:xfrm>
          <a:prstGeom prst="rect">
            <a:avLst/>
          </a:prstGeom>
          <a:noFill/>
          <a:ln w="9525">
            <a:noFill/>
          </a:ln>
        </p:spPr>
      </p:pic>
      <p:sp>
        <p:nvSpPr>
          <p:cNvPr id="33797" name="文本框 33796"/>
          <p:cNvSpPr txBox="1"/>
          <p:nvPr/>
        </p:nvSpPr>
        <p:spPr>
          <a:xfrm>
            <a:off x="450850" y="4271645"/>
            <a:ext cx="8305800" cy="534035"/>
          </a:xfrm>
          <a:prstGeom prst="rect">
            <a:avLst/>
          </a:prstGeom>
          <a:noFill/>
          <a:ln w="9525">
            <a:noFill/>
          </a:ln>
        </p:spPr>
        <p:txBody>
          <a:bodyPr>
            <a:spAutoFit/>
          </a:bodyPr>
          <a:lstStyle/>
          <a:p>
            <a:pPr>
              <a:lnSpc>
                <a:spcPct val="120000"/>
              </a:lnSpc>
              <a:spcBef>
                <a:spcPts val="50"/>
              </a:spcBef>
              <a:spcAft>
                <a:spcPts val="0"/>
              </a:spcAft>
            </a:pPr>
            <a:r>
              <a:rPr lang="zh-CN" altLang="en-US" sz="2400" b="1" dirty="0">
                <a:solidFill>
                  <a:srgbClr val="2B8313"/>
                </a:solidFill>
                <a:latin typeface="Times New Roman" panose="02020603050405020304" pitchFamily="18" charset="0"/>
                <a:cs typeface="Times New Roman" panose="02020603050405020304" pitchFamily="18" charset="0"/>
              </a:rPr>
              <a:t>产生原因</a:t>
            </a:r>
            <a:r>
              <a:rPr lang="zh-CN" altLang="en-US" sz="2400" b="1" dirty="0">
                <a:latin typeface="Times New Roman" panose="02020603050405020304" pitchFamily="18" charset="0"/>
                <a:cs typeface="Times New Roman" panose="02020603050405020304" pitchFamily="18" charset="0"/>
              </a:rPr>
              <a:t>：温度变化，直流电源波动，元器件老化。</a:t>
            </a:r>
            <a:endParaRPr lang="zh-CN" altLang="en-US" sz="2400" b="1" dirty="0">
              <a:latin typeface="Times New Roman" panose="02020603050405020304" pitchFamily="18" charset="0"/>
              <a:cs typeface="Times New Roman" panose="02020603050405020304" pitchFamily="18" charset="0"/>
            </a:endParaRPr>
          </a:p>
        </p:txBody>
      </p:sp>
      <p:sp>
        <p:nvSpPr>
          <p:cNvPr id="33798" name="文本框 33797"/>
          <p:cNvSpPr txBox="1"/>
          <p:nvPr/>
        </p:nvSpPr>
        <p:spPr>
          <a:xfrm>
            <a:off x="450850" y="5549265"/>
            <a:ext cx="8001000" cy="645160"/>
          </a:xfrm>
          <a:prstGeom prst="rect">
            <a:avLst/>
          </a:prstGeom>
          <a:noFill/>
          <a:ln w="9525">
            <a:noFill/>
          </a:ln>
        </p:spPr>
        <p:txBody>
          <a:bodyPr>
            <a:spAutoFit/>
          </a:bodyPr>
          <a:lstStyle/>
          <a:p>
            <a:pPr>
              <a:lnSpc>
                <a:spcPct val="150000"/>
              </a:lnSpc>
              <a:spcBef>
                <a:spcPct val="50000"/>
              </a:spcBef>
            </a:pPr>
            <a:r>
              <a:rPr lang="zh-CN" altLang="en-US" sz="2400" b="1" dirty="0">
                <a:solidFill>
                  <a:srgbClr val="A50021"/>
                </a:solidFill>
                <a:latin typeface="Times New Roman" panose="02020603050405020304" pitchFamily="18" charset="0"/>
                <a:cs typeface="Times New Roman" panose="02020603050405020304" pitchFamily="18" charset="0"/>
              </a:rPr>
              <a:t>克服温漂的方法：</a:t>
            </a:r>
            <a:r>
              <a:rPr lang="zh-CN" altLang="en-US" sz="2400" b="1" dirty="0">
                <a:solidFill>
                  <a:schemeClr val="tx1"/>
                </a:solidFill>
                <a:latin typeface="Times New Roman" panose="02020603050405020304" pitchFamily="18" charset="0"/>
                <a:cs typeface="Times New Roman" panose="02020603050405020304" pitchFamily="18" charset="0"/>
              </a:rPr>
              <a:t>引入直流负反馈，温度补偿。</a:t>
            </a:r>
            <a:r>
              <a:rPr lang="zh-CN" altLang="en-US" sz="2400" b="1" dirty="0">
                <a:solidFill>
                  <a:srgbClr val="A50021"/>
                </a:solidFill>
                <a:latin typeface="Times New Roman" panose="02020603050405020304" pitchFamily="18" charset="0"/>
                <a:cs typeface="Times New Roman" panose="02020603050405020304" pitchFamily="18" charset="0"/>
              </a:rPr>
              <a:t>                </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3" name="文本框 2"/>
          <p:cNvSpPr txBox="1"/>
          <p:nvPr>
            <p:custDataLst>
              <p:tags r:id="rId2"/>
            </p:custDataLst>
          </p:nvPr>
        </p:nvSpPr>
        <p:spPr>
          <a:xfrm>
            <a:off x="450850" y="6096635"/>
            <a:ext cx="8001000" cy="528320"/>
          </a:xfrm>
          <a:prstGeom prst="rect">
            <a:avLst/>
          </a:prstGeom>
          <a:noFill/>
          <a:ln w="9525">
            <a:noFill/>
          </a:ln>
        </p:spPr>
        <p:txBody>
          <a:bodyPr>
            <a:noAutofit/>
          </a:bodyPr>
          <a:lstStyle/>
          <a:p>
            <a:pPr>
              <a:lnSpc>
                <a:spcPct val="150000"/>
              </a:lnSpc>
              <a:spcBef>
                <a:spcPct val="50000"/>
              </a:spcBef>
            </a:pPr>
            <a:r>
              <a:rPr lang="zh-CN" altLang="en-US" sz="2400" b="1" dirty="0">
                <a:solidFill>
                  <a:srgbClr val="A50021"/>
                </a:solidFill>
                <a:latin typeface="Times New Roman" panose="02020603050405020304" pitchFamily="18" charset="0"/>
                <a:cs typeface="Times New Roman" panose="02020603050405020304" pitchFamily="18" charset="0"/>
              </a:rPr>
              <a:t>典型电路：</a:t>
            </a:r>
            <a:r>
              <a:rPr lang="zh-CN" altLang="en-US" sz="2400" b="1" dirty="0">
                <a:solidFill>
                  <a:srgbClr val="FF0000"/>
                </a:solidFill>
                <a:latin typeface="Times New Roman" panose="02020603050405020304" pitchFamily="18" charset="0"/>
                <a:cs typeface="Times New Roman" panose="02020603050405020304" pitchFamily="18" charset="0"/>
              </a:rPr>
              <a:t>差分放大电路</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4" name="文本框 3"/>
          <p:cNvSpPr txBox="1"/>
          <p:nvPr>
            <p:custDataLst>
              <p:tags r:id="rId3"/>
            </p:custDataLst>
          </p:nvPr>
        </p:nvSpPr>
        <p:spPr>
          <a:xfrm>
            <a:off x="1957705" y="4702175"/>
            <a:ext cx="6271895" cy="977265"/>
          </a:xfrm>
          <a:prstGeom prst="rect">
            <a:avLst/>
          </a:prstGeom>
          <a:noFill/>
          <a:ln w="9525">
            <a:noFill/>
          </a:ln>
        </p:spPr>
        <p:txBody>
          <a:bodyPr wrap="square">
            <a:spAutoFit/>
          </a:bodyPr>
          <a:lstStyle/>
          <a:p>
            <a:pPr>
              <a:lnSpc>
                <a:spcPct val="120000"/>
              </a:lnSpc>
              <a:spcBef>
                <a:spcPts val="50"/>
              </a:spcBef>
              <a:spcAft>
                <a:spcPts val="0"/>
              </a:spcAft>
            </a:pPr>
            <a:r>
              <a:rPr lang="zh-CN" altLang="en-US" sz="2400" b="1" dirty="0">
                <a:latin typeface="Times New Roman" panose="02020603050405020304" pitchFamily="18" charset="0"/>
                <a:cs typeface="Times New Roman" panose="02020603050405020304" pitchFamily="18" charset="0"/>
              </a:rPr>
              <a:t>其中晶体管的特性对温度敏感是主要原因，故也称</a:t>
            </a:r>
            <a:r>
              <a:rPr lang="zh-CN" altLang="en-US" sz="2400" b="1" dirty="0">
                <a:solidFill>
                  <a:srgbClr val="FF0000"/>
                </a:solidFill>
                <a:latin typeface="Times New Roman" panose="02020603050405020304" pitchFamily="18" charset="0"/>
                <a:cs typeface="Times New Roman" panose="02020603050405020304" pitchFamily="18" charset="0"/>
              </a:rPr>
              <a:t>零漂</a:t>
            </a:r>
            <a:r>
              <a:rPr lang="zh-CN" altLang="en-US" sz="2400" b="1" dirty="0">
                <a:latin typeface="Times New Roman" panose="02020603050405020304" pitchFamily="18" charset="0"/>
                <a:cs typeface="Times New Roman" panose="02020603050405020304" pitchFamily="18" charset="0"/>
              </a:rPr>
              <a:t>为</a:t>
            </a:r>
            <a:r>
              <a:rPr lang="zh-CN" altLang="en-US" sz="2400" b="1" dirty="0">
                <a:solidFill>
                  <a:srgbClr val="0000FF"/>
                </a:solidFill>
                <a:latin typeface="Times New Roman" panose="02020603050405020304" pitchFamily="18" charset="0"/>
                <a:cs typeface="Times New Roman" panose="02020603050405020304" pitchFamily="18" charset="0"/>
              </a:rPr>
              <a:t>温漂</a:t>
            </a:r>
            <a:r>
              <a:rPr lang="zh-CN" altLang="en-US" sz="2400" b="1" dirty="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p:cxnSp>
        <p:nvCxnSpPr>
          <p:cNvPr id="26" name="直接连接符 25"/>
          <p:cNvCxnSpPr/>
          <p:nvPr>
            <p:custDataLst>
              <p:tags r:id="rId4"/>
            </p:custDataLst>
          </p:nvPr>
        </p:nvCxnSpPr>
        <p:spPr>
          <a:xfrm flipV="1">
            <a:off x="5327650" y="3213100"/>
            <a:ext cx="2808000"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blinds(horizontal)">
                                      <p:cBhvr>
                                        <p:cTn id="7" dur="500"/>
                                        <p:tgtEl>
                                          <p:spTgt spid="33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797">
                                            <p:txEl>
                                              <p:pRg st="0" end="0"/>
                                            </p:txEl>
                                          </p:spTgt>
                                        </p:tgtEl>
                                        <p:attrNameLst>
                                          <p:attrName>style.visibility</p:attrName>
                                        </p:attrNameLst>
                                      </p:cBhvr>
                                      <p:to>
                                        <p:strVal val="visible"/>
                                      </p:to>
                                    </p:set>
                                    <p:animEffect transition="in" filter="blinds(horizontal)">
                                      <p:cBhvr>
                                        <p:cTn id="12" dur="500"/>
                                        <p:tgtEl>
                                          <p:spTgt spid="3379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linds(horizontal)">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798">
                                            <p:txEl>
                                              <p:pRg st="0" end="0"/>
                                            </p:txEl>
                                          </p:spTgt>
                                        </p:tgtEl>
                                        <p:attrNameLst>
                                          <p:attrName>style.visibility</p:attrName>
                                        </p:attrNameLst>
                                      </p:cBhvr>
                                      <p:to>
                                        <p:strVal val="visible"/>
                                      </p:to>
                                    </p:set>
                                    <p:animEffect transition="in" filter="blinds(horizontal)">
                                      <p:cBhvr>
                                        <p:cTn id="22" dur="500"/>
                                        <p:tgtEl>
                                          <p:spTgt spid="3379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blinds(horizontal)">
                                      <p:cBhvr>
                                        <p:cTn id="2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P spid="33797" grpId="0" build="p"/>
      <p:bldP spid="33798" grpId="0" build="p"/>
      <p:bldP spid="3" grpId="0" build="p"/>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p:cNvPicPr>
            <a:picLocks noChangeAspect="1"/>
          </p:cNvPicPr>
          <p:nvPr/>
        </p:nvPicPr>
        <p:blipFill>
          <a:blip r:embed="rId1"/>
          <a:stretch>
            <a:fillRect/>
          </a:stretch>
        </p:blipFill>
        <p:spPr>
          <a:xfrm>
            <a:off x="899795" y="3933825"/>
            <a:ext cx="3656965" cy="2746375"/>
          </a:xfrm>
          <a:prstGeom prst="rect">
            <a:avLst/>
          </a:prstGeom>
        </p:spPr>
      </p:pic>
      <p:grpSp>
        <p:nvGrpSpPr>
          <p:cNvPr id="41" name="组合 40"/>
          <p:cNvGrpSpPr/>
          <p:nvPr/>
        </p:nvGrpSpPr>
        <p:grpSpPr>
          <a:xfrm>
            <a:off x="5486400" y="1630363"/>
            <a:ext cx="3657600" cy="2360612"/>
            <a:chOff x="8640" y="2568"/>
            <a:chExt cx="5760" cy="3717"/>
          </a:xfrm>
        </p:grpSpPr>
        <p:pic>
          <p:nvPicPr>
            <p:cNvPr id="34820" name="图片 34819" descr="Dz030302"/>
            <p:cNvPicPr>
              <a:picLocks noChangeAspect="1"/>
            </p:cNvPicPr>
            <p:nvPr>
              <p:custDataLst>
                <p:tags r:id="rId2"/>
              </p:custDataLst>
            </p:nvPr>
          </p:nvPicPr>
          <p:blipFill>
            <a:blip r:embed="rId3"/>
            <a:srcRect l="24103" t="33083" r="22525" b="36842"/>
            <a:stretch>
              <a:fillRect/>
            </a:stretch>
          </p:blipFill>
          <p:spPr>
            <a:xfrm>
              <a:off x="8640" y="2568"/>
              <a:ext cx="5760" cy="3717"/>
            </a:xfrm>
            <a:prstGeom prst="rect">
              <a:avLst/>
            </a:prstGeom>
            <a:noFill/>
            <a:ln w="9525">
              <a:noFill/>
            </a:ln>
          </p:spPr>
        </p:pic>
        <p:grpSp>
          <p:nvGrpSpPr>
            <p:cNvPr id="35" name="组合 34"/>
            <p:cNvGrpSpPr/>
            <p:nvPr/>
          </p:nvGrpSpPr>
          <p:grpSpPr>
            <a:xfrm>
              <a:off x="8759" y="4491"/>
              <a:ext cx="920" cy="964"/>
              <a:chOff x="6530" y="4833"/>
              <a:chExt cx="920" cy="964"/>
            </a:xfrm>
          </p:grpSpPr>
          <p:pic>
            <p:nvPicPr>
              <p:cNvPr id="36" name="图片 35"/>
              <p:cNvPicPr>
                <a:picLocks noChangeAspect="1"/>
              </p:cNvPicPr>
              <p:nvPr>
                <p:custDataLst>
                  <p:tags r:id="rId4"/>
                </p:custDataLst>
              </p:nvPr>
            </p:nvPicPr>
            <p:blipFill>
              <a:blip r:embed="rId5"/>
              <a:stretch>
                <a:fillRect/>
              </a:stretch>
            </p:blipFill>
            <p:spPr>
              <a:xfrm>
                <a:off x="6530" y="4835"/>
                <a:ext cx="920" cy="807"/>
              </a:xfrm>
              <a:prstGeom prst="rect">
                <a:avLst/>
              </a:prstGeom>
            </p:spPr>
          </p:pic>
          <p:cxnSp>
            <p:nvCxnSpPr>
              <p:cNvPr id="37" name="直接连接符 36"/>
              <p:cNvCxnSpPr/>
              <p:nvPr>
                <p:custDataLst>
                  <p:tags r:id="rId6"/>
                </p:custDataLst>
              </p:nvPr>
            </p:nvCxnSpPr>
            <p:spPr>
              <a:xfrm>
                <a:off x="7173" y="4833"/>
                <a:ext cx="0" cy="964"/>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38" name="组合 37"/>
            <p:cNvGrpSpPr/>
            <p:nvPr/>
          </p:nvGrpSpPr>
          <p:grpSpPr>
            <a:xfrm>
              <a:off x="13371" y="4489"/>
              <a:ext cx="800" cy="964"/>
              <a:chOff x="6650" y="4833"/>
              <a:chExt cx="800" cy="964"/>
            </a:xfrm>
          </p:grpSpPr>
          <p:pic>
            <p:nvPicPr>
              <p:cNvPr id="39" name="图片 38"/>
              <p:cNvPicPr>
                <a:picLocks noChangeAspect="1"/>
              </p:cNvPicPr>
              <p:nvPr>
                <p:custDataLst>
                  <p:tags r:id="rId7"/>
                </p:custDataLst>
              </p:nvPr>
            </p:nvPicPr>
            <p:blipFill>
              <a:blip r:embed="rId5"/>
              <a:stretch>
                <a:fillRect/>
              </a:stretch>
            </p:blipFill>
            <p:spPr>
              <a:xfrm>
                <a:off x="6650" y="4874"/>
                <a:ext cx="800" cy="768"/>
              </a:xfrm>
              <a:prstGeom prst="rect">
                <a:avLst/>
              </a:prstGeom>
            </p:spPr>
          </p:pic>
          <p:cxnSp>
            <p:nvCxnSpPr>
              <p:cNvPr id="40" name="直接连接符 39"/>
              <p:cNvCxnSpPr/>
              <p:nvPr>
                <p:custDataLst>
                  <p:tags r:id="rId8"/>
                </p:custDataLst>
              </p:nvPr>
            </p:nvCxnSpPr>
            <p:spPr>
              <a:xfrm>
                <a:off x="7173" y="4833"/>
                <a:ext cx="0" cy="964"/>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grpSp>
      </p:grpSp>
      <p:pic>
        <p:nvPicPr>
          <p:cNvPr id="34818" name="图片 34817" descr="Dz030302"/>
          <p:cNvPicPr>
            <a:picLocks noChangeAspect="1"/>
          </p:cNvPicPr>
          <p:nvPr>
            <p:custDataLst>
              <p:tags r:id="rId9"/>
            </p:custDataLst>
          </p:nvPr>
        </p:nvPicPr>
        <p:blipFill>
          <a:blip r:embed="rId3"/>
          <a:srcRect l="6886" r="56958" b="69925"/>
          <a:stretch>
            <a:fillRect/>
          </a:stretch>
        </p:blipFill>
        <p:spPr>
          <a:xfrm>
            <a:off x="0" y="1449388"/>
            <a:ext cx="2667000" cy="2540000"/>
          </a:xfrm>
          <a:prstGeom prst="rect">
            <a:avLst/>
          </a:prstGeom>
          <a:noFill/>
          <a:ln w="9525">
            <a:noFill/>
          </a:ln>
        </p:spPr>
      </p:pic>
      <p:grpSp>
        <p:nvGrpSpPr>
          <p:cNvPr id="52" name="组合 51"/>
          <p:cNvGrpSpPr/>
          <p:nvPr/>
        </p:nvGrpSpPr>
        <p:grpSpPr>
          <a:xfrm>
            <a:off x="2555875" y="1485900"/>
            <a:ext cx="2998470" cy="2477770"/>
            <a:chOff x="4025" y="2340"/>
            <a:chExt cx="4722" cy="3902"/>
          </a:xfrm>
        </p:grpSpPr>
        <p:pic>
          <p:nvPicPr>
            <p:cNvPr id="34819" name="图片 34818" descr="Dz030302"/>
            <p:cNvPicPr>
              <a:picLocks noChangeAspect="1"/>
            </p:cNvPicPr>
            <p:nvPr>
              <p:custDataLst>
                <p:tags r:id="rId10"/>
              </p:custDataLst>
            </p:nvPr>
          </p:nvPicPr>
          <p:blipFill>
            <a:blip r:embed="rId3"/>
            <a:srcRect l="51317" r="7030" b="69925"/>
            <a:stretch>
              <a:fillRect/>
            </a:stretch>
          </p:blipFill>
          <p:spPr>
            <a:xfrm>
              <a:off x="4025" y="2340"/>
              <a:ext cx="4722" cy="3902"/>
            </a:xfrm>
            <a:prstGeom prst="rect">
              <a:avLst/>
            </a:prstGeom>
            <a:noFill/>
            <a:ln w="9525">
              <a:noFill/>
            </a:ln>
          </p:spPr>
        </p:pic>
        <p:grpSp>
          <p:nvGrpSpPr>
            <p:cNvPr id="28" name="组合 27"/>
            <p:cNvGrpSpPr/>
            <p:nvPr/>
          </p:nvGrpSpPr>
          <p:grpSpPr>
            <a:xfrm rot="0">
              <a:off x="4094" y="4266"/>
              <a:ext cx="1661" cy="1077"/>
              <a:chOff x="6509" y="4833"/>
              <a:chExt cx="1661" cy="1077"/>
            </a:xfrm>
          </p:grpSpPr>
          <p:pic>
            <p:nvPicPr>
              <p:cNvPr id="29" name="图片 28"/>
              <p:cNvPicPr>
                <a:picLocks noChangeAspect="1"/>
              </p:cNvPicPr>
              <p:nvPr>
                <p:custDataLst>
                  <p:tags r:id="rId11"/>
                </p:custDataLst>
              </p:nvPr>
            </p:nvPicPr>
            <p:blipFill>
              <a:blip r:embed="rId5"/>
              <a:stretch>
                <a:fillRect/>
              </a:stretch>
            </p:blipFill>
            <p:spPr>
              <a:xfrm>
                <a:off x="6509" y="4948"/>
                <a:ext cx="1661" cy="919"/>
              </a:xfrm>
              <a:prstGeom prst="rect">
                <a:avLst/>
              </a:prstGeom>
            </p:spPr>
          </p:pic>
          <p:cxnSp>
            <p:nvCxnSpPr>
              <p:cNvPr id="30" name="直接连接符 29"/>
              <p:cNvCxnSpPr/>
              <p:nvPr>
                <p:custDataLst>
                  <p:tags r:id="rId12"/>
                </p:custDataLst>
              </p:nvPr>
            </p:nvCxnSpPr>
            <p:spPr>
              <a:xfrm>
                <a:off x="7173" y="4833"/>
                <a:ext cx="0" cy="1077"/>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grpSp>
      </p:grpSp>
      <p:grpSp>
        <p:nvGrpSpPr>
          <p:cNvPr id="32" name="组合 31"/>
          <p:cNvGrpSpPr/>
          <p:nvPr/>
        </p:nvGrpSpPr>
        <p:grpSpPr>
          <a:xfrm>
            <a:off x="5561330" y="4150995"/>
            <a:ext cx="3495675" cy="2543810"/>
            <a:chOff x="283" y="6650"/>
            <a:chExt cx="5367" cy="3800"/>
          </a:xfrm>
        </p:grpSpPr>
        <p:pic>
          <p:nvPicPr>
            <p:cNvPr id="34821" name="图片 34820" descr="Dz030302"/>
            <p:cNvPicPr>
              <a:picLocks noChangeAspect="1"/>
            </p:cNvPicPr>
            <p:nvPr>
              <p:custDataLst>
                <p:tags r:id="rId13"/>
              </p:custDataLst>
            </p:nvPr>
          </p:nvPicPr>
          <p:blipFill>
            <a:blip r:embed="rId3"/>
            <a:srcRect t="66165" r="50072" b="2255"/>
            <a:stretch>
              <a:fillRect/>
            </a:stretch>
          </p:blipFill>
          <p:spPr>
            <a:xfrm>
              <a:off x="283" y="6650"/>
              <a:ext cx="5245" cy="3800"/>
            </a:xfrm>
            <a:prstGeom prst="rect">
              <a:avLst/>
            </a:prstGeom>
            <a:noFill/>
            <a:ln w="9525">
              <a:noFill/>
            </a:ln>
          </p:spPr>
        </p:pic>
        <p:pic>
          <p:nvPicPr>
            <p:cNvPr id="31" name="图片 30"/>
            <p:cNvPicPr>
              <a:picLocks noChangeAspect="1"/>
            </p:cNvPicPr>
            <p:nvPr>
              <p:custDataLst>
                <p:tags r:id="rId14"/>
              </p:custDataLst>
            </p:nvPr>
          </p:nvPicPr>
          <p:blipFill>
            <a:blip r:embed="rId15"/>
            <a:stretch>
              <a:fillRect/>
            </a:stretch>
          </p:blipFill>
          <p:spPr>
            <a:xfrm>
              <a:off x="4682" y="8546"/>
              <a:ext cx="968" cy="731"/>
            </a:xfrm>
            <a:prstGeom prst="rect">
              <a:avLst/>
            </a:prstGeom>
          </p:spPr>
        </p:pic>
      </p:grpSp>
      <p:sp>
        <p:nvSpPr>
          <p:cNvPr id="34822" name="线形标注 2 34821"/>
          <p:cNvSpPr/>
          <p:nvPr/>
        </p:nvSpPr>
        <p:spPr>
          <a:xfrm>
            <a:off x="130810" y="1485900"/>
            <a:ext cx="1291590" cy="381000"/>
          </a:xfrm>
          <a:prstGeom prst="borderCallout2">
            <a:avLst>
              <a:gd name="adj1" fmla="val 30000"/>
              <a:gd name="adj2" fmla="val 105356"/>
              <a:gd name="adj3" fmla="val 30000"/>
              <a:gd name="adj4" fmla="val 132144"/>
              <a:gd name="adj5" fmla="val 350000"/>
              <a:gd name="adj6" fmla="val 171632"/>
            </a:avLst>
          </a:prstGeom>
          <a:solidFill>
            <a:srgbClr val="FFFFCC"/>
          </a:solidFill>
          <a:ln w="19050" cap="flat" cmpd="sng">
            <a:solidFill>
              <a:srgbClr val="FF3300"/>
            </a:solidFill>
            <a:prstDash val="solid"/>
            <a:miter/>
            <a:headEnd type="none" w="med" len="med"/>
            <a:tailEnd type="none" w="med" len="med"/>
          </a:ln>
        </p:spPr>
        <p:txBody>
          <a:bodyPr/>
          <a:lstStyle/>
          <a:p>
            <a:pPr algn="ctr"/>
            <a:r>
              <a:rPr lang="zh-CN" altLang="en-US" sz="2000" b="1" dirty="0">
                <a:latin typeface="Times New Roman" panose="02020603050405020304" pitchFamily="18" charset="0"/>
                <a:cs typeface="Times New Roman" panose="02020603050405020304" pitchFamily="18" charset="0"/>
              </a:rPr>
              <a:t>零点漂移</a:t>
            </a:r>
            <a:endParaRPr lang="zh-CN" altLang="en-US" sz="2000" b="1" dirty="0">
              <a:latin typeface="Times New Roman" panose="02020603050405020304" pitchFamily="18" charset="0"/>
              <a:cs typeface="Times New Roman" panose="02020603050405020304" pitchFamily="18" charset="0"/>
            </a:endParaRPr>
          </a:p>
        </p:txBody>
      </p:sp>
      <p:sp>
        <p:nvSpPr>
          <p:cNvPr id="34823" name="线形标注 2 34822"/>
          <p:cNvSpPr/>
          <p:nvPr/>
        </p:nvSpPr>
        <p:spPr>
          <a:xfrm>
            <a:off x="2700020" y="1414463"/>
            <a:ext cx="1154113" cy="685800"/>
          </a:xfrm>
          <a:prstGeom prst="borderCallout2">
            <a:avLst>
              <a:gd name="adj1" fmla="val 16667"/>
              <a:gd name="adj2" fmla="val 106602"/>
              <a:gd name="adj3" fmla="val 16667"/>
              <a:gd name="adj4" fmla="val 140301"/>
              <a:gd name="adj5" fmla="val 118287"/>
              <a:gd name="adj6" fmla="val 175792"/>
            </a:avLst>
          </a:prstGeom>
          <a:solidFill>
            <a:srgbClr val="FFFFCC"/>
          </a:solidFill>
          <a:ln w="19050" cap="flat" cmpd="sng">
            <a:solidFill>
              <a:srgbClr val="FF3300"/>
            </a:solidFill>
            <a:prstDash val="solid"/>
            <a:miter/>
            <a:headEnd type="none" w="med" len="med"/>
            <a:tailEnd type="none" w="med" len="med"/>
          </a:ln>
        </p:spPr>
        <p:txBody>
          <a:bodyPr/>
          <a:lstStyle/>
          <a:p>
            <a:pPr algn="ctr"/>
            <a:r>
              <a:rPr lang="zh-CN" altLang="en-US" sz="2000" b="1" dirty="0">
                <a:latin typeface="Times New Roman" panose="02020603050405020304" pitchFamily="18" charset="0"/>
                <a:cs typeface="Times New Roman" panose="02020603050405020304" pitchFamily="18" charset="0"/>
              </a:rPr>
              <a:t>零输入零输出</a:t>
            </a:r>
            <a:endParaRPr lang="zh-CN" altLang="en-US" sz="2000" b="1" dirty="0">
              <a:latin typeface="Times New Roman" panose="02020603050405020304" pitchFamily="18" charset="0"/>
              <a:cs typeface="Times New Roman" panose="02020603050405020304" pitchFamily="18" charset="0"/>
            </a:endParaRPr>
          </a:p>
        </p:txBody>
      </p:sp>
      <p:sp>
        <p:nvSpPr>
          <p:cNvPr id="34824" name="线形标注 2 34823"/>
          <p:cNvSpPr/>
          <p:nvPr/>
        </p:nvSpPr>
        <p:spPr>
          <a:xfrm>
            <a:off x="5364163" y="1414463"/>
            <a:ext cx="1252537" cy="381000"/>
          </a:xfrm>
          <a:prstGeom prst="borderCallout2">
            <a:avLst>
              <a:gd name="adj1" fmla="val 30000"/>
              <a:gd name="adj2" fmla="val 106083"/>
              <a:gd name="adj3" fmla="val 30000"/>
              <a:gd name="adj4" fmla="val 134347"/>
              <a:gd name="adj5" fmla="val 57917"/>
              <a:gd name="adj6" fmla="val 163880"/>
            </a:avLst>
          </a:prstGeom>
          <a:solidFill>
            <a:srgbClr val="FFFFCC"/>
          </a:solidFill>
          <a:ln w="19050" cap="flat" cmpd="sng">
            <a:solidFill>
              <a:srgbClr val="FF3300"/>
            </a:solidFill>
            <a:prstDash val="solid"/>
            <a:miter/>
            <a:headEnd type="none" w="med" len="med"/>
            <a:tailEnd type="none" w="med" len="med"/>
          </a:ln>
        </p:spPr>
        <p:txBody>
          <a:bodyPr/>
          <a:lstStyle/>
          <a:p>
            <a:pPr algn="ctr"/>
            <a:r>
              <a:rPr lang="zh-CN" altLang="en-US" sz="2000" b="1" dirty="0">
                <a:latin typeface="Times New Roman" panose="02020603050405020304" pitchFamily="18" charset="0"/>
                <a:cs typeface="Times New Roman" panose="02020603050405020304" pitchFamily="18" charset="0"/>
              </a:rPr>
              <a:t>理想对称</a:t>
            </a:r>
            <a:endParaRPr lang="zh-CN" altLang="en-US" sz="2000" b="1" dirty="0">
              <a:latin typeface="Times New Roman" panose="02020603050405020304" pitchFamily="18" charset="0"/>
              <a:cs typeface="Times New Roman" panose="02020603050405020304" pitchFamily="18" charset="0"/>
            </a:endParaRPr>
          </a:p>
        </p:txBody>
      </p:sp>
      <p:sp>
        <p:nvSpPr>
          <p:cNvPr id="34825" name="标题 34824"/>
          <p:cNvSpPr>
            <a:spLocks noGrp="1"/>
          </p:cNvSpPr>
          <p:nvPr>
            <p:ph type="title"/>
          </p:nvPr>
        </p:nvSpPr>
        <p:spPr>
          <a:xfrm>
            <a:off x="250825" y="765175"/>
            <a:ext cx="6048375" cy="620713"/>
          </a:xfrm>
        </p:spPr>
        <p:txBody>
          <a:bodyPr anchor="ctr" anchorCtr="0"/>
          <a:lstStyle/>
          <a:p>
            <a:pPr algn="l" eaLnBrk="0" hangingPunct="0">
              <a:buClrTx/>
              <a:buSzTx/>
              <a:buFontTx/>
            </a:pPr>
            <a:r>
              <a:rPr kumimoji="1" lang="zh-CN" altLang="en-US" sz="3200" dirty="0">
                <a:solidFill>
                  <a:srgbClr val="FF0000"/>
                </a:solidFill>
                <a:latin typeface="黑体" panose="02010609060101010101" pitchFamily="2" charset="-122"/>
                <a:ea typeface="黑体" panose="02010609060101010101" pitchFamily="2" charset="-122"/>
                <a:cs typeface="+mn-cs"/>
              </a:rPr>
              <a:t>二、长尾式差分放大电路的组成</a:t>
            </a:r>
            <a:endParaRPr kumimoji="1" lang="zh-CN" altLang="en-US" sz="3200" dirty="0">
              <a:solidFill>
                <a:srgbClr val="FF0000"/>
              </a:solidFill>
              <a:latin typeface="黑体" panose="02010609060101010101" pitchFamily="2" charset="-122"/>
              <a:ea typeface="黑体" panose="02010609060101010101" pitchFamily="2" charset="-122"/>
              <a:cs typeface="+mn-cs"/>
            </a:endParaRPr>
          </a:p>
        </p:txBody>
      </p:sp>
      <p:sp>
        <p:nvSpPr>
          <p:cNvPr id="3" name="圆角矩形 2"/>
          <p:cNvSpPr/>
          <p:nvPr/>
        </p:nvSpPr>
        <p:spPr>
          <a:xfrm>
            <a:off x="1403985" y="3140710"/>
            <a:ext cx="503555" cy="504190"/>
          </a:xfrm>
          <a:prstGeom prst="roundRect">
            <a:avLst/>
          </a:prstGeom>
          <a:noFill/>
          <a:ln w="38100">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custDataLst>
              <p:tags r:id="rId16"/>
            </p:custDataLst>
          </p:nvPr>
        </p:nvSpPr>
        <p:spPr>
          <a:xfrm>
            <a:off x="6630670" y="3140710"/>
            <a:ext cx="1576070" cy="557530"/>
          </a:xfrm>
          <a:prstGeom prst="roundRect">
            <a:avLst/>
          </a:prstGeom>
          <a:noFill/>
          <a:ln w="38100">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custDataLst>
              <p:tags r:id="rId17"/>
            </p:custDataLst>
          </p:nvPr>
        </p:nvSpPr>
        <p:spPr>
          <a:xfrm>
            <a:off x="5512435" y="5962650"/>
            <a:ext cx="619125" cy="405130"/>
          </a:xfrm>
          <a:prstGeom prst="roundRect">
            <a:avLst/>
          </a:prstGeom>
          <a:solidFill>
            <a:srgbClr val="66FFFF">
              <a:alpha val="34000"/>
            </a:srgb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custDataLst>
              <p:tags r:id="rId18"/>
            </p:custDataLst>
          </p:nvPr>
        </p:nvSpPr>
        <p:spPr>
          <a:xfrm>
            <a:off x="2489200" y="6377305"/>
            <a:ext cx="837565" cy="285115"/>
          </a:xfrm>
          <a:prstGeom prst="roundRect">
            <a:avLst/>
          </a:prstGeom>
          <a:solidFill>
            <a:srgbClr val="66FFFF">
              <a:alpha val="34000"/>
            </a:srgb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19"/>
          <a:stretch>
            <a:fillRect/>
          </a:stretch>
        </p:blipFill>
        <p:spPr>
          <a:xfrm>
            <a:off x="836295" y="5935980"/>
            <a:ext cx="371475" cy="271463"/>
          </a:xfrm>
          <a:prstGeom prst="rect">
            <a:avLst/>
          </a:prstGeom>
        </p:spPr>
      </p:pic>
      <p:pic>
        <p:nvPicPr>
          <p:cNvPr id="23" name="图片 22"/>
          <p:cNvPicPr>
            <a:picLocks noChangeAspect="1"/>
          </p:cNvPicPr>
          <p:nvPr/>
        </p:nvPicPr>
        <p:blipFill>
          <a:blip r:embed="rId19"/>
          <a:stretch>
            <a:fillRect/>
          </a:stretch>
        </p:blipFill>
        <p:spPr>
          <a:xfrm>
            <a:off x="4234815" y="5935980"/>
            <a:ext cx="371475" cy="271463"/>
          </a:xfrm>
          <a:prstGeom prst="rect">
            <a:avLst/>
          </a:prstGeom>
        </p:spPr>
      </p:pic>
      <p:sp>
        <p:nvSpPr>
          <p:cNvPr id="12" name="椭圆 11"/>
          <p:cNvSpPr/>
          <p:nvPr>
            <p:custDataLst>
              <p:tags r:id="rId20"/>
            </p:custDataLst>
          </p:nvPr>
        </p:nvSpPr>
        <p:spPr>
          <a:xfrm>
            <a:off x="5160010" y="2205355"/>
            <a:ext cx="144000" cy="1435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custDataLst>
              <p:tags r:id="rId21"/>
            </p:custDataLst>
          </p:nvPr>
        </p:nvSpPr>
        <p:spPr>
          <a:xfrm>
            <a:off x="6894830" y="2277110"/>
            <a:ext cx="144000" cy="1435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custDataLst>
              <p:tags r:id="rId22"/>
            </p:custDataLst>
          </p:nvPr>
        </p:nvSpPr>
        <p:spPr>
          <a:xfrm>
            <a:off x="7740650" y="2277110"/>
            <a:ext cx="144000" cy="1435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671570" y="2021205"/>
            <a:ext cx="698500" cy="368300"/>
            <a:chOff x="5895" y="3296"/>
            <a:chExt cx="1100" cy="580"/>
          </a:xfrm>
        </p:grpSpPr>
        <p:sp>
          <p:nvSpPr>
            <p:cNvPr id="11" name="椭圆 10"/>
            <p:cNvSpPr/>
            <p:nvPr/>
          </p:nvSpPr>
          <p:spPr>
            <a:xfrm>
              <a:off x="6681" y="3586"/>
              <a:ext cx="227" cy="22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895" y="3296"/>
              <a:ext cx="1100" cy="580"/>
            </a:xfrm>
            <a:prstGeom prst="rect">
              <a:avLst/>
            </a:prstGeom>
            <a:noFill/>
          </p:spPr>
          <p:txBody>
            <a:bodyPr wrap="square" rtlCol="0">
              <a:spAutoFit/>
            </a:bodyPr>
            <a:lstStyle/>
            <a:p>
              <a:r>
                <a:rPr lang="en-US" altLang="zh-CN" i="1">
                  <a:solidFill>
                    <a:srgbClr val="FF0000"/>
                  </a:solidFill>
                  <a:latin typeface="Times New Roman" panose="02020603050405020304" pitchFamily="18" charset="0"/>
                  <a:cs typeface="Times New Roman" panose="02020603050405020304" pitchFamily="18" charset="0"/>
                </a:rPr>
                <a:t>U</a:t>
              </a:r>
              <a:r>
                <a:rPr lang="en-US" altLang="zh-CN" baseline="-25000">
                  <a:solidFill>
                    <a:srgbClr val="FF0000"/>
                  </a:solidFill>
                  <a:latin typeface="Times New Roman" panose="02020603050405020304" pitchFamily="18" charset="0"/>
                  <a:cs typeface="Times New Roman" panose="02020603050405020304" pitchFamily="18" charset="0"/>
                </a:rPr>
                <a:t>CQ</a:t>
              </a:r>
              <a:endParaRPr lang="en-US" altLang="zh-CN" baseline="-25000">
                <a:solidFill>
                  <a:srgbClr val="FF0000"/>
                </a:solidFill>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1173480" y="2021205"/>
            <a:ext cx="698500" cy="368300"/>
            <a:chOff x="5895" y="3296"/>
            <a:chExt cx="1100" cy="580"/>
          </a:xfrm>
        </p:grpSpPr>
        <p:sp>
          <p:nvSpPr>
            <p:cNvPr id="9" name="椭圆 8"/>
            <p:cNvSpPr/>
            <p:nvPr>
              <p:custDataLst>
                <p:tags r:id="rId23"/>
              </p:custDataLst>
            </p:nvPr>
          </p:nvSpPr>
          <p:spPr>
            <a:xfrm>
              <a:off x="6681" y="3586"/>
              <a:ext cx="227" cy="22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24"/>
              </p:custDataLst>
            </p:nvPr>
          </p:nvSpPr>
          <p:spPr>
            <a:xfrm>
              <a:off x="5895" y="3296"/>
              <a:ext cx="1100" cy="580"/>
            </a:xfrm>
            <a:prstGeom prst="rect">
              <a:avLst/>
            </a:prstGeom>
            <a:noFill/>
          </p:spPr>
          <p:txBody>
            <a:bodyPr wrap="square" rtlCol="0">
              <a:spAutoFit/>
            </a:bodyPr>
            <a:p>
              <a:r>
                <a:rPr lang="en-US" altLang="zh-CN" i="1">
                  <a:solidFill>
                    <a:srgbClr val="FF0000"/>
                  </a:solidFill>
                  <a:latin typeface="Times New Roman" panose="02020603050405020304" pitchFamily="18" charset="0"/>
                  <a:cs typeface="Times New Roman" panose="02020603050405020304" pitchFamily="18" charset="0"/>
                </a:rPr>
                <a:t>U</a:t>
              </a:r>
              <a:r>
                <a:rPr lang="en-US" altLang="zh-CN" baseline="-25000">
                  <a:solidFill>
                    <a:srgbClr val="FF0000"/>
                  </a:solidFill>
                  <a:latin typeface="Times New Roman" panose="02020603050405020304" pitchFamily="18" charset="0"/>
                  <a:cs typeface="Times New Roman" panose="02020603050405020304" pitchFamily="18" charset="0"/>
                </a:rPr>
                <a:t>CQ</a:t>
              </a:r>
              <a:endParaRPr lang="en-US" altLang="zh-CN" baseline="-25000">
                <a:solidFill>
                  <a:srgbClr val="FF0000"/>
                </a:solidFill>
                <a:latin typeface="Times New Roman" panose="02020603050405020304" pitchFamily="18" charset="0"/>
                <a:cs typeface="Times New Roman" panose="02020603050405020304" pitchFamily="18" charset="0"/>
              </a:endParaRPr>
            </a:p>
          </p:txBody>
        </p:sp>
      </p:grpSp>
      <p:sp>
        <p:nvSpPr>
          <p:cNvPr id="15" name="圆角矩形 14"/>
          <p:cNvSpPr/>
          <p:nvPr>
            <p:custDataLst>
              <p:tags r:id="rId25"/>
            </p:custDataLst>
          </p:nvPr>
        </p:nvSpPr>
        <p:spPr>
          <a:xfrm>
            <a:off x="5580380" y="3376295"/>
            <a:ext cx="619125" cy="322580"/>
          </a:xfrm>
          <a:prstGeom prst="roundRect">
            <a:avLst/>
          </a:prstGeom>
          <a:solidFill>
            <a:srgbClr val="66FFFF">
              <a:alpha val="34000"/>
            </a:srgb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custDataLst>
              <p:tags r:id="rId26"/>
            </p:custDataLst>
          </p:nvPr>
        </p:nvSpPr>
        <p:spPr>
          <a:xfrm>
            <a:off x="8422005" y="3390900"/>
            <a:ext cx="619125" cy="307975"/>
          </a:xfrm>
          <a:prstGeom prst="roundRect">
            <a:avLst/>
          </a:prstGeom>
          <a:solidFill>
            <a:srgbClr val="66FFFF">
              <a:alpha val="34000"/>
            </a:srgb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线形标注 2 1"/>
          <p:cNvSpPr/>
          <p:nvPr>
            <p:custDataLst>
              <p:tags r:id="rId27"/>
            </p:custDataLst>
          </p:nvPr>
        </p:nvSpPr>
        <p:spPr>
          <a:xfrm>
            <a:off x="7963535" y="6237605"/>
            <a:ext cx="902970" cy="381000"/>
          </a:xfrm>
          <a:prstGeom prst="borderCallout2">
            <a:avLst>
              <a:gd name="adj1" fmla="val 40166"/>
              <a:gd name="adj2" fmla="val -703"/>
              <a:gd name="adj3" fmla="val 35000"/>
              <a:gd name="adj4" fmla="val -31153"/>
              <a:gd name="adj5" fmla="val -18666"/>
              <a:gd name="adj6" fmla="val -57735"/>
            </a:avLst>
          </a:prstGeom>
          <a:solidFill>
            <a:srgbClr val="FFFFCC"/>
          </a:solidFill>
          <a:ln w="19050" cap="flat" cmpd="sng">
            <a:solidFill>
              <a:srgbClr val="FF3300"/>
            </a:solidFill>
            <a:prstDash val="solid"/>
            <a:miter/>
            <a:headEnd type="none" w="med" len="med"/>
            <a:tailEnd type="none" w="med" len="med"/>
          </a:ln>
        </p:spPr>
        <p:txBody>
          <a:bodyPr/>
          <a:p>
            <a:pPr algn="ctr"/>
            <a:r>
              <a:rPr lang="zh-CN" altLang="en-US" sz="2000" b="1" dirty="0">
                <a:latin typeface="Times New Roman" panose="02020603050405020304" pitchFamily="18" charset="0"/>
                <a:cs typeface="Times New Roman" panose="02020603050405020304" pitchFamily="18" charset="0"/>
              </a:rPr>
              <a:t>重要</a:t>
            </a:r>
            <a:endParaRPr lang="zh-CN" altLang="en-US" sz="2000" b="1" dirty="0">
              <a:latin typeface="Times New Roman" panose="02020603050405020304" pitchFamily="18" charset="0"/>
              <a:cs typeface="Times New Roman" panose="02020603050405020304" pitchFamily="18" charset="0"/>
            </a:endParaRPr>
          </a:p>
        </p:txBody>
      </p:sp>
      <p:grpSp>
        <p:nvGrpSpPr>
          <p:cNvPr id="18" name="组合 17"/>
          <p:cNvGrpSpPr/>
          <p:nvPr/>
        </p:nvGrpSpPr>
        <p:grpSpPr>
          <a:xfrm>
            <a:off x="16510" y="2708910"/>
            <a:ext cx="1139190" cy="683895"/>
            <a:chOff x="6376" y="4833"/>
            <a:chExt cx="1794" cy="1077"/>
          </a:xfrm>
        </p:grpSpPr>
        <p:pic>
          <p:nvPicPr>
            <p:cNvPr id="20" name="图片 19"/>
            <p:cNvPicPr>
              <a:picLocks noChangeAspect="1"/>
            </p:cNvPicPr>
            <p:nvPr>
              <p:custDataLst>
                <p:tags r:id="rId28"/>
              </p:custDataLst>
            </p:nvPr>
          </p:nvPicPr>
          <p:blipFill>
            <a:blip r:embed="rId5"/>
            <a:stretch>
              <a:fillRect/>
            </a:stretch>
          </p:blipFill>
          <p:spPr>
            <a:xfrm>
              <a:off x="6376" y="4948"/>
              <a:ext cx="1794" cy="919"/>
            </a:xfrm>
            <a:prstGeom prst="rect">
              <a:avLst/>
            </a:prstGeom>
          </p:spPr>
        </p:pic>
        <p:cxnSp>
          <p:nvCxnSpPr>
            <p:cNvPr id="27" name="直接连接符 26"/>
            <p:cNvCxnSpPr/>
            <p:nvPr>
              <p:custDataLst>
                <p:tags r:id="rId29"/>
              </p:custDataLst>
            </p:nvPr>
          </p:nvCxnSpPr>
          <p:spPr>
            <a:xfrm>
              <a:off x="7173" y="4833"/>
              <a:ext cx="0" cy="1077"/>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47" name="组合 46"/>
          <p:cNvGrpSpPr/>
          <p:nvPr/>
        </p:nvGrpSpPr>
        <p:grpSpPr>
          <a:xfrm>
            <a:off x="5461635" y="2812415"/>
            <a:ext cx="635635" cy="645160"/>
            <a:chOff x="12719" y="3056"/>
            <a:chExt cx="1001" cy="1016"/>
          </a:xfrm>
        </p:grpSpPr>
        <p:sp>
          <p:nvSpPr>
            <p:cNvPr id="44" name="椭圆 43"/>
            <p:cNvSpPr>
              <a:spLocks noChangeAspect="1"/>
            </p:cNvSpPr>
            <p:nvPr/>
          </p:nvSpPr>
          <p:spPr>
            <a:xfrm>
              <a:off x="13324" y="3359"/>
              <a:ext cx="397" cy="397"/>
            </a:xfrm>
            <a:prstGeom prst="ellipse">
              <a:avLst/>
            </a:prstGeom>
            <a:solidFill>
              <a:schemeClr val="bg1"/>
            </a:solidFill>
            <a:ln w="1905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45" name="直接连接符 44"/>
            <p:cNvCxnSpPr/>
            <p:nvPr/>
          </p:nvCxnSpPr>
          <p:spPr>
            <a:xfrm>
              <a:off x="13520" y="3366"/>
              <a:ext cx="0" cy="397"/>
            </a:xfrm>
            <a:prstGeom prst="line">
              <a:avLst/>
            </a:prstGeom>
            <a:ln w="19050">
              <a:solidFill>
                <a:srgbClr val="FF0000"/>
              </a:solidFill>
            </a:ln>
          </p:spPr>
          <p:style>
            <a:lnRef idx="2">
              <a:schemeClr val="accent1"/>
            </a:lnRef>
            <a:fillRef idx="0">
              <a:srgbClr val="FFFFFF"/>
            </a:fillRef>
            <a:effectRef idx="0">
              <a:srgbClr val="FFFFFF"/>
            </a:effectRef>
            <a:fontRef idx="minor">
              <a:schemeClr val="tx1"/>
            </a:fontRef>
          </p:style>
        </p:cxnSp>
        <p:sp>
          <p:nvSpPr>
            <p:cNvPr id="46" name="文本框 45"/>
            <p:cNvSpPr txBox="1"/>
            <p:nvPr/>
          </p:nvSpPr>
          <p:spPr>
            <a:xfrm>
              <a:off x="12719" y="3056"/>
              <a:ext cx="801" cy="1016"/>
            </a:xfrm>
            <a:prstGeom prst="rect">
              <a:avLst/>
            </a:prstGeom>
            <a:noFill/>
          </p:spPr>
          <p:txBody>
            <a:bodyPr wrap="square" rtlCol="0">
              <a:spAutoFit/>
            </a:bodyPr>
            <a:p>
              <a:pPr algn="ctr"/>
              <a:r>
                <a:rPr lang="en-US" altLang="zh-CN" sz="1200" b="1">
                  <a:solidFill>
                    <a:srgbClr val="FF0000"/>
                  </a:solidFill>
                  <a:latin typeface="Times New Roman" panose="02020603050405020304" pitchFamily="18" charset="0"/>
                  <a:cs typeface="Times New Roman" panose="02020603050405020304" pitchFamily="18" charset="0"/>
                </a:rPr>
                <a:t>+</a:t>
              </a:r>
              <a:endParaRPr lang="en-US" altLang="zh-CN" sz="1200" b="1">
                <a:solidFill>
                  <a:srgbClr val="FF0000"/>
                </a:solidFill>
                <a:latin typeface="Times New Roman" panose="02020603050405020304" pitchFamily="18" charset="0"/>
                <a:cs typeface="Times New Roman" panose="02020603050405020304" pitchFamily="18" charset="0"/>
              </a:endParaRPr>
            </a:p>
            <a:p>
              <a:pPr algn="ctr"/>
              <a:r>
                <a:rPr lang="en-US" altLang="zh-CN" sz="1200" b="1" i="1">
                  <a:solidFill>
                    <a:srgbClr val="FF0000"/>
                  </a:solidFill>
                  <a:latin typeface="Times New Roman" panose="02020603050405020304" pitchFamily="18" charset="0"/>
                  <a:cs typeface="Times New Roman" panose="02020603050405020304" pitchFamily="18" charset="0"/>
                </a:rPr>
                <a:t>u</a:t>
              </a:r>
              <a:r>
                <a:rPr lang="en-US" altLang="zh-CN" sz="1200" b="1" baseline="-25000">
                  <a:solidFill>
                    <a:srgbClr val="FF0000"/>
                  </a:solidFill>
                  <a:latin typeface="Times New Roman" panose="02020603050405020304" pitchFamily="18" charset="0"/>
                  <a:cs typeface="Times New Roman" panose="02020603050405020304" pitchFamily="18" charset="0"/>
                </a:rPr>
                <a:t>I1</a:t>
              </a:r>
              <a:endParaRPr lang="en-US" altLang="zh-CN" sz="1200" b="1">
                <a:solidFill>
                  <a:srgbClr val="FF0000"/>
                </a:solidFill>
                <a:latin typeface="Times New Roman" panose="02020603050405020304" pitchFamily="18" charset="0"/>
                <a:cs typeface="Times New Roman" panose="02020603050405020304" pitchFamily="18" charset="0"/>
              </a:endParaRPr>
            </a:p>
            <a:p>
              <a:pPr algn="ctr"/>
              <a:r>
                <a:rPr lang="en-US" altLang="zh-CN" sz="1200" b="1">
                  <a:solidFill>
                    <a:srgbClr val="FF0000"/>
                  </a:solidFill>
                  <a:latin typeface="Times New Roman" panose="02020603050405020304" pitchFamily="18" charset="0"/>
                  <a:cs typeface="Times New Roman" panose="02020603050405020304" pitchFamily="18" charset="0"/>
                </a:rPr>
                <a:t>-</a:t>
              </a:r>
              <a:endParaRPr lang="en-US" altLang="zh-CN" sz="1200" b="1">
                <a:solidFill>
                  <a:srgbClr val="FF0000"/>
                </a:solidFill>
                <a:latin typeface="Times New Roman" panose="02020603050405020304" pitchFamily="18" charset="0"/>
                <a:cs typeface="Times New Roman" panose="02020603050405020304" pitchFamily="18" charset="0"/>
              </a:endParaRPr>
            </a:p>
          </p:txBody>
        </p:sp>
      </p:grpSp>
      <p:grpSp>
        <p:nvGrpSpPr>
          <p:cNvPr id="48" name="组合 47"/>
          <p:cNvGrpSpPr/>
          <p:nvPr/>
        </p:nvGrpSpPr>
        <p:grpSpPr>
          <a:xfrm>
            <a:off x="8311515" y="2804795"/>
            <a:ext cx="636270" cy="645160"/>
            <a:chOff x="12719" y="3056"/>
            <a:chExt cx="1002" cy="1016"/>
          </a:xfrm>
        </p:grpSpPr>
        <p:sp>
          <p:nvSpPr>
            <p:cNvPr id="49" name="椭圆 48"/>
            <p:cNvSpPr>
              <a:spLocks noChangeAspect="1"/>
            </p:cNvSpPr>
            <p:nvPr>
              <p:custDataLst>
                <p:tags r:id="rId30"/>
              </p:custDataLst>
            </p:nvPr>
          </p:nvSpPr>
          <p:spPr>
            <a:xfrm>
              <a:off x="13324" y="3359"/>
              <a:ext cx="397" cy="397"/>
            </a:xfrm>
            <a:prstGeom prst="ellipse">
              <a:avLst/>
            </a:prstGeom>
            <a:solidFill>
              <a:schemeClr val="bg1"/>
            </a:solidFill>
            <a:ln w="1905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50" name="直接连接符 49"/>
            <p:cNvCxnSpPr/>
            <p:nvPr>
              <p:custDataLst>
                <p:tags r:id="rId31"/>
              </p:custDataLst>
            </p:nvPr>
          </p:nvCxnSpPr>
          <p:spPr>
            <a:xfrm>
              <a:off x="13520" y="3366"/>
              <a:ext cx="0" cy="397"/>
            </a:xfrm>
            <a:prstGeom prst="line">
              <a:avLst/>
            </a:prstGeom>
            <a:ln w="19050">
              <a:solidFill>
                <a:srgbClr val="FF0000"/>
              </a:solidFill>
            </a:ln>
          </p:spPr>
          <p:style>
            <a:lnRef idx="2">
              <a:schemeClr val="accent1"/>
            </a:lnRef>
            <a:fillRef idx="0">
              <a:srgbClr val="FFFFFF"/>
            </a:fillRef>
            <a:effectRef idx="0">
              <a:srgbClr val="FFFFFF"/>
            </a:effectRef>
            <a:fontRef idx="minor">
              <a:schemeClr val="tx1"/>
            </a:fontRef>
          </p:style>
        </p:cxnSp>
        <p:sp>
          <p:nvSpPr>
            <p:cNvPr id="51" name="文本框 50"/>
            <p:cNvSpPr txBox="1"/>
            <p:nvPr>
              <p:custDataLst>
                <p:tags r:id="rId32"/>
              </p:custDataLst>
            </p:nvPr>
          </p:nvSpPr>
          <p:spPr>
            <a:xfrm>
              <a:off x="12719" y="3056"/>
              <a:ext cx="801" cy="1016"/>
            </a:xfrm>
            <a:prstGeom prst="rect">
              <a:avLst/>
            </a:prstGeom>
            <a:noFill/>
          </p:spPr>
          <p:txBody>
            <a:bodyPr wrap="square" rtlCol="0">
              <a:spAutoFit/>
            </a:bodyPr>
            <a:p>
              <a:pPr algn="ctr"/>
              <a:r>
                <a:rPr lang="en-US" altLang="zh-CN" sz="1200" b="1">
                  <a:solidFill>
                    <a:srgbClr val="FF0000"/>
                  </a:solidFill>
                  <a:latin typeface="Times New Roman" panose="02020603050405020304" pitchFamily="18" charset="0"/>
                  <a:cs typeface="Times New Roman" panose="02020603050405020304" pitchFamily="18" charset="0"/>
                </a:rPr>
                <a:t>+</a:t>
              </a:r>
              <a:endParaRPr lang="en-US" altLang="zh-CN" sz="1200" b="1">
                <a:solidFill>
                  <a:srgbClr val="FF0000"/>
                </a:solidFill>
                <a:latin typeface="Times New Roman" panose="02020603050405020304" pitchFamily="18" charset="0"/>
                <a:cs typeface="Times New Roman" panose="02020603050405020304" pitchFamily="18" charset="0"/>
              </a:endParaRPr>
            </a:p>
            <a:p>
              <a:pPr algn="ctr"/>
              <a:r>
                <a:rPr lang="en-US" altLang="zh-CN" sz="1200" b="1" i="1">
                  <a:solidFill>
                    <a:srgbClr val="FF0000"/>
                  </a:solidFill>
                  <a:latin typeface="Times New Roman" panose="02020603050405020304" pitchFamily="18" charset="0"/>
                  <a:cs typeface="Times New Roman" panose="02020603050405020304" pitchFamily="18" charset="0"/>
                </a:rPr>
                <a:t>u</a:t>
              </a:r>
              <a:r>
                <a:rPr lang="en-US" altLang="zh-CN" sz="1200" b="1" baseline="-25000">
                  <a:solidFill>
                    <a:srgbClr val="FF0000"/>
                  </a:solidFill>
                  <a:latin typeface="Times New Roman" panose="02020603050405020304" pitchFamily="18" charset="0"/>
                  <a:cs typeface="Times New Roman" panose="02020603050405020304" pitchFamily="18" charset="0"/>
                </a:rPr>
                <a:t>I2</a:t>
              </a:r>
              <a:endParaRPr lang="en-US" altLang="zh-CN" sz="1200" b="1">
                <a:solidFill>
                  <a:srgbClr val="FF0000"/>
                </a:solidFill>
                <a:latin typeface="Times New Roman" panose="02020603050405020304" pitchFamily="18" charset="0"/>
                <a:cs typeface="Times New Roman" panose="02020603050405020304" pitchFamily="18" charset="0"/>
              </a:endParaRPr>
            </a:p>
            <a:p>
              <a:pPr algn="ctr"/>
              <a:r>
                <a:rPr lang="en-US" altLang="zh-CN" sz="1200" b="1">
                  <a:solidFill>
                    <a:srgbClr val="FF0000"/>
                  </a:solidFill>
                  <a:latin typeface="Times New Roman" panose="02020603050405020304" pitchFamily="18" charset="0"/>
                  <a:cs typeface="Times New Roman" panose="02020603050405020304" pitchFamily="18" charset="0"/>
                </a:rPr>
                <a:t>-</a:t>
              </a:r>
              <a:endParaRPr lang="en-US" altLang="zh-CN" sz="1200" b="1">
                <a:solidFill>
                  <a:srgbClr val="FF0000"/>
                </a:solidFill>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blinds(horizontal)">
                                      <p:cBhvr>
                                        <p:cTn id="12" dur="500"/>
                                        <p:tgtEl>
                                          <p:spTgt spid="52"/>
                                        </p:tgtEl>
                                      </p:cBhvr>
                                    </p:animEffect>
                                  </p:childTnLst>
                                </p:cTn>
                              </p:par>
                              <p:par>
                                <p:cTn id="13" presetID="3" presetClass="entr" presetSubtype="1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childTnLst>
                          </p:cTn>
                        </p:par>
                        <p:par>
                          <p:cTn id="16" fill="hold">
                            <p:stCondLst>
                              <p:cond delay="500"/>
                            </p:stCondLst>
                            <p:childTnLst>
                              <p:par>
                                <p:cTn id="17" presetID="3"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4823"/>
                                        </p:tgtEl>
                                        <p:attrNameLst>
                                          <p:attrName>style.visibility</p:attrName>
                                        </p:attrNameLst>
                                      </p:cBhvr>
                                      <p:to>
                                        <p:strVal val="visible"/>
                                      </p:to>
                                    </p:set>
                                    <p:animEffect transition="in" filter="blinds(horizontal)">
                                      <p:cBhvr>
                                        <p:cTn id="24" dur="500"/>
                                        <p:tgtEl>
                                          <p:spTgt spid="3482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blinds(horizontal)">
                                      <p:cBhvr>
                                        <p:cTn id="29" dur="500"/>
                                        <p:tgtEl>
                                          <p:spTgt spid="41"/>
                                        </p:tgtEl>
                                      </p:cBhvr>
                                    </p:animEffect>
                                  </p:childTnLst>
                                </p:cTn>
                              </p:par>
                            </p:childTnLst>
                          </p:cTn>
                        </p:par>
                        <p:par>
                          <p:cTn id="30" fill="hold">
                            <p:stCondLst>
                              <p:cond delay="500"/>
                            </p:stCondLst>
                            <p:childTnLst>
                              <p:par>
                                <p:cTn id="31" presetID="3" presetClass="entr" presetSubtype="10" fill="hold" grpId="0" nodeType="afterEffect">
                                  <p:stCondLst>
                                    <p:cond delay="0"/>
                                  </p:stCondLst>
                                  <p:childTnLst>
                                    <p:set>
                                      <p:cBhvr>
                                        <p:cTn id="32" dur="1" fill="hold">
                                          <p:stCondLst>
                                            <p:cond delay="0"/>
                                          </p:stCondLst>
                                        </p:cTn>
                                        <p:tgtEl>
                                          <p:spTgt spid="34824"/>
                                        </p:tgtEl>
                                        <p:attrNameLst>
                                          <p:attrName>style.visibility</p:attrName>
                                        </p:attrNameLst>
                                      </p:cBhvr>
                                      <p:to>
                                        <p:strVal val="visible"/>
                                      </p:to>
                                    </p:set>
                                    <p:animEffect transition="in" filter="blinds(horizontal)">
                                      <p:cBhvr>
                                        <p:cTn id="33" dur="500"/>
                                        <p:tgtEl>
                                          <p:spTgt spid="3482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linds(horizontal)">
                                      <p:cBhvr>
                                        <p:cTn id="38" dur="500"/>
                                        <p:tgtEl>
                                          <p:spTgt spid="13"/>
                                        </p:tgtEl>
                                      </p:cBhvr>
                                    </p:animEffect>
                                  </p:childTnLst>
                                </p:cTn>
                              </p:par>
                            </p:childTnLst>
                          </p:cTn>
                        </p:par>
                        <p:par>
                          <p:cTn id="39" fill="hold">
                            <p:stCondLst>
                              <p:cond delay="500"/>
                            </p:stCondLst>
                            <p:childTnLst>
                              <p:par>
                                <p:cTn id="40" presetID="3" presetClass="entr" presetSubtype="1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blinds(horizontal)">
                                      <p:cBhvr>
                                        <p:cTn id="47" dur="500"/>
                                        <p:tgtEl>
                                          <p:spTgt spid="47"/>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blinds(horizontal)">
                                      <p:cBhvr>
                                        <p:cTn id="51" dur="500"/>
                                        <p:tgtEl>
                                          <p:spTgt spid="48"/>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blinds(horizontal)">
                                      <p:cBhvr>
                                        <p:cTn id="56" dur="500"/>
                                        <p:tgtEl>
                                          <p:spTgt spid="5"/>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blinds(horizontal)">
                                      <p:cBhvr>
                                        <p:cTn id="61" dur="500"/>
                                        <p:tgtEl>
                                          <p:spTgt spid="32"/>
                                        </p:tgtEl>
                                      </p:cBhvr>
                                    </p:animEffect>
                                  </p:childTnLst>
                                </p:cTn>
                              </p:par>
                            </p:childTnLst>
                          </p:cTn>
                        </p:par>
                        <p:par>
                          <p:cTn id="62" fill="hold">
                            <p:stCondLst>
                              <p:cond delay="500"/>
                            </p:stCondLst>
                            <p:childTnLst>
                              <p:par>
                                <p:cTn id="63" presetID="3" presetClass="entr" presetSubtype="10" fill="hold" grpId="0" nodeType="after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blinds(horizontal)">
                                      <p:cBhvr>
                                        <p:cTn id="65" dur="500"/>
                                        <p:tgtEl>
                                          <p:spTgt spid="2"/>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blinds(horizontal)">
                                      <p:cBhvr>
                                        <p:cTn id="70" dur="500"/>
                                        <p:tgtEl>
                                          <p:spTgt spid="15"/>
                                        </p:tgtEl>
                                      </p:cBhvr>
                                    </p:animEffect>
                                  </p:childTnLst>
                                </p:cTn>
                              </p:par>
                            </p:childTnLst>
                          </p:cTn>
                        </p:par>
                        <p:par>
                          <p:cTn id="71" fill="hold">
                            <p:stCondLst>
                              <p:cond delay="500"/>
                            </p:stCondLst>
                            <p:childTnLst>
                              <p:par>
                                <p:cTn id="72" presetID="3" presetClass="entr" presetSubtype="10" fill="hold" grpId="0" nodeType="after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blinds(horizontal)">
                                      <p:cBhvr>
                                        <p:cTn id="74" dur="500"/>
                                        <p:tgtEl>
                                          <p:spTgt spid="16"/>
                                        </p:tgtEl>
                                      </p:cBhvr>
                                    </p:animEffect>
                                  </p:childTnLst>
                                </p:cTn>
                              </p:par>
                            </p:childTnLst>
                          </p:cTn>
                        </p:par>
                        <p:par>
                          <p:cTn id="75" fill="hold">
                            <p:stCondLst>
                              <p:cond delay="1000"/>
                            </p:stCondLst>
                            <p:childTnLst>
                              <p:par>
                                <p:cTn id="76" presetID="3" presetClass="entr" presetSubtype="10" fill="hold" grpId="0" nodeType="after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blinds(horizontal)">
                                      <p:cBhvr>
                                        <p:cTn id="78" dur="500"/>
                                        <p:tgtEl>
                                          <p:spTgt spid="7"/>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blinds(horizontal)">
                                      <p:cBhvr>
                                        <p:cTn id="83" dur="500"/>
                                        <p:tgtEl>
                                          <p:spTgt spid="53"/>
                                        </p:tgtEl>
                                      </p:cBhvr>
                                    </p:animEffect>
                                  </p:childTnLst>
                                </p:cTn>
                              </p:par>
                            </p:childTnLst>
                          </p:cTn>
                        </p:par>
                        <p:par>
                          <p:cTn id="84" fill="hold">
                            <p:stCondLst>
                              <p:cond delay="500"/>
                            </p:stCondLst>
                            <p:childTnLst>
                              <p:par>
                                <p:cTn id="85" presetID="3" presetClass="entr" presetSubtype="10" fill="hold" grpId="0" nodeType="after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blinds(horizontal)">
                                      <p:cBhvr>
                                        <p:cTn id="87" dur="500"/>
                                        <p:tgtEl>
                                          <p:spTgt spid="8"/>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blinds(horizontal)">
                                      <p:cBhvr>
                                        <p:cTn id="92" dur="500"/>
                                        <p:tgtEl>
                                          <p:spTgt spid="22"/>
                                        </p:tgtEl>
                                      </p:cBhvr>
                                    </p:animEffect>
                                  </p:childTnLst>
                                </p:cTn>
                              </p:par>
                              <p:par>
                                <p:cTn id="93" presetID="3" presetClass="entr" presetSubtype="10" fill="hold"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blinds(horizontal)">
                                      <p:cBhvr>
                                        <p:cTn id="95" dur="500"/>
                                        <p:tgtEl>
                                          <p:spTgt spid="23"/>
                                        </p:tgtEl>
                                      </p:cBhvr>
                                    </p:animEffect>
                                  </p:childTnLst>
                                </p:cTn>
                              </p:par>
                            </p:childTnLst>
                          </p:cTn>
                        </p:par>
                        <p:par>
                          <p:cTn id="96" fill="hold">
                            <p:stCondLst>
                              <p:cond delay="500"/>
                            </p:stCondLst>
                            <p:childTnLst>
                              <p:par>
                                <p:cTn id="97" presetID="3" presetClass="entr" presetSubtype="10" fill="hold" grpId="0" nodeType="afterEffect">
                                  <p:stCondLst>
                                    <p:cond delay="0"/>
                                  </p:stCondLst>
                                  <p:childTnLst>
                                    <p:set>
                                      <p:cBhvr>
                                        <p:cTn id="98" dur="1" fill="hold">
                                          <p:stCondLst>
                                            <p:cond delay="0"/>
                                          </p:stCondLst>
                                        </p:cTn>
                                        <p:tgtEl>
                                          <p:spTgt spid="34825"/>
                                        </p:tgtEl>
                                        <p:attrNameLst>
                                          <p:attrName>style.visibility</p:attrName>
                                        </p:attrNameLst>
                                      </p:cBhvr>
                                      <p:to>
                                        <p:strVal val="visible"/>
                                      </p:to>
                                    </p:set>
                                    <p:animEffect transition="in" filter="blinds(horizontal)">
                                      <p:cBhvr>
                                        <p:cTn id="99" dur="500"/>
                                        <p:tgtEl>
                                          <p:spTgt spid="34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3" grpId="0" bldLvl="0" animBg="1"/>
      <p:bldP spid="34824" grpId="0" bldLvl="0" animBg="1"/>
      <p:bldP spid="34825" grpId="0"/>
      <p:bldP spid="5" grpId="0" bldLvl="0" animBg="1"/>
      <p:bldP spid="7" grpId="0" bldLvl="0" animBg="1"/>
      <p:bldP spid="8" grpId="0" bldLvl="0" animBg="1"/>
      <p:bldP spid="12" grpId="0" bldLvl="0" animBg="1"/>
      <p:bldP spid="13" grpId="0" bldLvl="0" animBg="1"/>
      <p:bldP spid="14" grpId="0" bldLvl="0" animBg="1"/>
      <p:bldP spid="15" grpId="0" bldLvl="0" animBg="1"/>
      <p:bldP spid="16" grpId="0" bldLvl="0" animBg="1"/>
      <p:bldP spid="2"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内容占位符 14" descr="Dz030303"/>
          <p:cNvPicPr>
            <a:picLocks noGrp="1" noChangeAspect="1"/>
          </p:cNvPicPr>
          <p:nvPr>
            <p:ph sz="half" idx="1"/>
            <p:custDataLst>
              <p:tags r:id="rId1"/>
            </p:custDataLst>
          </p:nvPr>
        </p:nvPicPr>
        <p:blipFill>
          <a:blip r:embed="rId2"/>
          <a:stretch>
            <a:fillRect/>
          </a:stretch>
        </p:blipFill>
        <p:spPr>
          <a:xfrm>
            <a:off x="251460" y="1701165"/>
            <a:ext cx="5426075" cy="4016375"/>
          </a:xfrm>
        </p:spPr>
      </p:pic>
      <p:sp>
        <p:nvSpPr>
          <p:cNvPr id="35842" name="标题 35841"/>
          <p:cNvSpPr>
            <a:spLocks noGrp="1"/>
          </p:cNvSpPr>
          <p:nvPr>
            <p:ph type="title"/>
          </p:nvPr>
        </p:nvSpPr>
        <p:spPr>
          <a:xfrm>
            <a:off x="250825" y="693420"/>
            <a:ext cx="7772400" cy="719138"/>
          </a:xfrm>
        </p:spPr>
        <p:txBody>
          <a:bodyPr anchor="ctr" anchorCtr="0"/>
          <a:lstStyle/>
          <a:p>
            <a:pPr algn="l">
              <a:lnSpc>
                <a:spcPct val="130000"/>
              </a:lnSpc>
              <a:buClrTx/>
              <a:buSzTx/>
              <a:buFontTx/>
            </a:pPr>
            <a:r>
              <a:rPr kumimoji="1" lang="zh-CN" altLang="en-US" sz="2800" u="sng" dirty="0">
                <a:solidFill>
                  <a:srgbClr val="0000FF"/>
                </a:solidFill>
                <a:latin typeface="黑体" panose="02010609060101010101" pitchFamily="2" charset="-122"/>
                <a:ea typeface="黑体" panose="02010609060101010101" pitchFamily="2" charset="-122"/>
                <a:cs typeface="+mn-cs"/>
              </a:rPr>
              <a:t>典型电路：</a:t>
            </a:r>
            <a:r>
              <a:rPr kumimoji="1" lang="zh-CN" altLang="en-US" sz="2800" u="sng" dirty="0">
                <a:solidFill>
                  <a:srgbClr val="0000FF"/>
                </a:solidFill>
                <a:latin typeface="黑体" panose="02010609060101010101" pitchFamily="2" charset="-122"/>
                <a:ea typeface="黑体" panose="02010609060101010101" pitchFamily="2" charset="-122"/>
                <a:cs typeface="+mn-cs"/>
                <a:sym typeface="+mn-ea"/>
              </a:rPr>
              <a:t>长尾式差分放大电路</a:t>
            </a:r>
            <a:endParaRPr kumimoji="1" lang="zh-CN" altLang="en-US" sz="2800" u="sng" dirty="0">
              <a:solidFill>
                <a:srgbClr val="0000FF"/>
              </a:solidFill>
              <a:latin typeface="黑体" panose="02010609060101010101" pitchFamily="2" charset="-122"/>
              <a:ea typeface="黑体" panose="02010609060101010101" pitchFamily="2" charset="-122"/>
              <a:cs typeface="+mn-cs"/>
            </a:endParaRPr>
          </a:p>
        </p:txBody>
      </p:sp>
      <p:sp>
        <p:nvSpPr>
          <p:cNvPr id="35845" name="文本框 35844"/>
          <p:cNvSpPr txBox="1"/>
          <p:nvPr/>
        </p:nvSpPr>
        <p:spPr>
          <a:xfrm>
            <a:off x="5724525" y="1341120"/>
            <a:ext cx="3416300" cy="2120900"/>
          </a:xfrm>
          <a:prstGeom prst="rect">
            <a:avLst/>
          </a:prstGeom>
          <a:noFill/>
          <a:ln w="9525">
            <a:noFill/>
          </a:ln>
        </p:spPr>
        <p:txBody>
          <a:bodyPr wrap="square">
            <a:spAutoFit/>
          </a:bodyPr>
          <a:lstStyle/>
          <a:p>
            <a:pPr>
              <a:lnSpc>
                <a:spcPct val="110000"/>
              </a:lnSpc>
            </a:pPr>
            <a:r>
              <a:rPr lang="zh-CN" altLang="en-US" sz="2400" b="1" dirty="0">
                <a:solidFill>
                  <a:srgbClr val="A50021"/>
                </a:solidFill>
                <a:latin typeface="Times New Roman" panose="02020603050405020304" pitchFamily="18" charset="0"/>
                <a:cs typeface="Times New Roman" panose="02020603050405020304" pitchFamily="18" charset="0"/>
              </a:rPr>
              <a:t>在</a:t>
            </a:r>
            <a:r>
              <a:rPr lang="zh-CN" altLang="en-US" sz="2400" b="1" u="sng" dirty="0">
                <a:solidFill>
                  <a:srgbClr val="A50021"/>
                </a:solidFill>
                <a:highlight>
                  <a:srgbClr val="FFFF00"/>
                </a:highlight>
                <a:latin typeface="Times New Roman" panose="02020603050405020304" pitchFamily="18" charset="0"/>
                <a:cs typeface="Times New Roman" panose="02020603050405020304" pitchFamily="18" charset="0"/>
              </a:rPr>
              <a:t>理想对称</a:t>
            </a:r>
            <a:r>
              <a:rPr lang="zh-CN" altLang="en-US" sz="2400" b="1" dirty="0">
                <a:solidFill>
                  <a:srgbClr val="A50021"/>
                </a:solidFill>
                <a:latin typeface="Times New Roman" panose="02020603050405020304" pitchFamily="18" charset="0"/>
                <a:cs typeface="Times New Roman" panose="02020603050405020304" pitchFamily="18" charset="0"/>
              </a:rPr>
              <a:t>的情况下：</a:t>
            </a:r>
            <a:endParaRPr lang="zh-CN" altLang="en-US" sz="2400" b="1" dirty="0">
              <a:solidFill>
                <a:srgbClr val="A50021"/>
              </a:solidFill>
              <a:latin typeface="Times New Roman" panose="02020603050405020304" pitchFamily="18" charset="0"/>
              <a:cs typeface="Times New Roman" panose="02020603050405020304" pitchFamily="18" charset="0"/>
            </a:endParaRPr>
          </a:p>
          <a:p>
            <a:pPr>
              <a:lnSpc>
                <a:spcPct val="110000"/>
              </a:lnSpc>
            </a:pPr>
            <a:r>
              <a:rPr lang="en-US" altLang="zh-CN" sz="2400" b="1">
                <a:solidFill>
                  <a:srgbClr val="A50021"/>
                </a:solidFill>
                <a:latin typeface="Times New Roman" panose="02020603050405020304" pitchFamily="18" charset="0"/>
                <a:cs typeface="Times New Roman" panose="02020603050405020304" pitchFamily="18" charset="0"/>
              </a:rPr>
              <a:t>1. </a:t>
            </a:r>
            <a:r>
              <a:rPr lang="zh-CN" altLang="en-US" sz="2400" b="1" dirty="0">
                <a:solidFill>
                  <a:srgbClr val="A50021"/>
                </a:solidFill>
                <a:latin typeface="Times New Roman" panose="02020603050405020304" pitchFamily="18" charset="0"/>
                <a:cs typeface="Times New Roman" panose="02020603050405020304" pitchFamily="18" charset="0"/>
              </a:rPr>
              <a:t>克服零点漂移；</a:t>
            </a:r>
            <a:endParaRPr lang="zh-CN" altLang="en-US" sz="2400" b="1" dirty="0">
              <a:solidFill>
                <a:srgbClr val="A50021"/>
              </a:solidFill>
              <a:latin typeface="Times New Roman" panose="02020603050405020304" pitchFamily="18" charset="0"/>
              <a:cs typeface="Times New Roman" panose="02020603050405020304" pitchFamily="18" charset="0"/>
            </a:endParaRPr>
          </a:p>
          <a:p>
            <a:pPr>
              <a:lnSpc>
                <a:spcPct val="110000"/>
              </a:lnSpc>
            </a:pPr>
            <a:r>
              <a:rPr lang="en-US" altLang="zh-CN" sz="2400" b="1">
                <a:solidFill>
                  <a:srgbClr val="A50021"/>
                </a:solidFill>
                <a:latin typeface="Times New Roman" panose="02020603050405020304" pitchFamily="18" charset="0"/>
                <a:cs typeface="Times New Roman" panose="02020603050405020304" pitchFamily="18" charset="0"/>
              </a:rPr>
              <a:t>2. </a:t>
            </a:r>
            <a:r>
              <a:rPr lang="zh-CN" altLang="en-US" sz="2400" b="1" dirty="0">
                <a:solidFill>
                  <a:srgbClr val="A50021"/>
                </a:solidFill>
                <a:latin typeface="Times New Roman" panose="02020603050405020304" pitchFamily="18" charset="0"/>
                <a:cs typeface="Times New Roman" panose="02020603050405020304" pitchFamily="18" charset="0"/>
              </a:rPr>
              <a:t>零输入零输出；</a:t>
            </a:r>
            <a:endParaRPr lang="zh-CN" altLang="en-US" sz="2400" b="1" dirty="0">
              <a:solidFill>
                <a:srgbClr val="A50021"/>
              </a:solidFill>
              <a:latin typeface="Times New Roman" panose="02020603050405020304" pitchFamily="18" charset="0"/>
              <a:cs typeface="Times New Roman" panose="02020603050405020304" pitchFamily="18" charset="0"/>
            </a:endParaRPr>
          </a:p>
          <a:p>
            <a:pPr>
              <a:lnSpc>
                <a:spcPct val="110000"/>
              </a:lnSpc>
            </a:pPr>
            <a:r>
              <a:rPr lang="en-US" altLang="zh-CN" sz="2400" b="1">
                <a:solidFill>
                  <a:srgbClr val="A50021"/>
                </a:solidFill>
                <a:latin typeface="Times New Roman" panose="02020603050405020304" pitchFamily="18" charset="0"/>
                <a:cs typeface="Times New Roman" panose="02020603050405020304" pitchFamily="18" charset="0"/>
              </a:rPr>
              <a:t>3. </a:t>
            </a:r>
            <a:r>
              <a:rPr lang="zh-CN" altLang="en-US" sz="2400" b="1" dirty="0">
                <a:solidFill>
                  <a:srgbClr val="A50021"/>
                </a:solidFill>
                <a:latin typeface="Times New Roman" panose="02020603050405020304" pitchFamily="18" charset="0"/>
                <a:cs typeface="Times New Roman" panose="02020603050405020304" pitchFamily="18" charset="0"/>
              </a:rPr>
              <a:t>抑制</a:t>
            </a:r>
            <a:r>
              <a:rPr lang="zh-CN" altLang="en-US" sz="2400" b="1" dirty="0">
                <a:solidFill>
                  <a:srgbClr val="2B8313"/>
                </a:solidFill>
                <a:latin typeface="Times New Roman" panose="02020603050405020304" pitchFamily="18" charset="0"/>
                <a:cs typeface="Times New Roman" panose="02020603050405020304" pitchFamily="18" charset="0"/>
              </a:rPr>
              <a:t>共模</a:t>
            </a:r>
            <a:r>
              <a:rPr lang="zh-CN" altLang="en-US" sz="2400" b="1" dirty="0">
                <a:solidFill>
                  <a:srgbClr val="A50021"/>
                </a:solidFill>
                <a:latin typeface="Times New Roman" panose="02020603050405020304" pitchFamily="18" charset="0"/>
                <a:cs typeface="Times New Roman" panose="02020603050405020304" pitchFamily="18" charset="0"/>
              </a:rPr>
              <a:t>信号；</a:t>
            </a:r>
            <a:endParaRPr lang="zh-CN" altLang="en-US" sz="2400" b="1" dirty="0">
              <a:solidFill>
                <a:srgbClr val="A50021"/>
              </a:solidFill>
              <a:latin typeface="Times New Roman" panose="02020603050405020304" pitchFamily="18" charset="0"/>
              <a:cs typeface="Times New Roman" panose="02020603050405020304" pitchFamily="18" charset="0"/>
            </a:endParaRPr>
          </a:p>
          <a:p>
            <a:pPr>
              <a:lnSpc>
                <a:spcPct val="110000"/>
              </a:lnSpc>
            </a:pPr>
            <a:r>
              <a:rPr lang="en-US" altLang="zh-CN" sz="2400" b="1">
                <a:solidFill>
                  <a:srgbClr val="A50021"/>
                </a:solidFill>
                <a:latin typeface="Times New Roman" panose="02020603050405020304" pitchFamily="18" charset="0"/>
                <a:cs typeface="Times New Roman" panose="02020603050405020304" pitchFamily="18" charset="0"/>
              </a:rPr>
              <a:t>4. </a:t>
            </a:r>
            <a:r>
              <a:rPr lang="zh-CN" altLang="en-US" sz="2400" b="1" dirty="0">
                <a:solidFill>
                  <a:srgbClr val="A50021"/>
                </a:solidFill>
                <a:latin typeface="Times New Roman" panose="02020603050405020304" pitchFamily="18" charset="0"/>
                <a:cs typeface="Times New Roman" panose="02020603050405020304" pitchFamily="18" charset="0"/>
              </a:rPr>
              <a:t>放大</a:t>
            </a:r>
            <a:r>
              <a:rPr lang="zh-CN" altLang="en-US" sz="2400" b="1" dirty="0">
                <a:solidFill>
                  <a:srgbClr val="FF0000"/>
                </a:solidFill>
                <a:latin typeface="Times New Roman" panose="02020603050405020304" pitchFamily="18" charset="0"/>
                <a:cs typeface="Times New Roman" panose="02020603050405020304" pitchFamily="18" charset="0"/>
              </a:rPr>
              <a:t>差模</a:t>
            </a:r>
            <a:r>
              <a:rPr lang="zh-CN" altLang="en-US" sz="2400" b="1" dirty="0">
                <a:solidFill>
                  <a:srgbClr val="A50021"/>
                </a:solidFill>
                <a:latin typeface="Times New Roman" panose="02020603050405020304" pitchFamily="18" charset="0"/>
                <a:cs typeface="Times New Roman" panose="02020603050405020304" pitchFamily="18" charset="0"/>
              </a:rPr>
              <a:t>信号。</a:t>
            </a:r>
            <a:endParaRPr lang="zh-CN" altLang="en-US" sz="2400" b="1" dirty="0">
              <a:solidFill>
                <a:srgbClr val="A50021"/>
              </a:solidFill>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grpSp>
        <p:nvGrpSpPr>
          <p:cNvPr id="16" name="组合 15"/>
          <p:cNvGrpSpPr/>
          <p:nvPr/>
        </p:nvGrpSpPr>
        <p:grpSpPr>
          <a:xfrm>
            <a:off x="755650" y="2708910"/>
            <a:ext cx="4272915" cy="1848485"/>
            <a:chOff x="1190" y="4266"/>
            <a:chExt cx="6729" cy="2911"/>
          </a:xfrm>
        </p:grpSpPr>
        <p:pic>
          <p:nvPicPr>
            <p:cNvPr id="4" name="图片 3"/>
            <p:cNvPicPr>
              <a:picLocks noChangeAspect="1"/>
            </p:cNvPicPr>
            <p:nvPr>
              <p:custDataLst>
                <p:tags r:id="rId3"/>
              </p:custDataLst>
            </p:nvPr>
          </p:nvPicPr>
          <p:blipFill>
            <a:blip r:embed="rId4"/>
            <a:stretch>
              <a:fillRect/>
            </a:stretch>
          </p:blipFill>
          <p:spPr>
            <a:xfrm>
              <a:off x="1190" y="6080"/>
              <a:ext cx="946" cy="755"/>
            </a:xfrm>
            <a:prstGeom prst="rect">
              <a:avLst/>
            </a:prstGeom>
          </p:spPr>
        </p:pic>
        <p:pic>
          <p:nvPicPr>
            <p:cNvPr id="5" name="图片 4"/>
            <p:cNvPicPr>
              <a:picLocks noChangeAspect="1"/>
            </p:cNvPicPr>
            <p:nvPr>
              <p:custDataLst>
                <p:tags r:id="rId5"/>
              </p:custDataLst>
            </p:nvPr>
          </p:nvPicPr>
          <p:blipFill>
            <a:blip r:embed="rId4"/>
            <a:stretch>
              <a:fillRect/>
            </a:stretch>
          </p:blipFill>
          <p:spPr>
            <a:xfrm>
              <a:off x="6973" y="6080"/>
              <a:ext cx="946" cy="755"/>
            </a:xfrm>
            <a:prstGeom prst="rect">
              <a:avLst/>
            </a:prstGeom>
          </p:spPr>
        </p:pic>
        <p:pic>
          <p:nvPicPr>
            <p:cNvPr id="6" name="图片 5"/>
            <p:cNvPicPr>
              <a:picLocks noChangeAspect="1"/>
            </p:cNvPicPr>
            <p:nvPr>
              <p:custDataLst>
                <p:tags r:id="rId6"/>
              </p:custDataLst>
            </p:nvPr>
          </p:nvPicPr>
          <p:blipFill>
            <a:blip r:embed="rId4"/>
            <a:stretch>
              <a:fillRect/>
            </a:stretch>
          </p:blipFill>
          <p:spPr>
            <a:xfrm>
              <a:off x="4747" y="6534"/>
              <a:ext cx="996" cy="643"/>
            </a:xfrm>
            <a:prstGeom prst="rect">
              <a:avLst/>
            </a:prstGeom>
          </p:spPr>
        </p:pic>
        <p:pic>
          <p:nvPicPr>
            <p:cNvPr id="7" name="图片 6"/>
            <p:cNvPicPr>
              <a:picLocks noChangeAspect="1"/>
            </p:cNvPicPr>
            <p:nvPr>
              <p:custDataLst>
                <p:tags r:id="rId7"/>
              </p:custDataLst>
            </p:nvPr>
          </p:nvPicPr>
          <p:blipFill>
            <a:blip r:embed="rId4"/>
            <a:stretch>
              <a:fillRect/>
            </a:stretch>
          </p:blipFill>
          <p:spPr>
            <a:xfrm>
              <a:off x="3457" y="6534"/>
              <a:ext cx="996" cy="643"/>
            </a:xfrm>
            <a:prstGeom prst="rect">
              <a:avLst/>
            </a:prstGeom>
          </p:spPr>
        </p:pic>
        <p:pic>
          <p:nvPicPr>
            <p:cNvPr id="8" name="图片 7"/>
            <p:cNvPicPr>
              <a:picLocks noChangeAspect="1"/>
            </p:cNvPicPr>
            <p:nvPr>
              <p:custDataLst>
                <p:tags r:id="rId8"/>
              </p:custDataLst>
            </p:nvPr>
          </p:nvPicPr>
          <p:blipFill>
            <a:blip r:embed="rId4"/>
            <a:stretch>
              <a:fillRect/>
            </a:stretch>
          </p:blipFill>
          <p:spPr>
            <a:xfrm>
              <a:off x="2211" y="4266"/>
              <a:ext cx="996" cy="643"/>
            </a:xfrm>
            <a:prstGeom prst="rect">
              <a:avLst/>
            </a:prstGeom>
          </p:spPr>
        </p:pic>
        <p:pic>
          <p:nvPicPr>
            <p:cNvPr id="9" name="图片 8"/>
            <p:cNvPicPr>
              <a:picLocks noChangeAspect="1"/>
            </p:cNvPicPr>
            <p:nvPr>
              <p:custDataLst>
                <p:tags r:id="rId9"/>
              </p:custDataLst>
            </p:nvPr>
          </p:nvPicPr>
          <p:blipFill>
            <a:blip r:embed="rId4"/>
            <a:stretch>
              <a:fillRect/>
            </a:stretch>
          </p:blipFill>
          <p:spPr>
            <a:xfrm>
              <a:off x="5962" y="4379"/>
              <a:ext cx="996" cy="643"/>
            </a:xfrm>
            <a:prstGeom prst="rect">
              <a:avLst/>
            </a:prstGeom>
          </p:spPr>
        </p:pic>
        <p:pic>
          <p:nvPicPr>
            <p:cNvPr id="10" name="图片 9"/>
            <p:cNvPicPr>
              <a:picLocks noChangeAspect="1"/>
            </p:cNvPicPr>
            <p:nvPr>
              <p:custDataLst>
                <p:tags r:id="rId10"/>
              </p:custDataLst>
            </p:nvPr>
          </p:nvPicPr>
          <p:blipFill>
            <a:blip r:embed="rId4"/>
            <a:stretch>
              <a:fillRect/>
            </a:stretch>
          </p:blipFill>
          <p:spPr>
            <a:xfrm>
              <a:off x="3524" y="4729"/>
              <a:ext cx="784" cy="766"/>
            </a:xfrm>
            <a:prstGeom prst="rect">
              <a:avLst/>
            </a:prstGeom>
          </p:spPr>
        </p:pic>
        <p:pic>
          <p:nvPicPr>
            <p:cNvPr id="11" name="图片 10"/>
            <p:cNvPicPr>
              <a:picLocks noChangeAspect="1"/>
            </p:cNvPicPr>
            <p:nvPr>
              <p:custDataLst>
                <p:tags r:id="rId11"/>
              </p:custDataLst>
            </p:nvPr>
          </p:nvPicPr>
          <p:blipFill>
            <a:blip r:embed="rId4"/>
            <a:stretch>
              <a:fillRect/>
            </a:stretch>
          </p:blipFill>
          <p:spPr>
            <a:xfrm>
              <a:off x="4689" y="4773"/>
              <a:ext cx="996" cy="763"/>
            </a:xfrm>
            <a:prstGeom prst="rect">
              <a:avLst/>
            </a:prstGeom>
          </p:spPr>
        </p:pic>
        <p:pic>
          <p:nvPicPr>
            <p:cNvPr id="12" name="图片 11"/>
            <p:cNvPicPr>
              <a:picLocks noChangeAspect="1"/>
            </p:cNvPicPr>
            <p:nvPr>
              <p:custDataLst>
                <p:tags r:id="rId12"/>
              </p:custDataLst>
            </p:nvPr>
          </p:nvPicPr>
          <p:blipFill>
            <a:blip r:embed="rId4"/>
            <a:stretch>
              <a:fillRect/>
            </a:stretch>
          </p:blipFill>
          <p:spPr>
            <a:xfrm>
              <a:off x="3524" y="4660"/>
              <a:ext cx="184" cy="643"/>
            </a:xfrm>
            <a:prstGeom prst="rect">
              <a:avLst/>
            </a:prstGeom>
          </p:spPr>
        </p:pic>
        <p:pic>
          <p:nvPicPr>
            <p:cNvPr id="13" name="图片 12"/>
            <p:cNvPicPr>
              <a:picLocks noChangeAspect="1"/>
            </p:cNvPicPr>
            <p:nvPr>
              <p:custDataLst>
                <p:tags r:id="rId13"/>
              </p:custDataLst>
            </p:nvPr>
          </p:nvPicPr>
          <p:blipFill>
            <a:blip r:embed="rId4"/>
            <a:stretch>
              <a:fillRect/>
            </a:stretch>
          </p:blipFill>
          <p:spPr>
            <a:xfrm>
              <a:off x="5441" y="4606"/>
              <a:ext cx="184" cy="643"/>
            </a:xfrm>
            <a:prstGeom prst="rect">
              <a:avLst/>
            </a:prstGeom>
          </p:spPr>
        </p:pic>
      </p:grpSp>
      <p:pic>
        <p:nvPicPr>
          <p:cNvPr id="14" name="图片 13"/>
          <p:cNvPicPr>
            <a:picLocks noChangeAspect="1"/>
          </p:cNvPicPr>
          <p:nvPr>
            <p:custDataLst>
              <p:tags r:id="rId14"/>
            </p:custDataLst>
          </p:nvPr>
        </p:nvPicPr>
        <p:blipFill>
          <a:blip r:embed="rId15"/>
          <a:stretch>
            <a:fillRect/>
          </a:stretch>
        </p:blipFill>
        <p:spPr>
          <a:xfrm>
            <a:off x="3048000" y="4589780"/>
            <a:ext cx="428625" cy="586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62590" y="669255"/>
            <a:ext cx="6477000" cy="1143000"/>
          </a:xfrm>
          <a:prstGeom prst="rect">
            <a:avLst/>
          </a:prstGeom>
          <a:noFill/>
          <a:ln w="9525">
            <a:noFill/>
          </a:ln>
        </p:spPr>
        <p:txBody>
          <a:bodyPr lIns="92075" tIns="46038" rIns="92075" bIns="46038" anchor="ctr" anchorCtr="0"/>
          <a:lstStyle>
            <a:lvl1pPr marL="0" lvl="0" indent="0" algn="l" defTabSz="914400" rtl="0" eaLnBrk="1" fontAlgn="base" latinLnBrk="0" hangingPunct="1">
              <a:lnSpc>
                <a:spcPct val="100000"/>
              </a:lnSpc>
              <a:spcBef>
                <a:spcPct val="0"/>
              </a:spcBef>
              <a:spcAft>
                <a:spcPct val="0"/>
              </a:spcAft>
              <a:buNone/>
              <a:defRPr sz="4400" u="none" kern="1200" baseline="0">
                <a:solidFill>
                  <a:schemeClr val="tx2"/>
                </a:solidFill>
                <a:latin typeface="Times New Roman" panose="02020603050405020304" pitchFamily="18" charset="-52"/>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u="none" strike="noStrike" kern="1200" cap="none" spc="0" normalizeH="0" baseline="0" noProof="0" dirty="0">
              <a:ln>
                <a:noFill/>
              </a:ln>
              <a:solidFill>
                <a:srgbClr val="333300"/>
              </a:solidFill>
              <a:effectLst/>
              <a:uLnTx/>
              <a:uFillTx/>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grpSp>
        <p:nvGrpSpPr>
          <p:cNvPr id="19" name="组合 18"/>
          <p:cNvGrpSpPr/>
          <p:nvPr/>
        </p:nvGrpSpPr>
        <p:grpSpPr>
          <a:xfrm>
            <a:off x="1042035" y="1198245"/>
            <a:ext cx="2946400" cy="3352165"/>
            <a:chOff x="963" y="2678"/>
            <a:chExt cx="4640" cy="5279"/>
          </a:xfrm>
        </p:grpSpPr>
        <p:pic>
          <p:nvPicPr>
            <p:cNvPr id="9" name="图片 8"/>
            <p:cNvPicPr>
              <a:picLocks noChangeAspect="1"/>
            </p:cNvPicPr>
            <p:nvPr/>
          </p:nvPicPr>
          <p:blipFill>
            <a:blip r:embed="rId1"/>
            <a:stretch>
              <a:fillRect/>
            </a:stretch>
          </p:blipFill>
          <p:spPr>
            <a:xfrm>
              <a:off x="1021" y="2678"/>
              <a:ext cx="4582" cy="5279"/>
            </a:xfrm>
            <a:prstGeom prst="rect">
              <a:avLst/>
            </a:prstGeom>
          </p:spPr>
        </p:pic>
        <p:pic>
          <p:nvPicPr>
            <p:cNvPr id="11" name="图片 10"/>
            <p:cNvPicPr>
              <a:picLocks noChangeAspect="1"/>
            </p:cNvPicPr>
            <p:nvPr>
              <p:custDataLst>
                <p:tags r:id="rId2"/>
              </p:custDataLst>
            </p:nvPr>
          </p:nvPicPr>
          <p:blipFill>
            <a:blip r:embed="rId3"/>
            <a:stretch>
              <a:fillRect/>
            </a:stretch>
          </p:blipFill>
          <p:spPr>
            <a:xfrm>
              <a:off x="1323" y="2814"/>
              <a:ext cx="440" cy="370"/>
            </a:xfrm>
            <a:prstGeom prst="rect">
              <a:avLst/>
            </a:prstGeom>
          </p:spPr>
        </p:pic>
        <p:pic>
          <p:nvPicPr>
            <p:cNvPr id="12" name="图片 11"/>
            <p:cNvPicPr>
              <a:picLocks noChangeAspect="1"/>
            </p:cNvPicPr>
            <p:nvPr>
              <p:custDataLst>
                <p:tags r:id="rId4"/>
              </p:custDataLst>
            </p:nvPr>
          </p:nvPicPr>
          <p:blipFill>
            <a:blip r:embed="rId5"/>
            <a:stretch>
              <a:fillRect/>
            </a:stretch>
          </p:blipFill>
          <p:spPr>
            <a:xfrm>
              <a:off x="1203" y="5287"/>
              <a:ext cx="540" cy="410"/>
            </a:xfrm>
            <a:prstGeom prst="rect">
              <a:avLst/>
            </a:prstGeom>
          </p:spPr>
        </p:pic>
        <p:pic>
          <p:nvPicPr>
            <p:cNvPr id="13" name="图片 12"/>
            <p:cNvPicPr>
              <a:picLocks noChangeAspect="1"/>
            </p:cNvPicPr>
            <p:nvPr>
              <p:custDataLst>
                <p:tags r:id="rId6"/>
              </p:custDataLst>
            </p:nvPr>
          </p:nvPicPr>
          <p:blipFill>
            <a:blip r:embed="rId7"/>
            <a:stretch>
              <a:fillRect/>
            </a:stretch>
          </p:blipFill>
          <p:spPr>
            <a:xfrm>
              <a:off x="963" y="3946"/>
              <a:ext cx="390" cy="450"/>
            </a:xfrm>
            <a:prstGeom prst="rect">
              <a:avLst/>
            </a:prstGeom>
          </p:spPr>
        </p:pic>
        <p:pic>
          <p:nvPicPr>
            <p:cNvPr id="14" name="图片 13"/>
            <p:cNvPicPr>
              <a:picLocks noChangeAspect="1"/>
            </p:cNvPicPr>
            <p:nvPr>
              <p:custDataLst>
                <p:tags r:id="rId8"/>
              </p:custDataLst>
            </p:nvPr>
          </p:nvPicPr>
          <p:blipFill>
            <a:blip r:embed="rId7"/>
            <a:stretch>
              <a:fillRect/>
            </a:stretch>
          </p:blipFill>
          <p:spPr>
            <a:xfrm>
              <a:off x="1021" y="6534"/>
              <a:ext cx="390" cy="450"/>
            </a:xfrm>
            <a:prstGeom prst="rect">
              <a:avLst/>
            </a:prstGeom>
          </p:spPr>
        </p:pic>
        <p:pic>
          <p:nvPicPr>
            <p:cNvPr id="17" name="图片 16"/>
            <p:cNvPicPr>
              <a:picLocks noChangeAspect="1"/>
            </p:cNvPicPr>
            <p:nvPr>
              <p:custDataLst>
                <p:tags r:id="rId9"/>
              </p:custDataLst>
            </p:nvPr>
          </p:nvPicPr>
          <p:blipFill>
            <a:blip r:embed="rId10"/>
            <a:stretch>
              <a:fillRect/>
            </a:stretch>
          </p:blipFill>
          <p:spPr>
            <a:xfrm>
              <a:off x="4847" y="3751"/>
              <a:ext cx="730" cy="430"/>
            </a:xfrm>
            <a:prstGeom prst="rect">
              <a:avLst/>
            </a:prstGeom>
          </p:spPr>
        </p:pic>
        <p:pic>
          <p:nvPicPr>
            <p:cNvPr id="18" name="图片 17"/>
            <p:cNvPicPr>
              <a:picLocks noChangeAspect="1"/>
            </p:cNvPicPr>
            <p:nvPr>
              <p:custDataLst>
                <p:tags r:id="rId11"/>
              </p:custDataLst>
            </p:nvPr>
          </p:nvPicPr>
          <p:blipFill>
            <a:blip r:embed="rId10"/>
            <a:stretch>
              <a:fillRect/>
            </a:stretch>
          </p:blipFill>
          <p:spPr>
            <a:xfrm>
              <a:off x="4818" y="6259"/>
              <a:ext cx="730" cy="430"/>
            </a:xfrm>
            <a:prstGeom prst="rect">
              <a:avLst/>
            </a:prstGeom>
          </p:spPr>
        </p:pic>
      </p:grpSp>
      <p:grpSp>
        <p:nvGrpSpPr>
          <p:cNvPr id="23" name="组合 22"/>
          <p:cNvGrpSpPr/>
          <p:nvPr/>
        </p:nvGrpSpPr>
        <p:grpSpPr>
          <a:xfrm>
            <a:off x="4988560" y="1199515"/>
            <a:ext cx="3111500" cy="3421380"/>
            <a:chOff x="850" y="2680"/>
            <a:chExt cx="4900" cy="5388"/>
          </a:xfrm>
        </p:grpSpPr>
        <p:pic>
          <p:nvPicPr>
            <p:cNvPr id="20" name="图片 19"/>
            <p:cNvPicPr>
              <a:picLocks noChangeAspect="1"/>
            </p:cNvPicPr>
            <p:nvPr>
              <p:custDataLst>
                <p:tags r:id="rId12"/>
              </p:custDataLst>
            </p:nvPr>
          </p:nvPicPr>
          <p:blipFill>
            <a:blip r:embed="rId13"/>
            <a:stretch>
              <a:fillRect/>
            </a:stretch>
          </p:blipFill>
          <p:spPr>
            <a:xfrm>
              <a:off x="850" y="2680"/>
              <a:ext cx="4900" cy="5388"/>
            </a:xfrm>
            <a:prstGeom prst="rect">
              <a:avLst/>
            </a:prstGeom>
          </p:spPr>
        </p:pic>
        <p:pic>
          <p:nvPicPr>
            <p:cNvPr id="21" name="图片 20"/>
            <p:cNvPicPr>
              <a:picLocks noChangeAspect="1"/>
            </p:cNvPicPr>
            <p:nvPr>
              <p:custDataLst>
                <p:tags r:id="rId14"/>
              </p:custDataLst>
            </p:nvPr>
          </p:nvPicPr>
          <p:blipFill>
            <a:blip r:embed="rId3"/>
            <a:stretch>
              <a:fillRect/>
            </a:stretch>
          </p:blipFill>
          <p:spPr>
            <a:xfrm>
              <a:off x="1365" y="2792"/>
              <a:ext cx="440" cy="370"/>
            </a:xfrm>
            <a:prstGeom prst="rect">
              <a:avLst/>
            </a:prstGeom>
          </p:spPr>
        </p:pic>
        <p:pic>
          <p:nvPicPr>
            <p:cNvPr id="22" name="图片 21"/>
            <p:cNvPicPr>
              <a:picLocks noChangeAspect="1"/>
            </p:cNvPicPr>
            <p:nvPr>
              <p:custDataLst>
                <p:tags r:id="rId15"/>
              </p:custDataLst>
            </p:nvPr>
          </p:nvPicPr>
          <p:blipFill>
            <a:blip r:embed="rId5"/>
            <a:stretch>
              <a:fillRect/>
            </a:stretch>
          </p:blipFill>
          <p:spPr>
            <a:xfrm>
              <a:off x="1317" y="5400"/>
              <a:ext cx="540" cy="410"/>
            </a:xfrm>
            <a:prstGeom prst="rect">
              <a:avLst/>
            </a:prstGeom>
          </p:spPr>
        </p:pic>
        <p:pic>
          <p:nvPicPr>
            <p:cNvPr id="24" name="图片 23"/>
            <p:cNvPicPr>
              <a:picLocks noChangeAspect="1"/>
            </p:cNvPicPr>
            <p:nvPr>
              <p:custDataLst>
                <p:tags r:id="rId16"/>
              </p:custDataLst>
            </p:nvPr>
          </p:nvPicPr>
          <p:blipFill>
            <a:blip r:embed="rId7"/>
            <a:stretch>
              <a:fillRect/>
            </a:stretch>
          </p:blipFill>
          <p:spPr>
            <a:xfrm>
              <a:off x="1077" y="4040"/>
              <a:ext cx="390" cy="450"/>
            </a:xfrm>
            <a:prstGeom prst="rect">
              <a:avLst/>
            </a:prstGeom>
          </p:spPr>
        </p:pic>
        <p:pic>
          <p:nvPicPr>
            <p:cNvPr id="25" name="图片 24"/>
            <p:cNvPicPr>
              <a:picLocks noChangeAspect="1"/>
            </p:cNvPicPr>
            <p:nvPr>
              <p:custDataLst>
                <p:tags r:id="rId17"/>
              </p:custDataLst>
            </p:nvPr>
          </p:nvPicPr>
          <p:blipFill>
            <a:blip r:embed="rId7"/>
            <a:stretch>
              <a:fillRect/>
            </a:stretch>
          </p:blipFill>
          <p:spPr>
            <a:xfrm>
              <a:off x="1077" y="6828"/>
              <a:ext cx="390" cy="450"/>
            </a:xfrm>
            <a:prstGeom prst="rect">
              <a:avLst/>
            </a:prstGeom>
          </p:spPr>
        </p:pic>
        <p:pic>
          <p:nvPicPr>
            <p:cNvPr id="26" name="图片 25"/>
            <p:cNvPicPr>
              <a:picLocks noChangeAspect="1"/>
            </p:cNvPicPr>
            <p:nvPr>
              <p:custDataLst>
                <p:tags r:id="rId18"/>
              </p:custDataLst>
            </p:nvPr>
          </p:nvPicPr>
          <p:blipFill>
            <a:blip r:embed="rId10"/>
            <a:stretch>
              <a:fillRect/>
            </a:stretch>
          </p:blipFill>
          <p:spPr>
            <a:xfrm>
              <a:off x="4899" y="3748"/>
              <a:ext cx="730" cy="430"/>
            </a:xfrm>
            <a:prstGeom prst="rect">
              <a:avLst/>
            </a:prstGeom>
          </p:spPr>
        </p:pic>
        <p:pic>
          <p:nvPicPr>
            <p:cNvPr id="27" name="图片 26"/>
            <p:cNvPicPr>
              <a:picLocks noChangeAspect="1"/>
            </p:cNvPicPr>
            <p:nvPr>
              <p:custDataLst>
                <p:tags r:id="rId19"/>
              </p:custDataLst>
            </p:nvPr>
          </p:nvPicPr>
          <p:blipFill>
            <a:blip r:embed="rId10"/>
            <a:stretch>
              <a:fillRect/>
            </a:stretch>
          </p:blipFill>
          <p:spPr>
            <a:xfrm>
              <a:off x="4899" y="7168"/>
              <a:ext cx="730" cy="430"/>
            </a:xfrm>
            <a:prstGeom prst="rect">
              <a:avLst/>
            </a:prstGeom>
          </p:spPr>
        </p:pic>
      </p:grpSp>
      <p:sp>
        <p:nvSpPr>
          <p:cNvPr id="5" name="矩形 4"/>
          <p:cNvSpPr/>
          <p:nvPr>
            <p:custDataLst>
              <p:tags r:id="rId20"/>
            </p:custDataLst>
          </p:nvPr>
        </p:nvSpPr>
        <p:spPr>
          <a:xfrm>
            <a:off x="516255" y="711200"/>
            <a:ext cx="3926840" cy="533400"/>
          </a:xfrm>
          <a:prstGeom prst="rect">
            <a:avLst/>
          </a:prstGeom>
          <a:noFill/>
          <a:ln w="9525">
            <a:noFill/>
          </a:ln>
        </p:spPr>
        <p:txBody>
          <a:bodyPr lIns="92075" tIns="46038" rIns="92075" bIns="46038" anchor="ctr" anchorCtr="0"/>
          <a:lstStyle>
            <a:lvl1pPr marL="0" lvl="0" indent="0" algn="l" defTabSz="914400" rtl="0" eaLnBrk="1" fontAlgn="base" latinLnBrk="0" hangingPunct="1">
              <a:lnSpc>
                <a:spcPct val="100000"/>
              </a:lnSpc>
              <a:spcBef>
                <a:spcPct val="0"/>
              </a:spcBef>
              <a:spcAft>
                <a:spcPct val="0"/>
              </a:spcAft>
              <a:buNone/>
              <a:defRPr sz="4400" u="none" kern="1200" baseline="0">
                <a:solidFill>
                  <a:schemeClr val="tx2"/>
                </a:solidFill>
                <a:latin typeface="Times New Roman" panose="02020603050405020304" pitchFamily="18" charset="-52"/>
                <a:ea typeface="宋体" panose="02010600030101010101" pitchFamily="2" charset="-122"/>
              </a:defRPr>
            </a:lvl1pPr>
          </a:lstStyle>
          <a:p>
            <a:pPr marL="0" marR="0" lvl="0" algn="l" defTabSz="914400" rtl="0" eaLnBrk="1" fontAlgn="base" latinLnBrk="0" hangingPunct="1">
              <a:lnSpc>
                <a:spcPct val="130000"/>
              </a:lnSpc>
              <a:buClrTx/>
              <a:buSzTx/>
              <a:buFontTx/>
              <a:buNone/>
            </a:pPr>
            <a:r>
              <a:rPr kumimoji="1" lang="zh-CN" altLang="en-US" sz="2800" u="sng" strike="noStrike" kern="1200" cap="none" spc="0" normalizeH="0" baseline="0" dirty="0">
                <a:solidFill>
                  <a:srgbClr val="0000FF"/>
                </a:solidFill>
                <a:latin typeface="黑体" panose="02010609060101010101" pitchFamily="2" charset="-122"/>
                <a:ea typeface="黑体" panose="02010609060101010101" pitchFamily="2" charset="-122"/>
              </a:rPr>
              <a:t>差模信号和共模信号</a:t>
            </a:r>
            <a:endParaRPr kumimoji="1" lang="zh-CN" altLang="en-US" sz="2800" b="0" u="sng" strike="noStrike" kern="1200" cap="none" spc="0" normalizeH="0" baseline="0" dirty="0">
              <a:solidFill>
                <a:srgbClr val="0000FF"/>
              </a:solidFill>
              <a:latin typeface="黑体" panose="02010609060101010101" pitchFamily="2" charset="-122"/>
              <a:ea typeface="黑体" panose="02010609060101010101" pitchFamily="2" charset="-122"/>
            </a:endParaRPr>
          </a:p>
        </p:txBody>
      </p:sp>
      <p:sp>
        <p:nvSpPr>
          <p:cNvPr id="10" name="文本框 23555"/>
          <p:cNvSpPr txBox="1"/>
          <p:nvPr>
            <p:custDataLst>
              <p:tags r:id="rId21"/>
            </p:custDataLst>
          </p:nvPr>
        </p:nvSpPr>
        <p:spPr>
          <a:xfrm>
            <a:off x="2628161" y="5013508"/>
            <a:ext cx="3651251" cy="398780"/>
          </a:xfrm>
          <a:prstGeom prst="rect">
            <a:avLst/>
          </a:prstGeom>
          <a:noFill/>
          <a:ln w="12700">
            <a:noFill/>
          </a:ln>
        </p:spPr>
        <p:txBody>
          <a:bodyPr wrap="square">
            <a:spAutoFit/>
          </a:bodyPr>
          <a:lstStyle>
            <a:defPPr>
              <a:defRPr lang="en-US"/>
            </a:defPPr>
            <a:lvl1pPr marL="0" lvl="0"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i="0" u="none" strike="noStrike" kern="1200" cap="none" spc="0" normalizeH="0" baseline="0" noProof="0" dirty="0">
                <a:ln>
                  <a:noFill/>
                </a:ln>
                <a:solidFill>
                  <a:srgbClr val="FF6699"/>
                </a:solidFill>
                <a:effectLst/>
                <a:uLnTx/>
                <a:uFillTx/>
                <a:latin typeface="Times New Roman" panose="02020603050405020304" pitchFamily="18" charset="-52"/>
                <a:ea typeface="宋体" panose="02010600030101010101" pitchFamily="2" charset="-122"/>
              </a:rPr>
              <a:t> </a:t>
            </a:r>
            <a:r>
              <a:rPr kumimoji="0" lang="zh-CN" altLang="en-US" sz="2000" i="0" u="none" strike="noStrike" kern="1200" cap="none" spc="0" normalizeH="0" baseline="0" noProof="0" dirty="0">
                <a:ln>
                  <a:noFill/>
                </a:ln>
                <a:solidFill>
                  <a:srgbClr val="FF0000"/>
                </a:solidFill>
                <a:effectLst/>
                <a:uLnTx/>
                <a:uFillTx/>
                <a:latin typeface="Times New Roman" panose="02020603050405020304" pitchFamily="18" charset="-52"/>
                <a:ea typeface="宋体" panose="02010600030101010101" pitchFamily="2" charset="-122"/>
              </a:rPr>
              <a:t>共模信号和差模信号示意图</a:t>
            </a:r>
            <a:endParaRPr kumimoji="0" lang="zh-CN" altLang="en-US" sz="2000" i="0" u="none" strike="noStrike" kern="1200" cap="none" spc="0" normalizeH="0" baseline="0" noProof="0" dirty="0">
              <a:ln>
                <a:noFill/>
              </a:ln>
              <a:solidFill>
                <a:srgbClr val="FF0000"/>
              </a:solidFill>
              <a:effectLst/>
              <a:uLnTx/>
              <a:uFillTx/>
              <a:latin typeface="Times New Roman" panose="02020603050405020304" pitchFamily="18" charset="-52"/>
              <a:ea typeface="宋体" panose="02010600030101010101" pitchFamily="2" charset="-122"/>
            </a:endParaRPr>
          </a:p>
        </p:txBody>
      </p:sp>
      <p:sp>
        <p:nvSpPr>
          <p:cNvPr id="7" name="文本框 23555"/>
          <p:cNvSpPr txBox="1"/>
          <p:nvPr>
            <p:custDataLst>
              <p:tags r:id="rId22"/>
            </p:custDataLst>
          </p:nvPr>
        </p:nvSpPr>
        <p:spPr>
          <a:xfrm>
            <a:off x="1619885" y="4582795"/>
            <a:ext cx="2030095" cy="398780"/>
          </a:xfrm>
          <a:prstGeom prst="rect">
            <a:avLst/>
          </a:prstGeom>
          <a:noFill/>
          <a:ln w="12700">
            <a:noFill/>
          </a:ln>
        </p:spPr>
        <p:txBody>
          <a:bodyPr wrap="square">
            <a:spAutoFit/>
          </a:bodyPr>
          <a:lstStyle>
            <a:defPPr>
              <a:defRPr lang="en-US"/>
            </a:defPPr>
            <a:lvl1pPr marL="0" lvl="0"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 </a:t>
            </a:r>
            <a:r>
              <a:rPr kumimoji="0" lang="en-US" altLang="zh-CN" sz="2000"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(a)</a:t>
            </a:r>
            <a:r>
              <a:rPr kumimoji="0" lang="zh-CN" altLang="en-US" sz="2000"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共模信号</a:t>
            </a:r>
            <a:endParaRPr kumimoji="0" lang="zh-CN" altLang="en-US" sz="2000"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endParaRPr>
          </a:p>
        </p:txBody>
      </p:sp>
      <p:sp>
        <p:nvSpPr>
          <p:cNvPr id="8" name="文本框 23555"/>
          <p:cNvSpPr txBox="1"/>
          <p:nvPr>
            <p:custDataLst>
              <p:tags r:id="rId23"/>
            </p:custDataLst>
          </p:nvPr>
        </p:nvSpPr>
        <p:spPr>
          <a:xfrm>
            <a:off x="5507990" y="4582795"/>
            <a:ext cx="2030095" cy="398780"/>
          </a:xfrm>
          <a:prstGeom prst="rect">
            <a:avLst/>
          </a:prstGeom>
          <a:noFill/>
          <a:ln w="12700">
            <a:noFill/>
          </a:ln>
        </p:spPr>
        <p:txBody>
          <a:bodyPr wrap="square">
            <a:spAutoFit/>
          </a:bodyPr>
          <a:lstStyle>
            <a:defPPr>
              <a:defRPr lang="en-US"/>
            </a:defPPr>
            <a:lvl1pPr marL="0" lvl="0"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i="0" u="none" strike="noStrike" kern="1200" cap="none" spc="0" normalizeH="0" baseline="0" noProof="0" dirty="0">
                <a:ln>
                  <a:noFill/>
                </a:ln>
                <a:solidFill>
                  <a:srgbClr val="FF0000"/>
                </a:solidFill>
                <a:effectLst/>
                <a:uLnTx/>
                <a:uFillTx/>
                <a:latin typeface="Times New Roman" panose="02020603050405020304" pitchFamily="18" charset="-52"/>
                <a:ea typeface="宋体" panose="02010600030101010101" pitchFamily="2" charset="-122"/>
              </a:rPr>
              <a:t> </a:t>
            </a:r>
            <a:r>
              <a:rPr kumimoji="0" lang="en-US" altLang="zh-CN" sz="2000" i="0" u="none" strike="noStrike" kern="1200" cap="none" spc="0" normalizeH="0" baseline="0" noProof="0" dirty="0">
                <a:ln>
                  <a:noFill/>
                </a:ln>
                <a:solidFill>
                  <a:srgbClr val="FF0000"/>
                </a:solidFill>
                <a:effectLst/>
                <a:uLnTx/>
                <a:uFillTx/>
                <a:latin typeface="Times New Roman" panose="02020603050405020304" pitchFamily="18" charset="-52"/>
                <a:ea typeface="宋体" panose="02010600030101010101" pitchFamily="2" charset="-122"/>
              </a:rPr>
              <a:t>(b)</a:t>
            </a:r>
            <a:r>
              <a:rPr kumimoji="0" lang="zh-CN" altLang="en-US" sz="2000" i="0" u="none" strike="noStrike" kern="1200" cap="none" spc="0" normalizeH="0" baseline="0" noProof="0" dirty="0">
                <a:ln>
                  <a:noFill/>
                </a:ln>
                <a:solidFill>
                  <a:srgbClr val="FF0000"/>
                </a:solidFill>
                <a:effectLst/>
                <a:uLnTx/>
                <a:uFillTx/>
                <a:latin typeface="Times New Roman" panose="02020603050405020304" pitchFamily="18" charset="-52"/>
                <a:ea typeface="宋体" panose="02010600030101010101" pitchFamily="2" charset="-122"/>
              </a:rPr>
              <a:t>差模信号</a:t>
            </a:r>
            <a:endParaRPr kumimoji="0" lang="zh-CN" altLang="en-US" sz="2000" i="0" u="none" strike="noStrike" kern="1200" cap="none" spc="0" normalizeH="0" baseline="0" noProof="0" dirty="0">
              <a:ln>
                <a:noFill/>
              </a:ln>
              <a:solidFill>
                <a:srgbClr val="FF0000"/>
              </a:solidFill>
              <a:effectLst/>
              <a:uLnTx/>
              <a:uFillTx/>
              <a:latin typeface="Times New Roman" panose="02020603050405020304" pitchFamily="18" charset="-52"/>
              <a:ea typeface="宋体" panose="02010600030101010101" pitchFamily="2" charset="-122"/>
            </a:endParaRPr>
          </a:p>
        </p:txBody>
      </p:sp>
      <p:sp>
        <p:nvSpPr>
          <p:cNvPr id="15" name="圆角矩形标注 14"/>
          <p:cNvSpPr/>
          <p:nvPr>
            <p:custDataLst>
              <p:tags r:id="rId24"/>
            </p:custDataLst>
          </p:nvPr>
        </p:nvSpPr>
        <p:spPr>
          <a:xfrm>
            <a:off x="1194435" y="5243830"/>
            <a:ext cx="1582420" cy="1025525"/>
          </a:xfrm>
          <a:prstGeom prst="wedgeRoundRectCallout">
            <a:avLst>
              <a:gd name="adj1" fmla="val -1401"/>
              <a:gd name="adj2" fmla="val -79246"/>
              <a:gd name="adj3" fmla="val 16667"/>
            </a:avLst>
          </a:prstGeom>
          <a:solidFill>
            <a:srgbClr val="FFFFCC"/>
          </a:solidFill>
          <a:ln w="12700" cap="sq" cmpd="sng">
            <a:solidFill>
              <a:srgbClr val="333300"/>
            </a:solidFill>
            <a:prstDash val="solid"/>
            <a:miter/>
            <a:headEnd type="none" w="sm" len="sm"/>
            <a:tailEnd type="none" w="sm" len="sm"/>
          </a:ln>
        </p:spPr>
        <p:txBody>
          <a:bodyPr wrap="square" anchor="ctr" anchorCtr="0">
            <a:normAutofit/>
          </a:bodyPr>
          <a:lstStyle>
            <a:defPPr>
              <a:defRPr lang="en-US"/>
            </a:defPPr>
            <a:lvl1pPr marL="0" lvl="0"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sz="2000" i="0" dirty="0">
                <a:solidFill>
                  <a:srgbClr val="0000FF"/>
                </a:solidFill>
                <a:latin typeface="宋体" panose="02010600030101010101" pitchFamily="2" charset="-122"/>
                <a:cs typeface="Times New Roman" panose="02020603050405020304" pitchFamily="18" charset="0"/>
                <a:sym typeface="+mn-ea"/>
              </a:rPr>
              <a:t>大小相等，</a:t>
            </a:r>
            <a:endParaRPr lang="zh-CN" altLang="en-US" sz="2000" i="0" dirty="0">
              <a:solidFill>
                <a:srgbClr val="0000FF"/>
              </a:solidFill>
              <a:latin typeface="宋体" panose="02010600030101010101" pitchFamily="2" charset="-122"/>
              <a:cs typeface="Times New Roman" panose="02020603050405020304" pitchFamily="18" charset="0"/>
              <a:sym typeface="+mn-ea"/>
            </a:endParaRPr>
          </a:p>
          <a:p>
            <a:pPr marL="0" marR="0" lvl="0" indent="0" algn="ctr" defTabSz="914400" rtl="0" eaLnBrk="1" fontAlgn="base" latinLnBrk="0" hangingPunct="1">
              <a:lnSpc>
                <a:spcPct val="100000"/>
              </a:lnSpc>
              <a:spcBef>
                <a:spcPct val="0"/>
              </a:spcBef>
              <a:spcAft>
                <a:spcPct val="0"/>
              </a:spcAft>
              <a:buClrTx/>
              <a:buSzTx/>
              <a:buFontTx/>
              <a:buNone/>
              <a:defRPr/>
            </a:pPr>
            <a:r>
              <a:rPr lang="zh-CN" altLang="en-US" sz="2000" i="0" dirty="0">
                <a:solidFill>
                  <a:srgbClr val="0000FF"/>
                </a:solidFill>
                <a:latin typeface="宋体" panose="02010600030101010101" pitchFamily="2" charset="-122"/>
                <a:cs typeface="Times New Roman" panose="02020603050405020304" pitchFamily="18" charset="0"/>
                <a:sym typeface="+mn-ea"/>
              </a:rPr>
              <a:t>极性相同</a:t>
            </a:r>
            <a:r>
              <a:rPr kumimoji="0" lang="zh-CN" altLang="en-US" sz="2000" b="1" i="0" u="none" strike="noStrike" kern="1200" cap="none" spc="0" normalizeH="0" baseline="0" noProof="0" dirty="0">
                <a:ln>
                  <a:noFill/>
                </a:ln>
                <a:solidFill>
                  <a:srgbClr val="0000FF"/>
                </a:solidFill>
                <a:effectLst/>
                <a:uLnTx/>
                <a:uFillTx/>
                <a:latin typeface="宋体" panose="02010600030101010101" pitchFamily="2" charset="-122"/>
              </a:rPr>
              <a:t>。</a:t>
            </a:r>
            <a:endParaRPr kumimoji="0" lang="zh-CN" altLang="en-US" sz="2000" b="1" i="0" u="none" strike="noStrike" kern="1200" cap="none" spc="0" normalizeH="0" baseline="0" noProof="0" dirty="0">
              <a:ln>
                <a:noFill/>
              </a:ln>
              <a:solidFill>
                <a:srgbClr val="0000FF"/>
              </a:solidFill>
              <a:effectLst/>
              <a:uLnTx/>
              <a:uFillTx/>
              <a:latin typeface="宋体" panose="02010600030101010101" pitchFamily="2" charset="-122"/>
            </a:endParaRPr>
          </a:p>
        </p:txBody>
      </p:sp>
      <p:sp>
        <p:nvSpPr>
          <p:cNvPr id="16" name="圆角矩形标注 15"/>
          <p:cNvSpPr/>
          <p:nvPr>
            <p:custDataLst>
              <p:tags r:id="rId25"/>
            </p:custDataLst>
          </p:nvPr>
        </p:nvSpPr>
        <p:spPr>
          <a:xfrm>
            <a:off x="6154420" y="5301615"/>
            <a:ext cx="1610360" cy="1017905"/>
          </a:xfrm>
          <a:prstGeom prst="wedgeRoundRectCallout">
            <a:avLst>
              <a:gd name="adj1" fmla="val -1401"/>
              <a:gd name="adj2" fmla="val -79246"/>
              <a:gd name="adj3" fmla="val 16667"/>
            </a:avLst>
          </a:prstGeom>
          <a:solidFill>
            <a:srgbClr val="FFFFCC"/>
          </a:solidFill>
          <a:ln w="12700" cap="sq" cmpd="sng">
            <a:solidFill>
              <a:srgbClr val="333300"/>
            </a:solidFill>
            <a:prstDash val="solid"/>
            <a:miter/>
            <a:headEnd type="none" w="sm" len="sm"/>
            <a:tailEnd type="none" w="sm" len="sm"/>
          </a:ln>
        </p:spPr>
        <p:txBody>
          <a:bodyPr wrap="square" anchor="ctr" anchorCtr="0"/>
          <a:lstStyle>
            <a:defPPr>
              <a:defRPr lang="en-US"/>
            </a:defPPr>
            <a:lvl1pPr marL="0" lvl="0"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2000" i="0" dirty="0">
                <a:solidFill>
                  <a:srgbClr val="FF0000"/>
                </a:solidFill>
                <a:latin typeface="宋体" panose="02010600030101010101" pitchFamily="2" charset="-122"/>
                <a:cs typeface="Times New Roman" panose="02020603050405020304" pitchFamily="18" charset="0"/>
                <a:sym typeface="+mn-ea"/>
              </a:rPr>
              <a:t>大小相等，</a:t>
            </a:r>
            <a:endParaRPr lang="zh-CN" altLang="en-US" sz="2000" i="0" dirty="0">
              <a:solidFill>
                <a:srgbClr val="FF0000"/>
              </a:solidFill>
              <a:latin typeface="宋体" panose="02010600030101010101" pitchFamily="2" charset="-122"/>
              <a:cs typeface="Times New Roman" panose="02020603050405020304" pitchFamily="18" charset="0"/>
              <a:sym typeface="+mn-ea"/>
            </a:endParaRPr>
          </a:p>
          <a:p>
            <a:pPr marL="0" marR="0" lvl="0" indent="0" algn="ctr" defTabSz="914400" rtl="0" eaLnBrk="0" fontAlgn="base" latinLnBrk="0" hangingPunct="0">
              <a:lnSpc>
                <a:spcPct val="100000"/>
              </a:lnSpc>
              <a:spcBef>
                <a:spcPct val="0"/>
              </a:spcBef>
              <a:spcAft>
                <a:spcPct val="0"/>
              </a:spcAft>
              <a:buClrTx/>
              <a:buSzTx/>
              <a:buFontTx/>
              <a:buNone/>
              <a:defRPr/>
            </a:pPr>
            <a:r>
              <a:rPr lang="zh-CN" altLang="en-US" sz="2000" i="0" dirty="0">
                <a:solidFill>
                  <a:srgbClr val="FF0000"/>
                </a:solidFill>
                <a:latin typeface="宋体" panose="02010600030101010101" pitchFamily="2" charset="-122"/>
                <a:cs typeface="Times New Roman" panose="02020603050405020304" pitchFamily="18" charset="0"/>
                <a:sym typeface="+mn-ea"/>
              </a:rPr>
              <a:t>极性相反</a:t>
            </a:r>
            <a:r>
              <a:rPr lang="zh-CN" altLang="en-US" sz="2000" i="0" noProof="0" dirty="0">
                <a:ln>
                  <a:noFill/>
                </a:ln>
                <a:solidFill>
                  <a:srgbClr val="FF0000"/>
                </a:solidFill>
                <a:effectLst/>
                <a:uLnTx/>
                <a:uFillTx/>
                <a:latin typeface="宋体" panose="02010600030101010101" pitchFamily="2" charset="-122"/>
                <a:sym typeface="+mn-ea"/>
              </a:rPr>
              <a:t>。</a:t>
            </a:r>
            <a:endPar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745490" y="1340485"/>
            <a:ext cx="3849370" cy="2966720"/>
          </a:xfrm>
          <a:prstGeom prst="rect">
            <a:avLst/>
          </a:prstGeom>
        </p:spPr>
      </p:pic>
      <p:sp>
        <p:nvSpPr>
          <p:cNvPr id="45059" name="标题 45058"/>
          <p:cNvSpPr>
            <a:spLocks noGrp="1"/>
          </p:cNvSpPr>
          <p:nvPr>
            <p:ph type="title"/>
          </p:nvPr>
        </p:nvSpPr>
        <p:spPr>
          <a:xfrm>
            <a:off x="250825" y="765175"/>
            <a:ext cx="7772400" cy="579438"/>
          </a:xfrm>
        </p:spPr>
        <p:txBody>
          <a:bodyPr anchor="ctr" anchorCtr="0"/>
          <a:lstStyle/>
          <a:p>
            <a:pPr algn="l" eaLnBrk="0" hangingPunct="0">
              <a:lnSpc>
                <a:spcPct val="100000"/>
              </a:lnSpc>
              <a:buClrTx/>
              <a:buSzTx/>
              <a:buFontTx/>
            </a:pPr>
            <a:r>
              <a:rPr kumimoji="1" lang="zh-CN" altLang="en-US" sz="3200" dirty="0">
                <a:solidFill>
                  <a:srgbClr val="FF0000"/>
                </a:solidFill>
                <a:latin typeface="黑体" panose="02010609060101010101" pitchFamily="2" charset="-122"/>
                <a:ea typeface="黑体" panose="02010609060101010101" pitchFamily="2" charset="-122"/>
                <a:cs typeface="+mn-cs"/>
              </a:rPr>
              <a:t>三、长尾式差分放大电路的分析 </a:t>
            </a:r>
            <a:endParaRPr kumimoji="1" lang="zh-CN" altLang="en-US" sz="3200" dirty="0">
              <a:solidFill>
                <a:srgbClr val="FF0000"/>
              </a:solidFill>
              <a:latin typeface="黑体" panose="02010609060101010101" pitchFamily="2" charset="-122"/>
              <a:ea typeface="黑体" panose="02010609060101010101" pitchFamily="2" charset="-122"/>
              <a:cs typeface="+mn-cs"/>
            </a:endParaRPr>
          </a:p>
        </p:txBody>
      </p:sp>
      <p:graphicFrame>
        <p:nvGraphicFramePr>
          <p:cNvPr id="45060" name="内容占位符 45059"/>
          <p:cNvGraphicFramePr>
            <a:graphicFrameLocks noGrp="1"/>
          </p:cNvGraphicFramePr>
          <p:nvPr>
            <p:ph sz="half" idx="1"/>
          </p:nvPr>
        </p:nvGraphicFramePr>
        <p:xfrm>
          <a:off x="4716463" y="5013325"/>
          <a:ext cx="2087562" cy="869950"/>
        </p:xfrm>
        <a:graphic>
          <a:graphicData uri="http://schemas.openxmlformats.org/presentationml/2006/ole">
            <mc:AlternateContent xmlns:mc="http://schemas.openxmlformats.org/markup-compatibility/2006">
              <mc:Choice xmlns:v="urn:schemas-microsoft-com:vml" Requires="v">
                <p:oleObj spid="_x0000_s2" name="" r:id="rId3" imgW="1066165" imgH="444500" progId="Equation.3">
                  <p:embed/>
                </p:oleObj>
              </mc:Choice>
              <mc:Fallback>
                <p:oleObj name="" r:id="rId3" imgW="1066165" imgH="444500" progId="Equation.3">
                  <p:embed/>
                  <p:pic>
                    <p:nvPicPr>
                      <p:cNvPr id="0" name="图片 3105"/>
                      <p:cNvPicPr/>
                      <p:nvPr/>
                    </p:nvPicPr>
                    <p:blipFill>
                      <a:blip r:embed="rId4"/>
                      <a:stretch>
                        <a:fillRect/>
                      </a:stretch>
                    </p:blipFill>
                    <p:spPr>
                      <a:xfrm>
                        <a:off x="4716463" y="5013325"/>
                        <a:ext cx="2087562" cy="869950"/>
                      </a:xfrm>
                      <a:prstGeom prst="rect">
                        <a:avLst/>
                      </a:prstGeom>
                      <a:solidFill>
                        <a:srgbClr val="66FFFF"/>
                      </a:solidFill>
                      <a:ln>
                        <a:solidFill>
                          <a:srgbClr val="FF3300"/>
                        </a:solidFill>
                        <a:miter/>
                      </a:ln>
                    </p:spPr>
                  </p:pic>
                </p:oleObj>
              </mc:Fallback>
            </mc:AlternateContent>
          </a:graphicData>
        </a:graphic>
      </p:graphicFrame>
      <p:graphicFrame>
        <p:nvGraphicFramePr>
          <p:cNvPr id="45061" name="内容占位符 45060"/>
          <p:cNvGraphicFramePr>
            <a:graphicFrameLocks noGrp="1"/>
          </p:cNvGraphicFramePr>
          <p:nvPr>
            <p:ph sz="quarter" idx="2"/>
          </p:nvPr>
        </p:nvGraphicFramePr>
        <p:xfrm>
          <a:off x="6948488" y="5013325"/>
          <a:ext cx="1439862" cy="858838"/>
        </p:xfrm>
        <a:graphic>
          <a:graphicData uri="http://schemas.openxmlformats.org/presentationml/2006/ole">
            <mc:AlternateContent xmlns:mc="http://schemas.openxmlformats.org/markup-compatibility/2006">
              <mc:Choice xmlns:v="urn:schemas-microsoft-com:vml" Requires="v">
                <p:oleObj spid="_x0000_s4" name="" r:id="rId5" imgW="723900" imgH="431800" progId="Equation.3">
                  <p:embed/>
                </p:oleObj>
              </mc:Choice>
              <mc:Fallback>
                <p:oleObj name="" r:id="rId5" imgW="723900" imgH="431800" progId="Equation.3">
                  <p:embed/>
                  <p:pic>
                    <p:nvPicPr>
                      <p:cNvPr id="0" name="图片 3102"/>
                      <p:cNvPicPr/>
                      <p:nvPr/>
                    </p:nvPicPr>
                    <p:blipFill>
                      <a:blip r:embed="rId6"/>
                      <a:stretch>
                        <a:fillRect/>
                      </a:stretch>
                    </p:blipFill>
                    <p:spPr>
                      <a:xfrm>
                        <a:off x="6948488" y="5013325"/>
                        <a:ext cx="1439862" cy="858838"/>
                      </a:xfrm>
                      <a:prstGeom prst="rect">
                        <a:avLst/>
                      </a:prstGeom>
                      <a:solidFill>
                        <a:srgbClr val="66FFFF"/>
                      </a:solidFill>
                      <a:ln>
                        <a:solidFill>
                          <a:srgbClr val="FF3300"/>
                        </a:solidFill>
                        <a:miter/>
                      </a:ln>
                    </p:spPr>
                  </p:pic>
                </p:oleObj>
              </mc:Fallback>
            </mc:AlternateContent>
          </a:graphicData>
        </a:graphic>
      </p:graphicFrame>
      <p:graphicFrame>
        <p:nvGraphicFramePr>
          <p:cNvPr id="45062" name="对象 45061"/>
          <p:cNvGraphicFramePr/>
          <p:nvPr/>
        </p:nvGraphicFramePr>
        <p:xfrm>
          <a:off x="4859338" y="1341438"/>
          <a:ext cx="2787650" cy="2649537"/>
        </p:xfrm>
        <a:graphic>
          <a:graphicData uri="http://schemas.openxmlformats.org/presentationml/2006/ole">
            <mc:AlternateContent xmlns:mc="http://schemas.openxmlformats.org/markup-compatibility/2006">
              <mc:Choice xmlns:v="urn:schemas-microsoft-com:vml" Requires="v">
                <p:oleObj spid="_x0000_s5" name="" r:id="rId7" imgW="1294765" imgH="1231265" progId="Equation.3">
                  <p:embed/>
                </p:oleObj>
              </mc:Choice>
              <mc:Fallback>
                <p:oleObj name="" r:id="rId7" imgW="1294765" imgH="1231265" progId="Equation.3">
                  <p:embed/>
                  <p:pic>
                    <p:nvPicPr>
                      <p:cNvPr id="0" name="图片 3107"/>
                      <p:cNvPicPr/>
                      <p:nvPr/>
                    </p:nvPicPr>
                    <p:blipFill>
                      <a:blip r:embed="rId8"/>
                      <a:stretch>
                        <a:fillRect/>
                      </a:stretch>
                    </p:blipFill>
                    <p:spPr>
                      <a:xfrm>
                        <a:off x="4859338" y="1341438"/>
                        <a:ext cx="2787650" cy="2649537"/>
                      </a:xfrm>
                      <a:prstGeom prst="rect">
                        <a:avLst/>
                      </a:prstGeom>
                      <a:noFill/>
                      <a:ln w="38100">
                        <a:noFill/>
                        <a:miter/>
                      </a:ln>
                    </p:spPr>
                  </p:pic>
                </p:oleObj>
              </mc:Fallback>
            </mc:AlternateContent>
          </a:graphicData>
        </a:graphic>
      </p:graphicFrame>
      <p:sp>
        <p:nvSpPr>
          <p:cNvPr id="45063" name="线形标注 2 45062"/>
          <p:cNvSpPr/>
          <p:nvPr/>
        </p:nvSpPr>
        <p:spPr>
          <a:xfrm>
            <a:off x="4931728" y="4004628"/>
            <a:ext cx="2089150" cy="431800"/>
          </a:xfrm>
          <a:prstGeom prst="borderCallout2">
            <a:avLst>
              <a:gd name="adj1" fmla="val 26472"/>
              <a:gd name="adj2" fmla="val -3648"/>
              <a:gd name="adj3" fmla="val 26472"/>
              <a:gd name="adj4" fmla="val -21958"/>
              <a:gd name="adj5" fmla="val -241544"/>
              <a:gd name="adj6" fmla="val -37735"/>
            </a:avLst>
          </a:prstGeom>
          <a:solidFill>
            <a:srgbClr val="FFFFCC"/>
          </a:solidFill>
          <a:ln w="19050" cap="flat" cmpd="sng">
            <a:solidFill>
              <a:srgbClr val="FF3300"/>
            </a:solidFill>
            <a:prstDash val="solid"/>
            <a:miter/>
            <a:headEnd type="none" w="med" len="med"/>
            <a:tailEnd type="none" w="med" len="med"/>
          </a:ln>
        </p:spPr>
        <p:txBody>
          <a:bodyPr/>
          <a:lstStyle/>
          <a:p>
            <a:pPr algn="ctr"/>
            <a:r>
              <a:rPr lang="en-US" altLang="zh-CN" sz="2000" b="1" i="1" dirty="0" err="1">
                <a:latin typeface="Times New Roman" panose="02020603050405020304" pitchFamily="18" charset="0"/>
                <a:cs typeface="Times New Roman" panose="02020603050405020304" pitchFamily="18" charset="0"/>
              </a:rPr>
              <a:t>R</a:t>
            </a:r>
            <a:r>
              <a:rPr lang="en-US" altLang="zh-CN" sz="2000" b="1" baseline="-25000" dirty="0" err="1">
                <a:latin typeface="Times New Roman" panose="02020603050405020304" pitchFamily="18" charset="0"/>
                <a:cs typeface="Times New Roman" panose="02020603050405020304" pitchFamily="18" charset="0"/>
              </a:rPr>
              <a:t>b</a:t>
            </a:r>
            <a:r>
              <a:rPr lang="zh-CN" altLang="en-US" sz="2000" b="1" dirty="0">
                <a:latin typeface="Times New Roman" panose="02020603050405020304" pitchFamily="18" charset="0"/>
                <a:cs typeface="Times New Roman" panose="02020603050405020304" pitchFamily="18" charset="0"/>
              </a:rPr>
              <a:t>是必要的吗？</a:t>
            </a:r>
            <a:endParaRPr lang="zh-CN" altLang="en-US" sz="2000" b="1" dirty="0">
              <a:latin typeface="Times New Roman" panose="02020603050405020304" pitchFamily="18" charset="0"/>
              <a:cs typeface="Times New Roman" panose="02020603050405020304" pitchFamily="18" charset="0"/>
            </a:endParaRPr>
          </a:p>
        </p:txBody>
      </p:sp>
      <p:sp>
        <p:nvSpPr>
          <p:cNvPr id="45075" name="文本框 45074"/>
          <p:cNvSpPr txBox="1"/>
          <p:nvPr/>
        </p:nvSpPr>
        <p:spPr>
          <a:xfrm>
            <a:off x="396240" y="1269683"/>
            <a:ext cx="3240088" cy="650875"/>
          </a:xfrm>
          <a:prstGeom prst="rect">
            <a:avLst/>
          </a:prstGeom>
          <a:noFill/>
          <a:ln w="9525">
            <a:noFill/>
          </a:ln>
        </p:spPr>
        <p:txBody>
          <a:bodyPr>
            <a:spAutoFit/>
          </a:bodyPr>
          <a:lstStyle/>
          <a:p>
            <a:pPr algn="l">
              <a:lnSpc>
                <a:spcPct val="130000"/>
              </a:lnSpc>
              <a:spcBef>
                <a:spcPct val="50000"/>
              </a:spcBef>
              <a:buClrTx/>
              <a:buSzTx/>
              <a:buFontTx/>
            </a:pPr>
            <a:r>
              <a:rPr kumimoji="1" lang="zh-CN" altLang="en-US" sz="2800" u="sng"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1. Q点</a:t>
            </a:r>
            <a:endParaRPr kumimoji="1"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5078" name="文本框 45077"/>
          <p:cNvSpPr txBox="1"/>
          <p:nvPr/>
        </p:nvSpPr>
        <p:spPr>
          <a:xfrm>
            <a:off x="467995" y="4508500"/>
            <a:ext cx="3505200" cy="457200"/>
          </a:xfrm>
          <a:prstGeom prst="rect">
            <a:avLst/>
          </a:prstGeom>
          <a:noFill/>
          <a:ln w="9525">
            <a:noFill/>
          </a:ln>
        </p:spPr>
        <p:txBody>
          <a:bodyPr>
            <a:spAutoFit/>
          </a:bodyPr>
          <a:lstStyle/>
          <a:p>
            <a:pPr>
              <a:spcBef>
                <a:spcPct val="50000"/>
              </a:spcBef>
            </a:pPr>
            <a:r>
              <a:rPr lang="zh-CN" altLang="en-US" sz="2400" b="1" dirty="0">
                <a:latin typeface="Times New Roman" panose="02020603050405020304" pitchFamily="18" charset="0"/>
                <a:cs typeface="Times New Roman" panose="02020603050405020304" pitchFamily="18" charset="0"/>
              </a:rPr>
              <a:t>晶体管输入回路方程：</a:t>
            </a:r>
            <a:endParaRPr lang="zh-CN" altLang="en-US" sz="2400" b="1">
              <a:latin typeface="Times New Roman" panose="02020603050405020304" pitchFamily="18" charset="0"/>
              <a:cs typeface="Times New Roman" panose="02020603050405020304" pitchFamily="18" charset="0"/>
            </a:endParaRPr>
          </a:p>
        </p:txBody>
      </p:sp>
      <p:sp>
        <p:nvSpPr>
          <p:cNvPr id="45079" name="文本框 45078"/>
          <p:cNvSpPr txBox="1"/>
          <p:nvPr/>
        </p:nvSpPr>
        <p:spPr>
          <a:xfrm>
            <a:off x="468313" y="5157788"/>
            <a:ext cx="4419600" cy="457200"/>
          </a:xfrm>
          <a:prstGeom prst="rect">
            <a:avLst/>
          </a:prstGeom>
          <a:noFill/>
          <a:ln w="9525">
            <a:noFill/>
          </a:ln>
        </p:spPr>
        <p:txBody>
          <a:bodyPr>
            <a:spAutoFit/>
          </a:bodyPr>
          <a:lstStyle/>
          <a:p>
            <a:pPr>
              <a:spcBef>
                <a:spcPct val="50000"/>
              </a:spcBef>
            </a:pPr>
            <a:r>
              <a:rPr lang="zh-CN" altLang="en-US" sz="2400" b="1" dirty="0">
                <a:latin typeface="Times New Roman" panose="02020603050405020304" pitchFamily="18" charset="0"/>
                <a:cs typeface="Times New Roman" panose="02020603050405020304" pitchFamily="18" charset="0"/>
              </a:rPr>
              <a:t>通常，</a:t>
            </a:r>
            <a:r>
              <a:rPr lang="en-US" altLang="zh-CN" sz="2400" b="1" i="1" dirty="0" err="1">
                <a:latin typeface="Times New Roman" panose="02020603050405020304" pitchFamily="18" charset="0"/>
                <a:cs typeface="Times New Roman" panose="02020603050405020304" pitchFamily="18" charset="0"/>
              </a:rPr>
              <a:t>R</a:t>
            </a:r>
            <a:r>
              <a:rPr lang="en-US" altLang="zh-CN" sz="2400" b="1" baseline="-25000" dirty="0" err="1">
                <a:latin typeface="Times New Roman" panose="02020603050405020304" pitchFamily="18" charset="0"/>
                <a:cs typeface="Times New Roman" panose="02020603050405020304" pitchFamily="18" charset="0"/>
              </a:rPr>
              <a:t>b</a:t>
            </a:r>
            <a:r>
              <a:rPr lang="zh-CN" altLang="en-US" sz="2400" b="1" dirty="0">
                <a:latin typeface="Times New Roman" panose="02020603050405020304" pitchFamily="18" charset="0"/>
                <a:cs typeface="Times New Roman" panose="02020603050405020304" pitchFamily="18" charset="0"/>
              </a:rPr>
              <a:t>较小，且</a:t>
            </a:r>
            <a:r>
              <a:rPr lang="en-US" altLang="zh-CN" sz="2400" b="1" i="1">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BQ</a:t>
            </a:r>
            <a:r>
              <a:rPr lang="zh-CN" altLang="en-US" sz="2400" b="1" dirty="0">
                <a:latin typeface="Times New Roman" panose="02020603050405020304" pitchFamily="18" charset="0"/>
                <a:cs typeface="Times New Roman" panose="02020603050405020304" pitchFamily="18" charset="0"/>
              </a:rPr>
              <a:t>很小，故</a:t>
            </a:r>
            <a:endParaRPr lang="zh-CN" altLang="en-US" sz="2400" b="1" dirty="0">
              <a:latin typeface="Times New Roman" panose="02020603050405020304" pitchFamily="18" charset="0"/>
              <a:cs typeface="Times New Roman" panose="02020603050405020304" pitchFamily="18" charset="0"/>
            </a:endParaRPr>
          </a:p>
        </p:txBody>
      </p:sp>
      <p:graphicFrame>
        <p:nvGraphicFramePr>
          <p:cNvPr id="45080" name="内容占位符 45079"/>
          <p:cNvGraphicFramePr>
            <a:graphicFrameLocks noGrp="1"/>
          </p:cNvGraphicFramePr>
          <p:nvPr>
            <p:ph sz="quarter" idx="3"/>
          </p:nvPr>
        </p:nvGraphicFramePr>
        <p:xfrm>
          <a:off x="611505" y="5805488"/>
          <a:ext cx="3455988" cy="511175"/>
        </p:xfrm>
        <a:graphic>
          <a:graphicData uri="http://schemas.openxmlformats.org/presentationml/2006/ole">
            <mc:AlternateContent xmlns:mc="http://schemas.openxmlformats.org/markup-compatibility/2006">
              <mc:Choice xmlns:v="urn:schemas-microsoft-com:vml" Requires="v">
                <p:oleObj spid="_x0000_s6" name="" r:id="rId9" imgW="1624965" imgH="241300" progId="Equation.3">
                  <p:embed/>
                </p:oleObj>
              </mc:Choice>
              <mc:Fallback>
                <p:oleObj name="" r:id="rId9" imgW="1624965" imgH="241300" progId="Equation.3">
                  <p:embed/>
                  <p:pic>
                    <p:nvPicPr>
                      <p:cNvPr id="0" name="图片 3137"/>
                      <p:cNvPicPr/>
                      <p:nvPr/>
                    </p:nvPicPr>
                    <p:blipFill>
                      <a:blip r:embed="rId10"/>
                      <a:stretch>
                        <a:fillRect/>
                      </a:stretch>
                    </p:blipFill>
                    <p:spPr>
                      <a:xfrm>
                        <a:off x="611505" y="5805488"/>
                        <a:ext cx="3455988" cy="511175"/>
                      </a:xfrm>
                      <a:prstGeom prst="rect">
                        <a:avLst/>
                      </a:prstGeom>
                      <a:solidFill>
                        <a:srgbClr val="66FFFF"/>
                      </a:solidFill>
                      <a:ln>
                        <a:solidFill>
                          <a:srgbClr val="FF3300"/>
                        </a:solidFill>
                        <a:miter/>
                      </a:ln>
                    </p:spPr>
                  </p:pic>
                </p:oleObj>
              </mc:Fallback>
            </mc:AlternateContent>
          </a:graphicData>
        </a:graphic>
      </p:graphicFrame>
      <p:sp>
        <p:nvSpPr>
          <p:cNvPr id="45081" name="线形标注 1 45080"/>
          <p:cNvSpPr/>
          <p:nvPr/>
        </p:nvSpPr>
        <p:spPr>
          <a:xfrm>
            <a:off x="6227763" y="5949950"/>
            <a:ext cx="2373312" cy="719138"/>
          </a:xfrm>
          <a:prstGeom prst="borderCallout1">
            <a:avLst>
              <a:gd name="adj1" fmla="val 15894"/>
              <a:gd name="adj2" fmla="val -3213"/>
              <a:gd name="adj3" fmla="val -53644"/>
              <a:gd name="adj4" fmla="val -35250"/>
            </a:avLst>
          </a:prstGeom>
          <a:solidFill>
            <a:srgbClr val="FFFFCC"/>
          </a:solidFill>
          <a:ln w="19050" cap="flat" cmpd="sng">
            <a:solidFill>
              <a:srgbClr val="CC0000"/>
            </a:solidFill>
            <a:prstDash val="solid"/>
            <a:miter/>
            <a:headEnd type="none" w="med" len="med"/>
            <a:tailEnd type="none" w="med" len="med"/>
          </a:ln>
        </p:spPr>
        <p:txBody>
          <a:bodyPr/>
          <a:lstStyle/>
          <a:p>
            <a:pPr algn="ctr"/>
            <a:r>
              <a:rPr lang="zh-CN" altLang="en-US" sz="2000" b="1" dirty="0">
                <a:latin typeface="Times New Roman" panose="02020603050405020304" pitchFamily="18" charset="0"/>
                <a:cs typeface="Times New Roman" panose="02020603050405020304" pitchFamily="18" charset="0"/>
              </a:rPr>
              <a:t>选合适的</a:t>
            </a:r>
            <a:r>
              <a:rPr lang="en-US" altLang="zh-CN" sz="2000" b="1" i="1">
                <a:solidFill>
                  <a:srgbClr val="FF0000"/>
                </a:solidFill>
                <a:latin typeface="Times New Roman" panose="02020603050405020304" pitchFamily="18" charset="0"/>
                <a:cs typeface="Times New Roman" panose="02020603050405020304" pitchFamily="18" charset="0"/>
              </a:rPr>
              <a:t>V</a:t>
            </a:r>
            <a:r>
              <a:rPr lang="en-US" altLang="zh-CN" sz="2000" b="1" baseline="-25000">
                <a:solidFill>
                  <a:srgbClr val="FF0000"/>
                </a:solidFill>
                <a:latin typeface="Times New Roman" panose="02020603050405020304" pitchFamily="18" charset="0"/>
                <a:cs typeface="Times New Roman" panose="02020603050405020304" pitchFamily="18" charset="0"/>
              </a:rPr>
              <a:t>EE</a:t>
            </a:r>
            <a:r>
              <a:rPr lang="zh-CN" altLang="en-US" sz="2000" b="1" dirty="0">
                <a:latin typeface="Times New Roman" panose="02020603050405020304" pitchFamily="18" charset="0"/>
                <a:cs typeface="Times New Roman" panose="02020603050405020304" pitchFamily="18" charset="0"/>
              </a:rPr>
              <a:t>和</a:t>
            </a:r>
            <a:r>
              <a:rPr lang="en-US" altLang="zh-CN" sz="2000" b="1" i="1">
                <a:solidFill>
                  <a:srgbClr val="FF0000"/>
                </a:solidFill>
                <a:latin typeface="Times New Roman" panose="02020603050405020304" pitchFamily="18" charset="0"/>
                <a:cs typeface="Times New Roman" panose="02020603050405020304" pitchFamily="18" charset="0"/>
              </a:rPr>
              <a:t>R</a:t>
            </a:r>
            <a:r>
              <a:rPr lang="en-US" altLang="zh-CN" sz="2000" b="1" baseline="-25000">
                <a:solidFill>
                  <a:srgbClr val="FF0000"/>
                </a:solidFill>
                <a:latin typeface="Times New Roman" panose="02020603050405020304" pitchFamily="18" charset="0"/>
                <a:cs typeface="Times New Roman" panose="02020603050405020304" pitchFamily="18" charset="0"/>
              </a:rPr>
              <a:t>e</a:t>
            </a:r>
            <a:r>
              <a:rPr lang="zh-CN" altLang="en-US" sz="2000" b="1" dirty="0">
                <a:latin typeface="Times New Roman" panose="02020603050405020304" pitchFamily="18" charset="0"/>
                <a:cs typeface="Times New Roman" panose="02020603050405020304" pitchFamily="18" charset="0"/>
              </a:rPr>
              <a:t>就可得合适的</a:t>
            </a:r>
            <a:r>
              <a:rPr lang="en-US" altLang="zh-CN" sz="2000" b="1" i="1">
                <a:latin typeface="Times New Roman" panose="02020603050405020304" pitchFamily="18" charset="0"/>
                <a:cs typeface="Times New Roman" panose="02020603050405020304" pitchFamily="18" charset="0"/>
              </a:rPr>
              <a:t>Q</a:t>
            </a:r>
            <a:endParaRPr lang="en-US" altLang="zh-CN" sz="2000" b="1" i="1">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20" name="文本框 19"/>
          <p:cNvSpPr txBox="1"/>
          <p:nvPr>
            <p:custDataLst>
              <p:tags r:id="rId11"/>
            </p:custDataLst>
          </p:nvPr>
        </p:nvSpPr>
        <p:spPr>
          <a:xfrm>
            <a:off x="1187450" y="2891790"/>
            <a:ext cx="655320" cy="423545"/>
          </a:xfrm>
          <a:prstGeom prst="rect">
            <a:avLst/>
          </a:prstGeom>
          <a:noFill/>
        </p:spPr>
        <p:txBody>
          <a:bodyPr wrap="square" rtlCol="0">
            <a:spAutoFit/>
          </a:bodyPr>
          <a:lstStyle/>
          <a:p>
            <a:pPr algn="l">
              <a:lnSpc>
                <a:spcPct val="60000"/>
              </a:lnSpc>
            </a:pPr>
            <a:r>
              <a:rPr lang="en-US" altLang="zh-CN">
                <a:solidFill>
                  <a:srgbClr val="FF0000"/>
                </a:solidFill>
                <a:latin typeface="Times New Roman" panose="02020603050405020304" pitchFamily="18" charset="0"/>
                <a:cs typeface="Times New Roman" panose="02020603050405020304" pitchFamily="18" charset="0"/>
                <a:sym typeface="+mn-ea"/>
              </a:rPr>
              <a:t>→</a:t>
            </a:r>
            <a:endParaRPr lang="en-US" altLang="zh-CN">
              <a:solidFill>
                <a:srgbClr val="FF0000"/>
              </a:solidFill>
              <a:latin typeface="Times New Roman" panose="02020603050405020304" pitchFamily="18" charset="0"/>
              <a:cs typeface="Times New Roman" panose="02020603050405020304" pitchFamily="18" charset="0"/>
              <a:sym typeface="+mn-ea"/>
            </a:endParaRPr>
          </a:p>
          <a:p>
            <a:pPr algn="l">
              <a:lnSpc>
                <a:spcPct val="60000"/>
              </a:lnSpc>
            </a:pPr>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BQ1</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21" name="文本框 20"/>
          <p:cNvSpPr txBox="1"/>
          <p:nvPr>
            <p:custDataLst>
              <p:tags r:id="rId12"/>
            </p:custDataLst>
          </p:nvPr>
        </p:nvSpPr>
        <p:spPr>
          <a:xfrm>
            <a:off x="2195830" y="1533525"/>
            <a:ext cx="654050" cy="368300"/>
          </a:xfrm>
          <a:prstGeom prst="rect">
            <a:avLst/>
          </a:prstGeom>
          <a:noFill/>
        </p:spPr>
        <p:txBody>
          <a:bodyPr wrap="none" rtlCol="0">
            <a:spAutoFit/>
          </a:bodyPr>
          <a:lstStyle/>
          <a:p>
            <a:pPr algn="l"/>
            <a:r>
              <a:rPr lang="en-US" altLang="zh-CN">
                <a:solidFill>
                  <a:srgbClr val="FF0000"/>
                </a:solidFill>
                <a:latin typeface="Times New Roman" panose="02020603050405020304" pitchFamily="18" charset="0"/>
                <a:cs typeface="Times New Roman" panose="02020603050405020304" pitchFamily="18" charset="0"/>
                <a:sym typeface="+mn-ea"/>
              </a:rPr>
              <a:t>↓</a:t>
            </a:r>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CQ1</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22" name="文本框 21"/>
          <p:cNvSpPr txBox="1"/>
          <p:nvPr>
            <p:custDataLst>
              <p:tags r:id="rId13"/>
            </p:custDataLst>
          </p:nvPr>
        </p:nvSpPr>
        <p:spPr>
          <a:xfrm>
            <a:off x="1511301" y="2132330"/>
            <a:ext cx="645160" cy="368300"/>
          </a:xfrm>
          <a:prstGeom prst="rect">
            <a:avLst/>
          </a:prstGeom>
          <a:noFill/>
        </p:spPr>
        <p:txBody>
          <a:bodyPr wrap="none" rtlCol="0">
            <a:spAutoFit/>
          </a:bodyPr>
          <a:lstStyle/>
          <a:p>
            <a:r>
              <a:rPr lang="en-US" altLang="zh-CN" b="1" i="1">
                <a:solidFill>
                  <a:srgbClr val="FF0000"/>
                </a:solidFill>
                <a:latin typeface="Times New Roman" panose="02020603050405020304" pitchFamily="18" charset="0"/>
                <a:cs typeface="Times New Roman" panose="02020603050405020304" pitchFamily="18" charset="0"/>
              </a:rPr>
              <a:t>U</a:t>
            </a:r>
            <a:r>
              <a:rPr lang="en-US" altLang="zh-CN" b="1" baseline="-25000">
                <a:solidFill>
                  <a:srgbClr val="FF0000"/>
                </a:solidFill>
                <a:latin typeface="Times New Roman" panose="02020603050405020304" pitchFamily="18" charset="0"/>
                <a:cs typeface="Times New Roman" panose="02020603050405020304" pitchFamily="18" charset="0"/>
              </a:rPr>
              <a:t>CQ1</a:t>
            </a:r>
            <a:endParaRPr lang="en-US" altLang="zh-CN" b="1">
              <a:solidFill>
                <a:srgbClr val="FF0000"/>
              </a:solidFill>
              <a:latin typeface="Times New Roman" panose="02020603050405020304" pitchFamily="18" charset="0"/>
              <a:cs typeface="Times New Roman" panose="02020603050405020304" pitchFamily="18" charset="0"/>
            </a:endParaRPr>
          </a:p>
        </p:txBody>
      </p:sp>
      <p:sp>
        <p:nvSpPr>
          <p:cNvPr id="23" name="文本框 22"/>
          <p:cNvSpPr txBox="1"/>
          <p:nvPr>
            <p:custDataLst>
              <p:tags r:id="rId14"/>
            </p:custDataLst>
          </p:nvPr>
        </p:nvSpPr>
        <p:spPr>
          <a:xfrm>
            <a:off x="1547813" y="2748280"/>
            <a:ext cx="719455" cy="922020"/>
          </a:xfrm>
          <a:prstGeom prst="rect">
            <a:avLst/>
          </a:prstGeom>
          <a:noFill/>
        </p:spPr>
        <p:txBody>
          <a:bodyPr wrap="none" rtlCol="0">
            <a:spAutoFit/>
          </a:bodyPr>
          <a:lstStyle/>
          <a:p>
            <a:r>
              <a:rPr lang="en-US" altLang="zh-CN" i="1">
                <a:solidFill>
                  <a:srgbClr val="0000FF"/>
                </a:solidFill>
                <a:latin typeface="Times New Roman" panose="02020603050405020304" pitchFamily="18" charset="0"/>
                <a:cs typeface="Times New Roman" panose="02020603050405020304" pitchFamily="18" charset="0"/>
              </a:rPr>
              <a:t>+</a:t>
            </a:r>
            <a:endParaRPr lang="en-US" altLang="zh-CN" i="1">
              <a:solidFill>
                <a:srgbClr val="0000FF"/>
              </a:solidFill>
              <a:latin typeface="Times New Roman" panose="02020603050405020304" pitchFamily="18" charset="0"/>
              <a:cs typeface="Times New Roman" panose="02020603050405020304" pitchFamily="18" charset="0"/>
            </a:endParaRPr>
          </a:p>
          <a:p>
            <a:r>
              <a:rPr lang="en-US" altLang="zh-CN" i="1">
                <a:solidFill>
                  <a:srgbClr val="0000FF"/>
                </a:solidFill>
                <a:latin typeface="Times New Roman" panose="02020603050405020304" pitchFamily="18" charset="0"/>
                <a:cs typeface="Times New Roman" panose="02020603050405020304" pitchFamily="18" charset="0"/>
              </a:rPr>
              <a:t>U</a:t>
            </a:r>
            <a:r>
              <a:rPr lang="en-US" altLang="zh-CN" baseline="-25000">
                <a:solidFill>
                  <a:srgbClr val="0000FF"/>
                </a:solidFill>
                <a:latin typeface="Times New Roman" panose="02020603050405020304" pitchFamily="18" charset="0"/>
                <a:cs typeface="Times New Roman" panose="02020603050405020304" pitchFamily="18" charset="0"/>
              </a:rPr>
              <a:t>BEQ1</a:t>
            </a:r>
            <a:endParaRPr lang="en-US" altLang="zh-CN" baseline="-25000">
              <a:solidFill>
                <a:srgbClr val="0000FF"/>
              </a:solidFill>
              <a:latin typeface="Times New Roman" panose="02020603050405020304" pitchFamily="18" charset="0"/>
              <a:cs typeface="Times New Roman" panose="02020603050405020304" pitchFamily="18" charset="0"/>
            </a:endParaRPr>
          </a:p>
          <a:p>
            <a:pPr algn="r"/>
            <a:r>
              <a:rPr lang="en-US" altLang="zh-CN">
                <a:solidFill>
                  <a:srgbClr val="0000FF"/>
                </a:solidFill>
                <a:latin typeface="Times New Roman" panose="02020603050405020304" pitchFamily="18" charset="0"/>
                <a:cs typeface="Times New Roman" panose="02020603050405020304" pitchFamily="18" charset="0"/>
              </a:rPr>
              <a:t>-</a:t>
            </a:r>
            <a:endParaRPr lang="en-US" altLang="zh-CN">
              <a:solidFill>
                <a:srgbClr val="0000FF"/>
              </a:solidFill>
              <a:latin typeface="Times New Roman" panose="02020603050405020304" pitchFamily="18" charset="0"/>
              <a:cs typeface="Times New Roman" panose="02020603050405020304" pitchFamily="18" charset="0"/>
            </a:endParaRPr>
          </a:p>
        </p:txBody>
      </p:sp>
      <p:sp>
        <p:nvSpPr>
          <p:cNvPr id="8" name="文本框 7"/>
          <p:cNvSpPr txBox="1"/>
          <p:nvPr>
            <p:custDataLst>
              <p:tags r:id="rId15"/>
            </p:custDataLst>
          </p:nvPr>
        </p:nvSpPr>
        <p:spPr>
          <a:xfrm>
            <a:off x="2164080" y="3090545"/>
            <a:ext cx="655320" cy="423545"/>
          </a:xfrm>
          <a:prstGeom prst="rect">
            <a:avLst/>
          </a:prstGeom>
          <a:noFill/>
        </p:spPr>
        <p:txBody>
          <a:bodyPr wrap="square" rtlCol="0">
            <a:spAutoFit/>
          </a:bodyPr>
          <a:lstStyle/>
          <a:p>
            <a:pPr algn="l">
              <a:lnSpc>
                <a:spcPct val="60000"/>
              </a:lnSpc>
            </a:pPr>
            <a:r>
              <a:rPr lang="en-US" altLang="zh-CN">
                <a:solidFill>
                  <a:srgbClr val="FF0000"/>
                </a:solidFill>
                <a:latin typeface="Times New Roman" panose="02020603050405020304" pitchFamily="18" charset="0"/>
                <a:cs typeface="Times New Roman" panose="02020603050405020304" pitchFamily="18" charset="0"/>
                <a:sym typeface="+mn-ea"/>
              </a:rPr>
              <a:t>→</a:t>
            </a:r>
            <a:endParaRPr lang="en-US" altLang="zh-CN">
              <a:solidFill>
                <a:srgbClr val="FF0000"/>
              </a:solidFill>
              <a:latin typeface="Times New Roman" panose="02020603050405020304" pitchFamily="18" charset="0"/>
              <a:cs typeface="Times New Roman" panose="02020603050405020304" pitchFamily="18" charset="0"/>
              <a:sym typeface="+mn-ea"/>
            </a:endParaRPr>
          </a:p>
          <a:p>
            <a:pPr algn="l">
              <a:lnSpc>
                <a:spcPct val="60000"/>
              </a:lnSpc>
            </a:pPr>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EQ1</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9" name="文本框 8"/>
          <p:cNvSpPr txBox="1"/>
          <p:nvPr>
            <p:custDataLst>
              <p:tags r:id="rId16"/>
            </p:custDataLst>
          </p:nvPr>
        </p:nvSpPr>
        <p:spPr>
          <a:xfrm>
            <a:off x="3750945" y="2903855"/>
            <a:ext cx="655320" cy="423545"/>
          </a:xfrm>
          <a:prstGeom prst="rect">
            <a:avLst/>
          </a:prstGeom>
          <a:noFill/>
        </p:spPr>
        <p:txBody>
          <a:bodyPr wrap="square" rtlCol="0">
            <a:spAutoFit/>
          </a:bodyPr>
          <a:lstStyle/>
          <a:p>
            <a:pPr algn="l">
              <a:lnSpc>
                <a:spcPct val="60000"/>
              </a:lnSpc>
              <a:spcBef>
                <a:spcPts val="0"/>
              </a:spcBef>
              <a:spcAft>
                <a:spcPts val="0"/>
              </a:spcAft>
            </a:pPr>
            <a:r>
              <a:rPr lang="en-US" altLang="zh-CN">
                <a:solidFill>
                  <a:srgbClr val="FF0000"/>
                </a:solidFill>
                <a:latin typeface="Times New Roman" panose="02020603050405020304" pitchFamily="18" charset="0"/>
                <a:cs typeface="Times New Roman" panose="02020603050405020304" pitchFamily="18" charset="0"/>
                <a:sym typeface="+mn-ea"/>
              </a:rPr>
              <a:t>←</a:t>
            </a:r>
            <a:endParaRPr lang="en-US" altLang="zh-CN">
              <a:solidFill>
                <a:srgbClr val="FF0000"/>
              </a:solidFill>
              <a:latin typeface="Times New Roman" panose="02020603050405020304" pitchFamily="18" charset="0"/>
              <a:cs typeface="Times New Roman" panose="02020603050405020304" pitchFamily="18" charset="0"/>
              <a:sym typeface="+mn-ea"/>
            </a:endParaRPr>
          </a:p>
          <a:p>
            <a:pPr algn="l">
              <a:lnSpc>
                <a:spcPct val="60000"/>
              </a:lnSpc>
              <a:spcBef>
                <a:spcPts val="0"/>
              </a:spcBef>
              <a:spcAft>
                <a:spcPts val="0"/>
              </a:spcAft>
            </a:pPr>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BQ2</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10" name="文本框 9"/>
          <p:cNvSpPr txBox="1"/>
          <p:nvPr>
            <p:custDataLst>
              <p:tags r:id="rId17"/>
            </p:custDataLst>
          </p:nvPr>
        </p:nvSpPr>
        <p:spPr>
          <a:xfrm>
            <a:off x="3183890" y="1524635"/>
            <a:ext cx="654050" cy="368300"/>
          </a:xfrm>
          <a:prstGeom prst="rect">
            <a:avLst/>
          </a:prstGeom>
          <a:noFill/>
        </p:spPr>
        <p:txBody>
          <a:bodyPr wrap="none" rtlCol="0">
            <a:spAutoFit/>
          </a:bodyPr>
          <a:lstStyle/>
          <a:p>
            <a:pPr algn="l"/>
            <a:r>
              <a:rPr lang="en-US" altLang="zh-CN">
                <a:solidFill>
                  <a:srgbClr val="FF0000"/>
                </a:solidFill>
                <a:latin typeface="Times New Roman" panose="02020603050405020304" pitchFamily="18" charset="0"/>
                <a:cs typeface="Times New Roman" panose="02020603050405020304" pitchFamily="18" charset="0"/>
                <a:sym typeface="+mn-ea"/>
              </a:rPr>
              <a:t>↓</a:t>
            </a:r>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CQ2</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11" name="文本框 10"/>
          <p:cNvSpPr txBox="1"/>
          <p:nvPr/>
        </p:nvSpPr>
        <p:spPr>
          <a:xfrm>
            <a:off x="3216911" y="2115820"/>
            <a:ext cx="645160" cy="368300"/>
          </a:xfrm>
          <a:prstGeom prst="rect">
            <a:avLst/>
          </a:prstGeom>
          <a:noFill/>
        </p:spPr>
        <p:txBody>
          <a:bodyPr wrap="none" rtlCol="0">
            <a:spAutoFit/>
          </a:bodyPr>
          <a:lstStyle/>
          <a:p>
            <a:r>
              <a:rPr lang="en-US" altLang="zh-CN" b="1" i="1">
                <a:solidFill>
                  <a:srgbClr val="FF0000"/>
                </a:solidFill>
                <a:latin typeface="Times New Roman" panose="02020603050405020304" pitchFamily="18" charset="0"/>
                <a:cs typeface="Times New Roman" panose="02020603050405020304" pitchFamily="18" charset="0"/>
              </a:rPr>
              <a:t>U</a:t>
            </a:r>
            <a:r>
              <a:rPr lang="en-US" altLang="zh-CN" b="1" baseline="-25000">
                <a:solidFill>
                  <a:srgbClr val="FF0000"/>
                </a:solidFill>
                <a:latin typeface="Times New Roman" panose="02020603050405020304" pitchFamily="18" charset="0"/>
                <a:cs typeface="Times New Roman" panose="02020603050405020304" pitchFamily="18" charset="0"/>
              </a:rPr>
              <a:t>CQ2</a:t>
            </a:r>
            <a:endParaRPr lang="en-US" altLang="zh-CN" b="1">
              <a:solidFill>
                <a:srgbClr val="FF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131503" y="2822575"/>
            <a:ext cx="719455" cy="755015"/>
          </a:xfrm>
          <a:prstGeom prst="rect">
            <a:avLst/>
          </a:prstGeom>
          <a:noFill/>
        </p:spPr>
        <p:txBody>
          <a:bodyPr wrap="none" rtlCol="0">
            <a:spAutoFit/>
          </a:bodyPr>
          <a:lstStyle/>
          <a:p>
            <a:pPr algn="r">
              <a:lnSpc>
                <a:spcPct val="80000"/>
              </a:lnSpc>
              <a:spcBef>
                <a:spcPts val="0"/>
              </a:spcBef>
              <a:spcAft>
                <a:spcPts val="0"/>
              </a:spcAft>
            </a:pPr>
            <a:r>
              <a:rPr lang="en-US" altLang="zh-CN" i="1">
                <a:solidFill>
                  <a:srgbClr val="0000FF"/>
                </a:solidFill>
                <a:latin typeface="Times New Roman" panose="02020603050405020304" pitchFamily="18" charset="0"/>
                <a:cs typeface="Times New Roman" panose="02020603050405020304" pitchFamily="18" charset="0"/>
              </a:rPr>
              <a:t>+</a:t>
            </a:r>
            <a:endParaRPr lang="en-US" altLang="zh-CN" i="1">
              <a:solidFill>
                <a:srgbClr val="0000FF"/>
              </a:solidFill>
              <a:latin typeface="Times New Roman" panose="02020603050405020304" pitchFamily="18" charset="0"/>
              <a:cs typeface="Times New Roman" panose="02020603050405020304" pitchFamily="18" charset="0"/>
            </a:endParaRPr>
          </a:p>
          <a:p>
            <a:pPr>
              <a:lnSpc>
                <a:spcPct val="80000"/>
              </a:lnSpc>
              <a:spcBef>
                <a:spcPts val="0"/>
              </a:spcBef>
              <a:spcAft>
                <a:spcPts val="0"/>
              </a:spcAft>
            </a:pPr>
            <a:r>
              <a:rPr lang="en-US" altLang="zh-CN" i="1">
                <a:solidFill>
                  <a:srgbClr val="0000FF"/>
                </a:solidFill>
                <a:latin typeface="Times New Roman" panose="02020603050405020304" pitchFamily="18" charset="0"/>
                <a:cs typeface="Times New Roman" panose="02020603050405020304" pitchFamily="18" charset="0"/>
              </a:rPr>
              <a:t>U</a:t>
            </a:r>
            <a:r>
              <a:rPr lang="en-US" altLang="zh-CN" baseline="-25000">
                <a:solidFill>
                  <a:srgbClr val="0000FF"/>
                </a:solidFill>
                <a:latin typeface="Times New Roman" panose="02020603050405020304" pitchFamily="18" charset="0"/>
                <a:cs typeface="Times New Roman" panose="02020603050405020304" pitchFamily="18" charset="0"/>
              </a:rPr>
              <a:t>BEQ2</a:t>
            </a:r>
            <a:endParaRPr lang="en-US" altLang="zh-CN" baseline="-25000">
              <a:solidFill>
                <a:srgbClr val="0000FF"/>
              </a:solidFill>
              <a:latin typeface="Times New Roman" panose="02020603050405020304" pitchFamily="18" charset="0"/>
              <a:cs typeface="Times New Roman" panose="02020603050405020304" pitchFamily="18" charset="0"/>
            </a:endParaRPr>
          </a:p>
          <a:p>
            <a:pPr algn="l">
              <a:lnSpc>
                <a:spcPct val="80000"/>
              </a:lnSpc>
              <a:spcBef>
                <a:spcPts val="0"/>
              </a:spcBef>
              <a:spcAft>
                <a:spcPts val="0"/>
              </a:spcAft>
            </a:pPr>
            <a:r>
              <a:rPr lang="en-US" altLang="zh-CN">
                <a:solidFill>
                  <a:srgbClr val="0000FF"/>
                </a:solidFill>
                <a:latin typeface="Times New Roman" panose="02020603050405020304" pitchFamily="18" charset="0"/>
                <a:cs typeface="Times New Roman" panose="02020603050405020304" pitchFamily="18" charset="0"/>
              </a:rPr>
              <a:t>-</a:t>
            </a:r>
            <a:endParaRPr lang="en-US" altLang="zh-CN">
              <a:solidFill>
                <a:srgbClr val="0000FF"/>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2750185" y="3090545"/>
            <a:ext cx="655320" cy="426085"/>
          </a:xfrm>
          <a:prstGeom prst="rect">
            <a:avLst/>
          </a:prstGeom>
          <a:noFill/>
        </p:spPr>
        <p:txBody>
          <a:bodyPr wrap="square" rtlCol="0">
            <a:spAutoFit/>
          </a:bodyPr>
          <a:lstStyle/>
          <a:p>
            <a:pPr algn="l">
              <a:lnSpc>
                <a:spcPct val="60000"/>
              </a:lnSpc>
              <a:spcBef>
                <a:spcPts val="0"/>
              </a:spcBef>
              <a:spcAft>
                <a:spcPts val="0"/>
              </a:spcAft>
            </a:pPr>
            <a:r>
              <a:rPr lang="en-US" altLang="zh-CN">
                <a:solidFill>
                  <a:srgbClr val="FF0000"/>
                </a:solidFill>
                <a:latin typeface="Times New Roman" panose="02020603050405020304" pitchFamily="18" charset="0"/>
                <a:cs typeface="Times New Roman" panose="02020603050405020304" pitchFamily="18" charset="0"/>
                <a:sym typeface="+mn-ea"/>
              </a:rPr>
              <a:t>←</a:t>
            </a:r>
            <a:endParaRPr lang="en-US" altLang="zh-CN">
              <a:solidFill>
                <a:srgbClr val="FF0000"/>
              </a:solidFill>
              <a:latin typeface="Times New Roman" panose="02020603050405020304" pitchFamily="18" charset="0"/>
              <a:cs typeface="Times New Roman" panose="02020603050405020304" pitchFamily="18" charset="0"/>
              <a:sym typeface="+mn-ea"/>
            </a:endParaRPr>
          </a:p>
          <a:p>
            <a:pPr algn="l">
              <a:lnSpc>
                <a:spcPct val="60000"/>
              </a:lnSpc>
              <a:spcBef>
                <a:spcPts val="20"/>
              </a:spcBef>
              <a:spcAft>
                <a:spcPts val="0"/>
              </a:spcAft>
            </a:pPr>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EQ2</a:t>
            </a:r>
            <a:endParaRPr lang="en-US" altLang="zh-CN">
              <a:solidFill>
                <a:srgbClr val="FF0000"/>
              </a:solidFill>
              <a:latin typeface="Times New Roman" panose="02020603050405020304" pitchFamily="18" charset="0"/>
              <a:cs typeface="Times New Roman" panose="02020603050405020304" pitchFamily="18" charset="0"/>
            </a:endParaRPr>
          </a:p>
        </p:txBody>
      </p:sp>
      <p:graphicFrame>
        <p:nvGraphicFramePr>
          <p:cNvPr id="17" name="Object 3"/>
          <p:cNvGraphicFramePr>
            <a:graphicFrameLocks noChangeAspect="1"/>
          </p:cNvGraphicFramePr>
          <p:nvPr/>
        </p:nvGraphicFramePr>
        <p:xfrm>
          <a:off x="3639091" y="4488020"/>
          <a:ext cx="3453130" cy="482600"/>
        </p:xfrm>
        <a:graphic>
          <a:graphicData uri="http://schemas.openxmlformats.org/presentationml/2006/ole">
            <mc:AlternateContent xmlns:mc="http://schemas.openxmlformats.org/markup-compatibility/2006">
              <mc:Choice xmlns:v="urn:schemas-microsoft-com:vml" Requires="v">
                <p:oleObj spid="_x0000_s18" name="" r:id="rId18" imgW="1727200" imgH="241300" progId="Equation.DSMT4">
                  <p:embed/>
                </p:oleObj>
              </mc:Choice>
              <mc:Fallback>
                <p:oleObj name="" r:id="rId18" imgW="1727200" imgH="241300" progId="Equation.DSMT4">
                  <p:embed/>
                  <p:pic>
                    <p:nvPicPr>
                      <p:cNvPr id="0" name="图片 3126"/>
                      <p:cNvPicPr/>
                      <p:nvPr/>
                    </p:nvPicPr>
                    <p:blipFill>
                      <a:blip r:embed="rId19"/>
                      <a:stretch>
                        <a:fillRect/>
                      </a:stretch>
                    </p:blipFill>
                    <p:spPr>
                      <a:xfrm>
                        <a:off x="3639091" y="4488020"/>
                        <a:ext cx="3453130" cy="482600"/>
                      </a:xfrm>
                      <a:prstGeom prst="rect">
                        <a:avLst/>
                      </a:prstGeom>
                      <a:solidFill>
                        <a:srgbClr val="66FFFF"/>
                      </a:solidFill>
                      <a:ln w="12700">
                        <a:solidFill>
                          <a:srgbClr val="FF0000"/>
                        </a:solidFill>
                        <a:miter/>
                      </a:ln>
                    </p:spPr>
                  </p:pic>
                </p:oleObj>
              </mc:Fallback>
            </mc:AlternateContent>
          </a:graphicData>
        </a:graphic>
      </p:graphicFrame>
      <p:grpSp>
        <p:nvGrpSpPr>
          <p:cNvPr id="32" name="组合 31"/>
          <p:cNvGrpSpPr/>
          <p:nvPr/>
        </p:nvGrpSpPr>
        <p:grpSpPr>
          <a:xfrm>
            <a:off x="758825" y="2913380"/>
            <a:ext cx="3917950" cy="400050"/>
            <a:chOff x="1195" y="4588"/>
            <a:chExt cx="6170" cy="630"/>
          </a:xfrm>
        </p:grpSpPr>
        <p:sp>
          <p:nvSpPr>
            <p:cNvPr id="28" name="直接连接符 27"/>
            <p:cNvSpPr/>
            <p:nvPr>
              <p:custDataLst>
                <p:tags r:id="rId20"/>
              </p:custDataLst>
            </p:nvPr>
          </p:nvSpPr>
          <p:spPr>
            <a:xfrm>
              <a:off x="6793" y="5218"/>
              <a:ext cx="480" cy="0"/>
            </a:xfrm>
            <a:prstGeom prst="line">
              <a:avLst/>
            </a:prstGeom>
            <a:ln w="28575" cap="flat" cmpd="sng">
              <a:solidFill>
                <a:srgbClr val="FF3300"/>
              </a:solidFill>
              <a:prstDash val="solid"/>
              <a:headEnd type="none" w="med" len="med"/>
              <a:tailEnd type="none" w="med" len="med"/>
            </a:ln>
          </p:spPr>
          <p:txBody>
            <a:bodyPr/>
            <a:p>
              <a:endParaRPr lang="zh-CN" altLang="en-US"/>
            </a:p>
          </p:txBody>
        </p:sp>
        <p:grpSp>
          <p:nvGrpSpPr>
            <p:cNvPr id="31" name="组合 30"/>
            <p:cNvGrpSpPr/>
            <p:nvPr/>
          </p:nvGrpSpPr>
          <p:grpSpPr>
            <a:xfrm>
              <a:off x="1195" y="4588"/>
              <a:ext cx="6171" cy="620"/>
              <a:chOff x="1205" y="4598"/>
              <a:chExt cx="6171" cy="620"/>
            </a:xfrm>
          </p:grpSpPr>
          <p:grpSp>
            <p:nvGrpSpPr>
              <p:cNvPr id="27" name="组合 26"/>
              <p:cNvGrpSpPr/>
              <p:nvPr/>
            </p:nvGrpSpPr>
            <p:grpSpPr>
              <a:xfrm>
                <a:off x="1205" y="4646"/>
                <a:ext cx="6171" cy="552"/>
                <a:chOff x="1205" y="4646"/>
                <a:chExt cx="6171" cy="552"/>
              </a:xfrm>
            </p:grpSpPr>
            <p:sp>
              <p:nvSpPr>
                <p:cNvPr id="45067" name="直接连接符 45066"/>
                <p:cNvSpPr/>
                <p:nvPr/>
              </p:nvSpPr>
              <p:spPr>
                <a:xfrm>
                  <a:off x="1298" y="5198"/>
                  <a:ext cx="480" cy="0"/>
                </a:xfrm>
                <a:prstGeom prst="line">
                  <a:avLst/>
                </a:prstGeom>
                <a:ln w="28575" cap="flat" cmpd="sng">
                  <a:solidFill>
                    <a:srgbClr val="FF3300"/>
                  </a:solidFill>
                  <a:prstDash val="solid"/>
                  <a:headEnd type="none" w="med" len="med"/>
                  <a:tailEnd type="none" w="med" len="med"/>
                </a:ln>
              </p:spPr>
              <p:txBody>
                <a:bodyPr/>
                <a:lstStyle/>
                <a:p>
                  <a:endParaRPr lang="zh-CN" altLang="en-US"/>
                </a:p>
              </p:txBody>
            </p:sp>
            <p:pic>
              <p:nvPicPr>
                <p:cNvPr id="25" name="图片 24"/>
                <p:cNvPicPr>
                  <a:picLocks noChangeAspect="1"/>
                </p:cNvPicPr>
                <p:nvPr>
                  <p:custDataLst>
                    <p:tags r:id="rId21"/>
                  </p:custDataLst>
                </p:nvPr>
              </p:nvPicPr>
              <p:blipFill>
                <a:blip r:embed="rId22"/>
                <a:stretch>
                  <a:fillRect/>
                </a:stretch>
              </p:blipFill>
              <p:spPr>
                <a:xfrm>
                  <a:off x="6746" y="4656"/>
                  <a:ext cx="630" cy="480"/>
                </a:xfrm>
                <a:prstGeom prst="rect">
                  <a:avLst/>
                </a:prstGeom>
              </p:spPr>
            </p:pic>
            <p:pic>
              <p:nvPicPr>
                <p:cNvPr id="26" name="图片 25"/>
                <p:cNvPicPr>
                  <a:picLocks noChangeAspect="1"/>
                </p:cNvPicPr>
                <p:nvPr>
                  <p:custDataLst>
                    <p:tags r:id="rId23"/>
                  </p:custDataLst>
                </p:nvPr>
              </p:nvPicPr>
              <p:blipFill>
                <a:blip r:embed="rId22"/>
                <a:stretch>
                  <a:fillRect/>
                </a:stretch>
              </p:blipFill>
              <p:spPr>
                <a:xfrm>
                  <a:off x="1205" y="4646"/>
                  <a:ext cx="630" cy="480"/>
                </a:xfrm>
                <a:prstGeom prst="rect">
                  <a:avLst/>
                </a:prstGeom>
              </p:spPr>
            </p:pic>
          </p:grpSp>
          <p:sp>
            <p:nvSpPr>
              <p:cNvPr id="29" name="直接连接符 28"/>
              <p:cNvSpPr/>
              <p:nvPr>
                <p:custDataLst>
                  <p:tags r:id="rId24"/>
                </p:custDataLst>
              </p:nvPr>
            </p:nvSpPr>
            <p:spPr>
              <a:xfrm>
                <a:off x="7023" y="4618"/>
                <a:ext cx="0" cy="600"/>
              </a:xfrm>
              <a:prstGeom prst="line">
                <a:avLst/>
              </a:prstGeom>
              <a:ln w="19050" cap="flat" cmpd="sng">
                <a:solidFill>
                  <a:srgbClr val="FF3300"/>
                </a:solidFill>
                <a:prstDash val="solid"/>
                <a:headEnd type="none" w="med" len="med"/>
                <a:tailEnd type="none" w="med" len="med"/>
              </a:ln>
            </p:spPr>
            <p:txBody>
              <a:bodyPr/>
              <a:p>
                <a:endParaRPr lang="zh-CN" altLang="en-US"/>
              </a:p>
            </p:txBody>
          </p:sp>
          <p:sp>
            <p:nvSpPr>
              <p:cNvPr id="30" name="直接连接符 29"/>
              <p:cNvSpPr/>
              <p:nvPr>
                <p:custDataLst>
                  <p:tags r:id="rId25"/>
                </p:custDataLst>
              </p:nvPr>
            </p:nvSpPr>
            <p:spPr>
              <a:xfrm>
                <a:off x="1538" y="4598"/>
                <a:ext cx="0" cy="600"/>
              </a:xfrm>
              <a:prstGeom prst="line">
                <a:avLst/>
              </a:prstGeom>
              <a:ln w="19050" cap="flat" cmpd="sng">
                <a:solidFill>
                  <a:srgbClr val="FF3300"/>
                </a:solidFill>
                <a:prstDash val="solid"/>
                <a:headEnd type="none" w="med" len="med"/>
                <a:tailEnd type="none" w="med" len="med"/>
              </a:ln>
            </p:spPr>
            <p:txBody>
              <a:bodyPr/>
              <a:p>
                <a:endParaRPr lang="zh-CN" altLang="en-US"/>
              </a:p>
            </p:txBody>
          </p:sp>
        </p:grpSp>
      </p:grpSp>
      <p:grpSp>
        <p:nvGrpSpPr>
          <p:cNvPr id="14" name="组合 13"/>
          <p:cNvGrpSpPr/>
          <p:nvPr/>
        </p:nvGrpSpPr>
        <p:grpSpPr>
          <a:xfrm>
            <a:off x="703580" y="2806409"/>
            <a:ext cx="2071370" cy="1467141"/>
            <a:chOff x="1108" y="4226"/>
            <a:chExt cx="3262" cy="2504"/>
          </a:xfrm>
        </p:grpSpPr>
        <p:sp>
          <p:nvSpPr>
            <p:cNvPr id="15" name="圆角矩形 14"/>
            <p:cNvSpPr/>
            <p:nvPr>
              <p:custDataLst>
                <p:tags r:id="rId26"/>
              </p:custDataLst>
            </p:nvPr>
          </p:nvSpPr>
          <p:spPr>
            <a:xfrm>
              <a:off x="1108" y="4233"/>
              <a:ext cx="2349" cy="561"/>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custDataLst>
                <p:tags r:id="rId27"/>
              </p:custDataLst>
            </p:nvPr>
          </p:nvSpPr>
          <p:spPr>
            <a:xfrm>
              <a:off x="3457" y="4226"/>
              <a:ext cx="913" cy="2504"/>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4" name="图片 33"/>
          <p:cNvPicPr>
            <a:picLocks noChangeAspect="1"/>
          </p:cNvPicPr>
          <p:nvPr>
            <p:custDataLst>
              <p:tags r:id="rId28"/>
            </p:custDataLst>
          </p:nvPr>
        </p:nvPicPr>
        <p:blipFill>
          <a:blip r:embed="rId29"/>
          <a:stretch>
            <a:fillRect/>
          </a:stretch>
        </p:blipFill>
        <p:spPr>
          <a:xfrm>
            <a:off x="2774950" y="3446145"/>
            <a:ext cx="103505" cy="572135"/>
          </a:xfrm>
          <a:prstGeom prst="rect">
            <a:avLst/>
          </a:prstGeom>
        </p:spPr>
      </p:pic>
      <p:sp>
        <p:nvSpPr>
          <p:cNvPr id="33" name="文本框 32"/>
          <p:cNvSpPr txBox="1"/>
          <p:nvPr>
            <p:custDataLst>
              <p:tags r:id="rId30"/>
            </p:custDataLst>
          </p:nvPr>
        </p:nvSpPr>
        <p:spPr>
          <a:xfrm>
            <a:off x="2774950" y="3516630"/>
            <a:ext cx="685800" cy="368300"/>
          </a:xfrm>
          <a:prstGeom prst="rect">
            <a:avLst/>
          </a:prstGeom>
          <a:solidFill>
            <a:srgbClr val="66FFFF"/>
          </a:solidFill>
        </p:spPr>
        <p:txBody>
          <a:bodyPr wrap="none" rtlCol="0">
            <a:spAutoFit/>
          </a:bodyPr>
          <a:p>
            <a:pPr algn="l"/>
            <a:r>
              <a:rPr lang="en-US" altLang="zh-CN">
                <a:solidFill>
                  <a:srgbClr val="FF0000"/>
                </a:solidFill>
                <a:latin typeface="Times New Roman" panose="02020603050405020304" pitchFamily="18" charset="0"/>
                <a:cs typeface="Times New Roman" panose="02020603050405020304" pitchFamily="18" charset="0"/>
                <a:sym typeface="+mn-ea"/>
              </a:rPr>
              <a:t>↓2</a:t>
            </a:r>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E</a:t>
            </a:r>
            <a:r>
              <a:rPr lang="en-US" altLang="zh-CN" baseline="-25000">
                <a:solidFill>
                  <a:srgbClr val="FF0000"/>
                </a:solidFill>
                <a:latin typeface="Times New Roman" panose="02020603050405020304" pitchFamily="18" charset="0"/>
                <a:cs typeface="Times New Roman" panose="02020603050405020304" pitchFamily="18" charset="0"/>
              </a:rPr>
              <a:t>Q</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37" name="任意多边形 36"/>
          <p:cNvSpPr/>
          <p:nvPr/>
        </p:nvSpPr>
        <p:spPr>
          <a:xfrm rot="21420000">
            <a:off x="965835" y="1616075"/>
            <a:ext cx="2012950" cy="1520825"/>
          </a:xfrm>
          <a:custGeom>
            <a:avLst/>
            <a:gdLst>
              <a:gd name="connisteX0" fmla="*/ 2012950 w 2012950"/>
              <a:gd name="connsiteY0" fmla="*/ 28426 h 1520676"/>
              <a:gd name="connisteX1" fmla="*/ 1435100 w 2012950"/>
              <a:gd name="connsiteY1" fmla="*/ 34776 h 1520676"/>
              <a:gd name="connisteX2" fmla="*/ 1263650 w 2012950"/>
              <a:gd name="connsiteY2" fmla="*/ 384026 h 1520676"/>
              <a:gd name="connisteX3" fmla="*/ 1238250 w 2012950"/>
              <a:gd name="connsiteY3" fmla="*/ 860276 h 1520676"/>
              <a:gd name="connisteX4" fmla="*/ 1200150 w 2012950"/>
              <a:gd name="connsiteY4" fmla="*/ 1450826 h 1520676"/>
              <a:gd name="connisteX5" fmla="*/ 717550 w 2012950"/>
              <a:gd name="connsiteY5" fmla="*/ 1298426 h 1520676"/>
              <a:gd name="connisteX6" fmla="*/ 146050 w 2012950"/>
              <a:gd name="connsiteY6" fmla="*/ 1247626 h 1520676"/>
              <a:gd name="connisteX7" fmla="*/ 0 w 2012950"/>
              <a:gd name="connsiteY7" fmla="*/ 1520676 h 1520676"/>
              <a:gd name="connisteX8" fmla="*/ 0 w 2012950"/>
              <a:gd name="connsiteY8" fmla="*/ 1527026 h 152067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2012950" h="1520676">
                <a:moveTo>
                  <a:pt x="2012950" y="28426"/>
                </a:moveTo>
                <a:cubicBezTo>
                  <a:pt x="1900555" y="22711"/>
                  <a:pt x="1584960" y="-36344"/>
                  <a:pt x="1435100" y="34776"/>
                </a:cubicBezTo>
                <a:cubicBezTo>
                  <a:pt x="1285240" y="105896"/>
                  <a:pt x="1303020" y="218926"/>
                  <a:pt x="1263650" y="384026"/>
                </a:cubicBezTo>
                <a:cubicBezTo>
                  <a:pt x="1224280" y="549126"/>
                  <a:pt x="1250950" y="646916"/>
                  <a:pt x="1238250" y="860276"/>
                </a:cubicBezTo>
                <a:cubicBezTo>
                  <a:pt x="1225550" y="1073636"/>
                  <a:pt x="1304290" y="1363196"/>
                  <a:pt x="1200150" y="1450826"/>
                </a:cubicBezTo>
                <a:cubicBezTo>
                  <a:pt x="1096010" y="1538456"/>
                  <a:pt x="928370" y="1339066"/>
                  <a:pt x="717550" y="1298426"/>
                </a:cubicBezTo>
                <a:cubicBezTo>
                  <a:pt x="506730" y="1257786"/>
                  <a:pt x="289560" y="1203176"/>
                  <a:pt x="146050" y="1247626"/>
                </a:cubicBezTo>
                <a:cubicBezTo>
                  <a:pt x="2540" y="1292076"/>
                  <a:pt x="29210" y="1464796"/>
                  <a:pt x="0" y="1520676"/>
                </a:cubicBezTo>
              </a:path>
            </a:pathLst>
          </a:custGeom>
          <a:noFill/>
          <a:ln w="28575">
            <a:solidFill>
              <a:srgbClr val="ED27EA"/>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nvSpPr>
        <p:spPr>
          <a:xfrm>
            <a:off x="2219327" y="2310130"/>
            <a:ext cx="615950" cy="829945"/>
          </a:xfrm>
          <a:prstGeom prst="rect">
            <a:avLst/>
          </a:prstGeom>
          <a:noFill/>
        </p:spPr>
        <p:txBody>
          <a:bodyPr wrap="none" rtlCol="0">
            <a:spAutoFit/>
          </a:bodyPr>
          <a:lstStyle/>
          <a:p>
            <a:pPr algn="ctr"/>
            <a:r>
              <a:rPr lang="en-US" altLang="zh-CN" sz="1600" b="1" i="1">
                <a:solidFill>
                  <a:srgbClr val="ED27EA"/>
                </a:solidFill>
                <a:latin typeface="Times New Roman" panose="02020603050405020304" pitchFamily="18" charset="0"/>
                <a:cs typeface="Times New Roman" panose="02020603050405020304" pitchFamily="18" charset="0"/>
              </a:rPr>
              <a:t>+</a:t>
            </a:r>
            <a:endParaRPr lang="en-US" altLang="zh-CN" sz="1600" b="1" i="1">
              <a:solidFill>
                <a:srgbClr val="ED27EA"/>
              </a:solidFill>
              <a:latin typeface="Times New Roman" panose="02020603050405020304" pitchFamily="18" charset="0"/>
              <a:cs typeface="Times New Roman" panose="02020603050405020304" pitchFamily="18" charset="0"/>
            </a:endParaRPr>
          </a:p>
          <a:p>
            <a:pPr algn="ctr"/>
            <a:r>
              <a:rPr lang="en-US" altLang="zh-CN" sz="1600" b="1" i="1">
                <a:solidFill>
                  <a:srgbClr val="ED27EA"/>
                </a:solidFill>
                <a:latin typeface="Times New Roman" panose="02020603050405020304" pitchFamily="18" charset="0"/>
                <a:cs typeface="Times New Roman" panose="02020603050405020304" pitchFamily="18" charset="0"/>
              </a:rPr>
              <a:t>U</a:t>
            </a:r>
            <a:r>
              <a:rPr lang="en-US" altLang="zh-CN" sz="1600" b="1" baseline="-25000">
                <a:solidFill>
                  <a:srgbClr val="ED27EA"/>
                </a:solidFill>
                <a:latin typeface="Times New Roman" panose="02020603050405020304" pitchFamily="18" charset="0"/>
                <a:cs typeface="Times New Roman" panose="02020603050405020304" pitchFamily="18" charset="0"/>
              </a:rPr>
              <a:t>CEQ</a:t>
            </a:r>
            <a:endParaRPr lang="en-US" altLang="zh-CN" sz="1600" b="1" baseline="-25000">
              <a:solidFill>
                <a:srgbClr val="ED27EA"/>
              </a:solidFill>
              <a:latin typeface="Times New Roman" panose="02020603050405020304" pitchFamily="18" charset="0"/>
              <a:cs typeface="Times New Roman" panose="02020603050405020304" pitchFamily="18" charset="0"/>
            </a:endParaRPr>
          </a:p>
          <a:p>
            <a:pPr algn="ctr"/>
            <a:r>
              <a:rPr lang="en-US" altLang="zh-CN" sz="1600" b="1">
                <a:solidFill>
                  <a:srgbClr val="ED27EA"/>
                </a:solidFill>
                <a:latin typeface="Times New Roman" panose="02020603050405020304" pitchFamily="18" charset="0"/>
                <a:cs typeface="Times New Roman" panose="02020603050405020304" pitchFamily="18" charset="0"/>
              </a:rPr>
              <a:t>-</a:t>
            </a:r>
            <a:endParaRPr lang="en-US" altLang="zh-CN" sz="1600" b="1">
              <a:solidFill>
                <a:srgbClr val="ED27EA"/>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075"/>
                                        </p:tgtEl>
                                        <p:attrNameLst>
                                          <p:attrName>style.visibility</p:attrName>
                                        </p:attrNameLst>
                                      </p:cBhvr>
                                      <p:to>
                                        <p:strVal val="visible"/>
                                      </p:to>
                                    </p:set>
                                    <p:animEffect transition="in" filter="blinds(horizontal)">
                                      <p:cBhvr>
                                        <p:cTn id="7" dur="500"/>
                                        <p:tgtEl>
                                          <p:spTgt spid="4507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000" fill="hold">
                                          <p:stCondLst>
                                            <p:cond delay="0"/>
                                          </p:stCondLst>
                                        </p:cTn>
                                        <p:tgtEl>
                                          <p:spTgt spid="23"/>
                                        </p:tgtEl>
                                        <p:attrNameLst>
                                          <p:attrName>style.visibility</p:attrName>
                                        </p:attrNameLst>
                                      </p:cBhvr>
                                      <p:to>
                                        <p:strVal val="visible"/>
                                      </p:to>
                                    </p:set>
                                    <p:animEffect transition="in" filter="wipe(up)">
                                      <p:cBhvr>
                                        <p:cTn id="17" dur="1000"/>
                                        <p:tgtEl>
                                          <p:spTgt spid="23"/>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000" fill="hold">
                                          <p:stCondLst>
                                            <p:cond delay="0"/>
                                          </p:stCondLst>
                                        </p:cTn>
                                        <p:tgtEl>
                                          <p:spTgt spid="20"/>
                                        </p:tgtEl>
                                        <p:attrNameLst>
                                          <p:attrName>style.visibility</p:attrName>
                                        </p:attrNameLst>
                                      </p:cBhvr>
                                      <p:to>
                                        <p:strVal val="visible"/>
                                      </p:to>
                                    </p:set>
                                    <p:animEffect transition="in" filter="wipe(left)">
                                      <p:cBhvr>
                                        <p:cTn id="21" dur="1000"/>
                                        <p:tgtEl>
                                          <p:spTgt spid="20"/>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000" fill="hold">
                                          <p:stCondLst>
                                            <p:cond delay="0"/>
                                          </p:stCondLst>
                                        </p:cTn>
                                        <p:tgtEl>
                                          <p:spTgt spid="21"/>
                                        </p:tgtEl>
                                        <p:attrNameLst>
                                          <p:attrName>style.visibility</p:attrName>
                                        </p:attrNameLst>
                                      </p:cBhvr>
                                      <p:to>
                                        <p:strVal val="visible"/>
                                      </p:to>
                                    </p:set>
                                    <p:animEffect transition="in" filter="wipe(up)">
                                      <p:cBhvr>
                                        <p:cTn id="25" dur="1000"/>
                                        <p:tgtEl>
                                          <p:spTgt spid="21"/>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000" fill="hold">
                                          <p:stCondLst>
                                            <p:cond delay="0"/>
                                          </p:stCondLst>
                                        </p:cTn>
                                        <p:tgtEl>
                                          <p:spTgt spid="8"/>
                                        </p:tgtEl>
                                        <p:attrNameLst>
                                          <p:attrName>style.visibility</p:attrName>
                                        </p:attrNameLst>
                                      </p:cBhvr>
                                      <p:to>
                                        <p:strVal val="visible"/>
                                      </p:to>
                                    </p:set>
                                    <p:animEffect transition="in" filter="wipe(left)">
                                      <p:cBhvr>
                                        <p:cTn id="29" dur="1000"/>
                                        <p:tgtEl>
                                          <p:spTgt spid="8"/>
                                        </p:tgtEl>
                                      </p:cBhvr>
                                    </p:animEffect>
                                  </p:childTnLst>
                                </p:cTn>
                              </p:par>
                            </p:childTnLst>
                          </p:cTn>
                        </p:par>
                        <p:par>
                          <p:cTn id="30" fill="hold">
                            <p:stCondLst>
                              <p:cond delay="4000"/>
                            </p:stCondLst>
                            <p:childTnLst>
                              <p:par>
                                <p:cTn id="31" presetID="22" presetClass="entr" presetSubtype="1" fill="hold" grpId="0" nodeType="afterEffect">
                                  <p:stCondLst>
                                    <p:cond delay="0"/>
                                  </p:stCondLst>
                                  <p:childTnLst>
                                    <p:set>
                                      <p:cBhvr>
                                        <p:cTn id="32" dur="1000" fill="hold">
                                          <p:stCondLst>
                                            <p:cond delay="0"/>
                                          </p:stCondLst>
                                        </p:cTn>
                                        <p:tgtEl>
                                          <p:spTgt spid="22"/>
                                        </p:tgtEl>
                                        <p:attrNameLst>
                                          <p:attrName>style.visibility</p:attrName>
                                        </p:attrNameLst>
                                      </p:cBhvr>
                                      <p:to>
                                        <p:strVal val="visible"/>
                                      </p:to>
                                    </p:set>
                                    <p:animEffect transition="in" filter="wipe(up)">
                                      <p:cBhvr>
                                        <p:cTn id="33" dur="10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000" fill="hold">
                                          <p:stCondLst>
                                            <p:cond delay="0"/>
                                          </p:stCondLst>
                                        </p:cTn>
                                        <p:tgtEl>
                                          <p:spTgt spid="12"/>
                                        </p:tgtEl>
                                        <p:attrNameLst>
                                          <p:attrName>style.visibility</p:attrName>
                                        </p:attrNameLst>
                                      </p:cBhvr>
                                      <p:to>
                                        <p:strVal val="visible"/>
                                      </p:to>
                                    </p:set>
                                    <p:animEffect transition="in" filter="wipe(up)">
                                      <p:cBhvr>
                                        <p:cTn id="38" dur="1000"/>
                                        <p:tgtEl>
                                          <p:spTgt spid="12"/>
                                        </p:tgtEl>
                                      </p:cBhvr>
                                    </p:animEffect>
                                  </p:childTnLst>
                                </p:cTn>
                              </p:par>
                            </p:childTnLst>
                          </p:cTn>
                        </p:par>
                        <p:par>
                          <p:cTn id="39" fill="hold">
                            <p:stCondLst>
                              <p:cond delay="1000"/>
                            </p:stCondLst>
                            <p:childTnLst>
                              <p:par>
                                <p:cTn id="40" presetID="22" presetClass="entr" presetSubtype="2" fill="hold" grpId="0" nodeType="afterEffect">
                                  <p:stCondLst>
                                    <p:cond delay="0"/>
                                  </p:stCondLst>
                                  <p:childTnLst>
                                    <p:set>
                                      <p:cBhvr>
                                        <p:cTn id="41" dur="1000" fill="hold">
                                          <p:stCondLst>
                                            <p:cond delay="0"/>
                                          </p:stCondLst>
                                        </p:cTn>
                                        <p:tgtEl>
                                          <p:spTgt spid="9"/>
                                        </p:tgtEl>
                                        <p:attrNameLst>
                                          <p:attrName>style.visibility</p:attrName>
                                        </p:attrNameLst>
                                      </p:cBhvr>
                                      <p:to>
                                        <p:strVal val="visible"/>
                                      </p:to>
                                    </p:set>
                                    <p:animEffect transition="in" filter="wipe(right)">
                                      <p:cBhvr>
                                        <p:cTn id="42" dur="1000"/>
                                        <p:tgtEl>
                                          <p:spTgt spid="9"/>
                                        </p:tgtEl>
                                      </p:cBhvr>
                                    </p:animEffect>
                                  </p:childTnLst>
                                </p:cTn>
                              </p:par>
                            </p:childTnLst>
                          </p:cTn>
                        </p:par>
                        <p:par>
                          <p:cTn id="43" fill="hold">
                            <p:stCondLst>
                              <p:cond delay="2000"/>
                            </p:stCondLst>
                            <p:childTnLst>
                              <p:par>
                                <p:cTn id="44" presetID="22" presetClass="entr" presetSubtype="1" fill="hold" grpId="0" nodeType="afterEffect">
                                  <p:stCondLst>
                                    <p:cond delay="0"/>
                                  </p:stCondLst>
                                  <p:childTnLst>
                                    <p:set>
                                      <p:cBhvr>
                                        <p:cTn id="45" dur="1000" fill="hold">
                                          <p:stCondLst>
                                            <p:cond delay="0"/>
                                          </p:stCondLst>
                                        </p:cTn>
                                        <p:tgtEl>
                                          <p:spTgt spid="10"/>
                                        </p:tgtEl>
                                        <p:attrNameLst>
                                          <p:attrName>style.visibility</p:attrName>
                                        </p:attrNameLst>
                                      </p:cBhvr>
                                      <p:to>
                                        <p:strVal val="visible"/>
                                      </p:to>
                                    </p:set>
                                    <p:animEffect transition="in" filter="wipe(up)">
                                      <p:cBhvr>
                                        <p:cTn id="46" dur="1000"/>
                                        <p:tgtEl>
                                          <p:spTgt spid="10"/>
                                        </p:tgtEl>
                                      </p:cBhvr>
                                    </p:animEffect>
                                  </p:childTnLst>
                                </p:cTn>
                              </p:par>
                            </p:childTnLst>
                          </p:cTn>
                        </p:par>
                        <p:par>
                          <p:cTn id="47" fill="hold">
                            <p:stCondLst>
                              <p:cond delay="3000"/>
                            </p:stCondLst>
                            <p:childTnLst>
                              <p:par>
                                <p:cTn id="48" presetID="22" presetClass="entr" presetSubtype="2" fill="hold" grpId="0" nodeType="afterEffect">
                                  <p:stCondLst>
                                    <p:cond delay="0"/>
                                  </p:stCondLst>
                                  <p:childTnLst>
                                    <p:set>
                                      <p:cBhvr>
                                        <p:cTn id="49" dur="1000" fill="hold">
                                          <p:stCondLst>
                                            <p:cond delay="0"/>
                                          </p:stCondLst>
                                        </p:cTn>
                                        <p:tgtEl>
                                          <p:spTgt spid="13"/>
                                        </p:tgtEl>
                                        <p:attrNameLst>
                                          <p:attrName>style.visibility</p:attrName>
                                        </p:attrNameLst>
                                      </p:cBhvr>
                                      <p:to>
                                        <p:strVal val="visible"/>
                                      </p:to>
                                    </p:set>
                                    <p:animEffect transition="in" filter="wipe(right)">
                                      <p:cBhvr>
                                        <p:cTn id="50" dur="1000"/>
                                        <p:tgtEl>
                                          <p:spTgt spid="13"/>
                                        </p:tgtEl>
                                      </p:cBhvr>
                                    </p:animEffect>
                                  </p:childTnLst>
                                </p:cTn>
                              </p:par>
                            </p:childTnLst>
                          </p:cTn>
                        </p:par>
                        <p:par>
                          <p:cTn id="51" fill="hold">
                            <p:stCondLst>
                              <p:cond delay="4000"/>
                            </p:stCondLst>
                            <p:childTnLst>
                              <p:par>
                                <p:cTn id="52" presetID="22" presetClass="entr" presetSubtype="1" fill="hold" grpId="0" nodeType="afterEffect">
                                  <p:stCondLst>
                                    <p:cond delay="0"/>
                                  </p:stCondLst>
                                  <p:childTnLst>
                                    <p:set>
                                      <p:cBhvr>
                                        <p:cTn id="53" dur="1000" fill="hold">
                                          <p:stCondLst>
                                            <p:cond delay="0"/>
                                          </p:stCondLst>
                                        </p:cTn>
                                        <p:tgtEl>
                                          <p:spTgt spid="11"/>
                                        </p:tgtEl>
                                        <p:attrNameLst>
                                          <p:attrName>style.visibility</p:attrName>
                                        </p:attrNameLst>
                                      </p:cBhvr>
                                      <p:to>
                                        <p:strVal val="visible"/>
                                      </p:to>
                                    </p:set>
                                    <p:animEffect transition="in" filter="wipe(up)">
                                      <p:cBhvr>
                                        <p:cTn id="54" dur="10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500" fill="hold">
                                          <p:stCondLst>
                                            <p:cond delay="0"/>
                                          </p:stCondLst>
                                        </p:cTn>
                                        <p:tgtEl>
                                          <p:spTgt spid="33"/>
                                        </p:tgtEl>
                                        <p:attrNameLst>
                                          <p:attrName>style.visibility</p:attrName>
                                        </p:attrNameLst>
                                      </p:cBhvr>
                                      <p:to>
                                        <p:strVal val="visible"/>
                                      </p:to>
                                    </p:set>
                                    <p:animEffect transition="in" filter="wipe(up)">
                                      <p:cBhvr>
                                        <p:cTn id="59" dur="500"/>
                                        <p:tgtEl>
                                          <p:spTgt spid="33"/>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45062"/>
                                        </p:tgtEl>
                                        <p:attrNameLst>
                                          <p:attrName>style.visibility</p:attrName>
                                        </p:attrNameLst>
                                      </p:cBhvr>
                                      <p:to>
                                        <p:strVal val="visible"/>
                                      </p:to>
                                    </p:set>
                                    <p:animEffect transition="in" filter="blinds(horizontal)">
                                      <p:cBhvr>
                                        <p:cTn id="64" dur="500"/>
                                        <p:tgtEl>
                                          <p:spTgt spid="45062"/>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blinds(horizontal)">
                                      <p:cBhvr>
                                        <p:cTn id="69" dur="500"/>
                                        <p:tgtEl>
                                          <p:spTgt spid="14"/>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45078"/>
                                        </p:tgtEl>
                                        <p:attrNameLst>
                                          <p:attrName>style.visibility</p:attrName>
                                        </p:attrNameLst>
                                      </p:cBhvr>
                                      <p:to>
                                        <p:strVal val="visible"/>
                                      </p:to>
                                    </p:set>
                                    <p:animEffect transition="in" filter="blinds(horizontal)">
                                      <p:cBhvr>
                                        <p:cTn id="74" dur="500"/>
                                        <p:tgtEl>
                                          <p:spTgt spid="45078"/>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blinds(horizontal)">
                                      <p:cBhvr>
                                        <p:cTn id="79" dur="500"/>
                                        <p:tgtEl>
                                          <p:spTgt spid="1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45079">
                                            <p:txEl>
                                              <p:pRg st="0" end="0"/>
                                            </p:txEl>
                                          </p:spTgt>
                                        </p:tgtEl>
                                        <p:attrNameLst>
                                          <p:attrName>style.visibility</p:attrName>
                                        </p:attrNameLst>
                                      </p:cBhvr>
                                      <p:to>
                                        <p:strVal val="visible"/>
                                      </p:to>
                                    </p:set>
                                    <p:animEffect transition="in" filter="wipe(left)">
                                      <p:cBhvr>
                                        <p:cTn id="84" dur="500"/>
                                        <p:tgtEl>
                                          <p:spTgt spid="45079">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45060"/>
                                        </p:tgtEl>
                                        <p:attrNameLst>
                                          <p:attrName>style.visibility</p:attrName>
                                        </p:attrNameLst>
                                      </p:cBhvr>
                                      <p:to>
                                        <p:strVal val="visible"/>
                                      </p:to>
                                    </p:set>
                                    <p:animEffect transition="in" filter="wipe(left)">
                                      <p:cBhvr>
                                        <p:cTn id="89" dur="500"/>
                                        <p:tgtEl>
                                          <p:spTgt spid="4506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45061"/>
                                        </p:tgtEl>
                                        <p:attrNameLst>
                                          <p:attrName>style.visibility</p:attrName>
                                        </p:attrNameLst>
                                      </p:cBhvr>
                                      <p:to>
                                        <p:strVal val="visible"/>
                                      </p:to>
                                    </p:set>
                                    <p:animEffect transition="in" filter="wipe(left)">
                                      <p:cBhvr>
                                        <p:cTn id="94" dur="500"/>
                                        <p:tgtEl>
                                          <p:spTgt spid="45061"/>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blinds(horizontal)">
                                      <p:cBhvr>
                                        <p:cTn id="99" dur="500"/>
                                        <p:tgtEl>
                                          <p:spTgt spid="19"/>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wipe(down)">
                                      <p:cBhvr>
                                        <p:cTn id="104" dur="500"/>
                                        <p:tgtEl>
                                          <p:spTgt spid="37"/>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45080"/>
                                        </p:tgtEl>
                                        <p:attrNameLst>
                                          <p:attrName>style.visibility</p:attrName>
                                        </p:attrNameLst>
                                      </p:cBhvr>
                                      <p:to>
                                        <p:strVal val="visible"/>
                                      </p:to>
                                    </p:set>
                                    <p:animEffect transition="in" filter="wipe(left)">
                                      <p:cBhvr>
                                        <p:cTn id="109" dur="500"/>
                                        <p:tgtEl>
                                          <p:spTgt spid="45080"/>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45081"/>
                                        </p:tgtEl>
                                        <p:attrNameLst>
                                          <p:attrName>style.visibility</p:attrName>
                                        </p:attrNameLst>
                                      </p:cBhvr>
                                      <p:to>
                                        <p:strVal val="visible"/>
                                      </p:to>
                                    </p:set>
                                    <p:animEffect transition="in" filter="wipe(left)">
                                      <p:cBhvr>
                                        <p:cTn id="114" dur="500"/>
                                        <p:tgtEl>
                                          <p:spTgt spid="45081"/>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499"/>
                                          </p:stCondLst>
                                        </p:cTn>
                                        <p:tgtEl>
                                          <p:spTgt spid="450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bldLvl="0" animBg="1"/>
      <p:bldP spid="45075" grpId="0"/>
      <p:bldP spid="45078" grpId="0"/>
      <p:bldP spid="45079" grpId="0" build="p"/>
      <p:bldP spid="45081" grpId="0" bldLvl="0" animBg="1"/>
      <p:bldP spid="20" grpId="0"/>
      <p:bldP spid="21" grpId="0"/>
      <p:bldP spid="22" grpId="0"/>
      <p:bldP spid="23" grpId="0"/>
      <p:bldP spid="8" grpId="0"/>
      <p:bldP spid="9" grpId="0"/>
      <p:bldP spid="10" grpId="0"/>
      <p:bldP spid="19" grpId="0"/>
      <p:bldP spid="12" grpId="0"/>
      <p:bldP spid="13" grpId="0"/>
      <p:bldP spid="11" grpId="0"/>
      <p:bldP spid="33" grpId="0" bldLvl="0" animBg="1"/>
      <p:bldP spid="37"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对象 47105"/>
          <p:cNvGraphicFramePr/>
          <p:nvPr/>
        </p:nvGraphicFramePr>
        <p:xfrm>
          <a:off x="4211638" y="1557338"/>
          <a:ext cx="4191000" cy="2871787"/>
        </p:xfrm>
        <a:graphic>
          <a:graphicData uri="http://schemas.openxmlformats.org/presentationml/2006/ole">
            <mc:AlternateContent xmlns:mc="http://schemas.openxmlformats.org/markup-compatibility/2006">
              <mc:Choice xmlns:v="urn:schemas-microsoft-com:vml" Requires="v">
                <p:oleObj spid="_x0000_s2" name="" r:id="rId1" imgW="14030325" imgH="9610725" progId="MSPhotoEd.3">
                  <p:embed/>
                </p:oleObj>
              </mc:Choice>
              <mc:Fallback>
                <p:oleObj name="" r:id="rId1" imgW="14030325" imgH="9610725" progId="MSPhotoEd.3">
                  <p:embed/>
                  <p:pic>
                    <p:nvPicPr>
                      <p:cNvPr id="0" name="图片 3138"/>
                      <p:cNvPicPr/>
                      <p:nvPr/>
                    </p:nvPicPr>
                    <p:blipFill>
                      <a:blip r:embed="rId2"/>
                      <a:stretch>
                        <a:fillRect/>
                      </a:stretch>
                    </p:blipFill>
                    <p:spPr>
                      <a:xfrm>
                        <a:off x="4211638" y="1557338"/>
                        <a:ext cx="4191000" cy="2871787"/>
                      </a:xfrm>
                      <a:prstGeom prst="rect">
                        <a:avLst/>
                      </a:prstGeom>
                      <a:noFill/>
                      <a:ln w="38100">
                        <a:noFill/>
                        <a:miter/>
                      </a:ln>
                    </p:spPr>
                  </p:pic>
                </p:oleObj>
              </mc:Fallback>
            </mc:AlternateContent>
          </a:graphicData>
        </a:graphic>
      </p:graphicFrame>
      <p:sp>
        <p:nvSpPr>
          <p:cNvPr id="47107" name="标题 47106"/>
          <p:cNvSpPr>
            <a:spLocks noGrp="1"/>
          </p:cNvSpPr>
          <p:nvPr>
            <p:ph type="title"/>
          </p:nvPr>
        </p:nvSpPr>
        <p:spPr>
          <a:xfrm>
            <a:off x="251460" y="765175"/>
            <a:ext cx="7384415" cy="791845"/>
          </a:xfrm>
        </p:spPr>
        <p:txBody>
          <a:bodyPr anchor="ctr" anchorCtr="0"/>
          <a:lstStyle/>
          <a:p>
            <a:pPr algn="l"/>
            <a:r>
              <a:rPr kumimoji="1" lang="zh-CN" altLang="en-US" sz="2800" u="sng" dirty="0">
                <a:solidFill>
                  <a:srgbClr val="0000FF"/>
                </a:solidFill>
                <a:ea typeface="黑体" panose="02010609060101010101" pitchFamily="2" charset="-122"/>
              </a:rPr>
              <a:t>2.  抑制共模信号</a:t>
            </a:r>
            <a:r>
              <a:rPr lang="en-US" altLang="zh-CN" sz="2800" b="1" dirty="0">
                <a:solidFill>
                  <a:schemeClr val="tx1"/>
                </a:solidFill>
                <a:sym typeface="+mn-ea"/>
              </a:rPr>
              <a:t>   </a:t>
            </a:r>
            <a:r>
              <a:rPr lang="en-US" altLang="zh-CN" sz="2400" b="1" dirty="0">
                <a:solidFill>
                  <a:schemeClr val="tx1"/>
                </a:solidFill>
                <a:sym typeface="+mn-ea"/>
              </a:rPr>
              <a:t> (a) </a:t>
            </a:r>
            <a:r>
              <a:rPr lang="zh-CN" altLang="en-US" sz="2400" b="1" dirty="0">
                <a:solidFill>
                  <a:schemeClr val="tx1"/>
                </a:solidFill>
                <a:sym typeface="+mn-ea"/>
              </a:rPr>
              <a:t>电路参数的对称性</a:t>
            </a:r>
            <a:r>
              <a:rPr kumimoji="1" lang="en-US" altLang="zh-CN" sz="2400" u="sng" dirty="0">
                <a:solidFill>
                  <a:srgbClr val="0000FF"/>
                </a:solidFill>
                <a:ea typeface="黑体" panose="02010609060101010101" pitchFamily="2" charset="-122"/>
              </a:rPr>
              <a:t> </a:t>
            </a:r>
            <a:r>
              <a:rPr lang="zh-CN" altLang="en-US" sz="2400" dirty="0">
                <a:solidFill>
                  <a:schemeClr val="tx1"/>
                </a:solidFill>
              </a:rPr>
              <a:t> </a:t>
            </a:r>
            <a:endParaRPr lang="zh-CN" altLang="en-US" sz="2400" dirty="0">
              <a:solidFill>
                <a:schemeClr val="tx1"/>
              </a:solidFill>
            </a:endParaRPr>
          </a:p>
        </p:txBody>
      </p:sp>
      <p:graphicFrame>
        <p:nvGraphicFramePr>
          <p:cNvPr id="47108" name="对象 47107"/>
          <p:cNvGraphicFramePr/>
          <p:nvPr/>
        </p:nvGraphicFramePr>
        <p:xfrm>
          <a:off x="1014254" y="4652963"/>
          <a:ext cx="6250940" cy="504825"/>
        </p:xfrm>
        <a:graphic>
          <a:graphicData uri="http://schemas.openxmlformats.org/presentationml/2006/ole">
            <mc:AlternateContent xmlns:mc="http://schemas.openxmlformats.org/markup-compatibility/2006">
              <mc:Choice xmlns:v="urn:schemas-microsoft-com:vml" Requires="v">
                <p:oleObj spid="_x0000_s3" name="" r:id="rId3" imgW="2971800" imgH="241300" progId="Equation.3">
                  <p:embed/>
                </p:oleObj>
              </mc:Choice>
              <mc:Fallback>
                <p:oleObj name="" r:id="rId3" imgW="2971800" imgH="241300" progId="Equation.3">
                  <p:embed/>
                  <p:pic>
                    <p:nvPicPr>
                      <p:cNvPr id="0" name="图片 3139"/>
                      <p:cNvPicPr/>
                      <p:nvPr/>
                    </p:nvPicPr>
                    <p:blipFill>
                      <a:blip r:embed="rId4"/>
                      <a:stretch>
                        <a:fillRect/>
                      </a:stretch>
                    </p:blipFill>
                    <p:spPr>
                      <a:xfrm>
                        <a:off x="1014254" y="4652963"/>
                        <a:ext cx="6250940" cy="504825"/>
                      </a:xfrm>
                      <a:prstGeom prst="rect">
                        <a:avLst/>
                      </a:prstGeom>
                      <a:noFill/>
                      <a:ln w="38100">
                        <a:noFill/>
                        <a:miter/>
                      </a:ln>
                    </p:spPr>
                  </p:pic>
                </p:oleObj>
              </mc:Fallback>
            </mc:AlternateContent>
          </a:graphicData>
        </a:graphic>
      </p:graphicFrame>
      <p:graphicFrame>
        <p:nvGraphicFramePr>
          <p:cNvPr id="47109" name="对象 47108"/>
          <p:cNvGraphicFramePr/>
          <p:nvPr/>
        </p:nvGraphicFramePr>
        <p:xfrm>
          <a:off x="1011397" y="5397342"/>
          <a:ext cx="6592570" cy="859155"/>
        </p:xfrm>
        <a:graphic>
          <a:graphicData uri="http://schemas.openxmlformats.org/presentationml/2006/ole">
            <mc:AlternateContent xmlns:mc="http://schemas.openxmlformats.org/markup-compatibility/2006">
              <mc:Choice xmlns:v="urn:schemas-microsoft-com:vml" Requires="v">
                <p:oleObj spid="_x0000_s4" name="" r:id="rId5" imgW="3314700" imgH="431800" progId="Equation.3">
                  <p:embed/>
                </p:oleObj>
              </mc:Choice>
              <mc:Fallback>
                <p:oleObj name="" r:id="rId5" imgW="3314700" imgH="431800" progId="Equation.3">
                  <p:embed/>
                  <p:pic>
                    <p:nvPicPr>
                      <p:cNvPr id="0" name="图片 3136"/>
                      <p:cNvPicPr/>
                      <p:nvPr/>
                    </p:nvPicPr>
                    <p:blipFill>
                      <a:blip r:embed="rId6"/>
                      <a:stretch>
                        <a:fillRect/>
                      </a:stretch>
                    </p:blipFill>
                    <p:spPr>
                      <a:xfrm>
                        <a:off x="1011397" y="5397342"/>
                        <a:ext cx="6592570" cy="85915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47110" name="对象 47109"/>
          <p:cNvGraphicFramePr/>
          <p:nvPr/>
        </p:nvGraphicFramePr>
        <p:xfrm>
          <a:off x="1475105" y="2924810"/>
          <a:ext cx="1976438" cy="1423988"/>
        </p:xfrm>
        <a:graphic>
          <a:graphicData uri="http://schemas.openxmlformats.org/presentationml/2006/ole">
            <mc:AlternateContent xmlns:mc="http://schemas.openxmlformats.org/markup-compatibility/2006">
              <mc:Choice xmlns:v="urn:schemas-microsoft-com:vml" Requires="v">
                <p:oleObj spid="_x0000_s5" name="" r:id="rId7" imgW="761365" imgH="685800" progId="Equation.3">
                  <p:embed/>
                </p:oleObj>
              </mc:Choice>
              <mc:Fallback>
                <p:oleObj name="" r:id="rId7" imgW="761365" imgH="685800" progId="Equation.3">
                  <p:embed/>
                  <p:pic>
                    <p:nvPicPr>
                      <p:cNvPr id="0" name="图片 3140"/>
                      <p:cNvPicPr/>
                      <p:nvPr/>
                    </p:nvPicPr>
                    <p:blipFill>
                      <a:blip r:embed="rId8"/>
                      <a:srcRect r="-24834"/>
                      <a:stretch>
                        <a:fillRect/>
                      </a:stretch>
                    </p:blipFill>
                    <p:spPr>
                      <a:xfrm>
                        <a:off x="1475105" y="2924810"/>
                        <a:ext cx="1976438" cy="1423988"/>
                      </a:xfrm>
                      <a:prstGeom prst="rect">
                        <a:avLst/>
                      </a:prstGeom>
                      <a:noFill/>
                      <a:ln w="38100">
                        <a:noFill/>
                        <a:miter/>
                      </a:ln>
                    </p:spPr>
                  </p:pic>
                </p:oleObj>
              </mc:Fallback>
            </mc:AlternateContent>
          </a:graphicData>
        </a:graphic>
      </p:graphicFrame>
      <p:grpSp>
        <p:nvGrpSpPr>
          <p:cNvPr id="47111" name="组合 47110"/>
          <p:cNvGrpSpPr/>
          <p:nvPr/>
        </p:nvGrpSpPr>
        <p:grpSpPr>
          <a:xfrm>
            <a:off x="396558" y="1556385"/>
            <a:ext cx="4800600" cy="1169988"/>
            <a:chOff x="288" y="864"/>
            <a:chExt cx="3024" cy="737"/>
          </a:xfrm>
        </p:grpSpPr>
        <p:sp>
          <p:nvSpPr>
            <p:cNvPr id="47112" name="文本框 47111"/>
            <p:cNvSpPr txBox="1"/>
            <p:nvPr/>
          </p:nvSpPr>
          <p:spPr>
            <a:xfrm>
              <a:off x="288" y="864"/>
              <a:ext cx="3024" cy="336"/>
            </a:xfrm>
            <a:prstGeom prst="rect">
              <a:avLst/>
            </a:prstGeom>
            <a:noFill/>
            <a:ln w="9525">
              <a:noFill/>
            </a:ln>
          </p:spPr>
          <p:txBody>
            <a:bodyPr>
              <a:spAutoFit/>
            </a:bodyPr>
            <a:lstStyle/>
            <a:p>
              <a:pPr>
                <a:lnSpc>
                  <a:spcPct val="120000"/>
                </a:lnSpc>
              </a:pPr>
              <a:r>
                <a:rPr lang="zh-CN" altLang="en-US" sz="2400" b="1" dirty="0">
                  <a:latin typeface="Times New Roman" panose="02020603050405020304" pitchFamily="18" charset="0"/>
                  <a:cs typeface="Times New Roman" panose="02020603050405020304" pitchFamily="18" charset="0"/>
                </a:rPr>
                <a:t>输入共模信号时：</a:t>
              </a:r>
              <a:endParaRPr lang="zh-CN" altLang="en-US" sz="2400" b="1" baseline="-25000">
                <a:latin typeface="Times New Roman" panose="02020603050405020304" pitchFamily="18" charset="0"/>
                <a:cs typeface="Times New Roman" panose="02020603050405020304" pitchFamily="18" charset="0"/>
              </a:endParaRPr>
            </a:p>
          </p:txBody>
        </p:sp>
        <p:graphicFrame>
          <p:nvGraphicFramePr>
            <p:cNvPr id="47113" name="对象 47112"/>
            <p:cNvGraphicFramePr/>
            <p:nvPr/>
          </p:nvGraphicFramePr>
          <p:xfrm>
            <a:off x="876" y="1263"/>
            <a:ext cx="1219" cy="338"/>
          </p:xfrm>
          <a:graphic>
            <a:graphicData uri="http://schemas.openxmlformats.org/presentationml/2006/ole">
              <mc:AlternateContent xmlns:mc="http://schemas.openxmlformats.org/markup-compatibility/2006">
                <mc:Choice xmlns:v="urn:schemas-microsoft-com:vml" Requires="v">
                  <p:oleObj spid="_x0000_s6" name="" r:id="rId9" imgW="825500" imgH="228600" progId="Equation.3">
                    <p:embed/>
                  </p:oleObj>
                </mc:Choice>
                <mc:Fallback>
                  <p:oleObj name="" r:id="rId9" imgW="825500" imgH="228600" progId="Equation.3">
                    <p:embed/>
                    <p:pic>
                      <p:nvPicPr>
                        <p:cNvPr id="0" name="图片 3135"/>
                        <p:cNvPicPr/>
                        <p:nvPr/>
                      </p:nvPicPr>
                      <p:blipFill>
                        <a:blip r:embed="rId10"/>
                        <a:stretch>
                          <a:fillRect/>
                        </a:stretch>
                      </p:blipFill>
                      <p:spPr>
                        <a:xfrm>
                          <a:off x="876" y="1263"/>
                          <a:ext cx="1219" cy="338"/>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7110"/>
                                        </p:tgtEl>
                                        <p:attrNameLst>
                                          <p:attrName>style.visibility</p:attrName>
                                        </p:attrNameLst>
                                      </p:cBhvr>
                                      <p:to>
                                        <p:strVal val="visible"/>
                                      </p:to>
                                    </p:set>
                                    <p:animEffect transition="in" filter="blinds(horizontal)">
                                      <p:cBhvr>
                                        <p:cTn id="7" dur="500"/>
                                        <p:tgtEl>
                                          <p:spTgt spid="471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108"/>
                                        </p:tgtEl>
                                        <p:attrNameLst>
                                          <p:attrName>style.visibility</p:attrName>
                                        </p:attrNameLst>
                                      </p:cBhvr>
                                      <p:to>
                                        <p:strVal val="visible"/>
                                      </p:to>
                                    </p:set>
                                    <p:animEffect transition="in" filter="blinds(horizontal)">
                                      <p:cBhvr>
                                        <p:cTn id="12" dur="500"/>
                                        <p:tgtEl>
                                          <p:spTgt spid="4710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7109"/>
                                        </p:tgtEl>
                                        <p:attrNameLst>
                                          <p:attrName>style.visibility</p:attrName>
                                        </p:attrNameLst>
                                      </p:cBhvr>
                                      <p:to>
                                        <p:strVal val="visible"/>
                                      </p:to>
                                    </p:set>
                                    <p:animEffect transition="in" filter="blinds(horizontal)">
                                      <p:cBhvr>
                                        <p:cTn id="17" dur="500"/>
                                        <p:tgtEl>
                                          <p:spTgt spid="47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对象 48129"/>
          <p:cNvGraphicFramePr/>
          <p:nvPr/>
        </p:nvGraphicFramePr>
        <p:xfrm>
          <a:off x="838200" y="1685925"/>
          <a:ext cx="4343400" cy="2976563"/>
        </p:xfrm>
        <a:graphic>
          <a:graphicData uri="http://schemas.openxmlformats.org/presentationml/2006/ole">
            <mc:AlternateContent xmlns:mc="http://schemas.openxmlformats.org/markup-compatibility/2006">
              <mc:Choice xmlns:v="urn:schemas-microsoft-com:vml" Requires="v">
                <p:oleObj spid="_x0000_s2" name="" r:id="rId1" imgW="14030325" imgH="9610725" progId="MSPhotoEd.3">
                  <p:embed/>
                </p:oleObj>
              </mc:Choice>
              <mc:Fallback>
                <p:oleObj name="" r:id="rId1" imgW="14030325" imgH="9610725" progId="MSPhotoEd.3">
                  <p:embed/>
                  <p:pic>
                    <p:nvPicPr>
                      <p:cNvPr id="0" name="图片 3142"/>
                      <p:cNvPicPr/>
                      <p:nvPr/>
                    </p:nvPicPr>
                    <p:blipFill>
                      <a:blip r:embed="rId2"/>
                      <a:stretch>
                        <a:fillRect/>
                      </a:stretch>
                    </p:blipFill>
                    <p:spPr>
                      <a:xfrm>
                        <a:off x="838200" y="1685925"/>
                        <a:ext cx="4343400" cy="2976563"/>
                      </a:xfrm>
                      <a:prstGeom prst="rect">
                        <a:avLst/>
                      </a:prstGeom>
                      <a:noFill/>
                      <a:ln w="38100">
                        <a:noFill/>
                        <a:miter/>
                      </a:ln>
                    </p:spPr>
                  </p:pic>
                </p:oleObj>
              </mc:Fallback>
            </mc:AlternateContent>
          </a:graphicData>
        </a:graphic>
      </p:graphicFrame>
      <p:sp>
        <p:nvSpPr>
          <p:cNvPr id="48131" name="标题 48130"/>
          <p:cNvSpPr>
            <a:spLocks noGrp="1"/>
          </p:cNvSpPr>
          <p:nvPr>
            <p:ph type="title"/>
          </p:nvPr>
        </p:nvSpPr>
        <p:spPr>
          <a:xfrm>
            <a:off x="250825" y="836295"/>
            <a:ext cx="6842125" cy="685800"/>
          </a:xfrm>
        </p:spPr>
        <p:txBody>
          <a:bodyPr anchor="ctr" anchorCtr="0"/>
          <a:lstStyle/>
          <a:p>
            <a:pPr algn="l"/>
            <a:r>
              <a:rPr kumimoji="1" lang="zh-CN" altLang="en-US" sz="2800" u="sng" dirty="0">
                <a:solidFill>
                  <a:srgbClr val="0000FF"/>
                </a:solidFill>
                <a:ea typeface="黑体" panose="02010609060101010101" pitchFamily="2" charset="-122"/>
              </a:rPr>
              <a:t>2.  </a:t>
            </a:r>
            <a:r>
              <a:rPr kumimoji="1" lang="zh-CN" altLang="en-US" sz="2800" u="sng" dirty="0">
                <a:solidFill>
                  <a:srgbClr val="0000FF"/>
                </a:solidFill>
                <a:latin typeface="黑体" panose="02010609060101010101" pitchFamily="2" charset="-122"/>
                <a:ea typeface="黑体" panose="02010609060101010101" pitchFamily="2" charset="-122"/>
                <a:cs typeface="+mn-cs"/>
              </a:rPr>
              <a:t>抑制共模信号</a:t>
            </a:r>
            <a:r>
              <a:rPr lang="en-US" altLang="zh-CN" sz="2400" b="1" dirty="0">
                <a:solidFill>
                  <a:schemeClr val="tx1"/>
                </a:solidFill>
                <a:sym typeface="+mn-ea"/>
              </a:rPr>
              <a:t>    (b) </a:t>
            </a:r>
            <a:r>
              <a:rPr lang="en-US" altLang="zh-CN" sz="2400" b="1" i="1">
                <a:solidFill>
                  <a:schemeClr val="tx1"/>
                </a:solidFill>
              </a:rPr>
              <a:t>R</a:t>
            </a:r>
            <a:r>
              <a:rPr lang="en-US" altLang="zh-CN" sz="2400" b="1" baseline="-25000">
                <a:solidFill>
                  <a:schemeClr val="tx1"/>
                </a:solidFill>
              </a:rPr>
              <a:t>e</a:t>
            </a:r>
            <a:r>
              <a:rPr lang="zh-CN" altLang="en-US" sz="2400" b="1" dirty="0">
                <a:solidFill>
                  <a:schemeClr val="tx1"/>
                </a:solidFill>
              </a:rPr>
              <a:t>的共模负反馈作用</a:t>
            </a:r>
            <a:r>
              <a:rPr lang="en-US" altLang="zh-CN" sz="2400" b="1" dirty="0">
                <a:solidFill>
                  <a:schemeClr val="tx1"/>
                </a:solidFill>
              </a:rPr>
              <a:t> </a:t>
            </a:r>
            <a:endParaRPr lang="en-US" altLang="zh-CN" sz="2400" b="1" dirty="0">
              <a:solidFill>
                <a:schemeClr val="tx1"/>
              </a:solidFill>
            </a:endParaRPr>
          </a:p>
        </p:txBody>
      </p:sp>
      <p:sp>
        <p:nvSpPr>
          <p:cNvPr id="48133" name="文本框 48132"/>
          <p:cNvSpPr txBox="1"/>
          <p:nvPr/>
        </p:nvSpPr>
        <p:spPr>
          <a:xfrm>
            <a:off x="381000" y="4662170"/>
            <a:ext cx="8660765" cy="497205"/>
          </a:xfrm>
          <a:prstGeom prst="rect">
            <a:avLst/>
          </a:prstGeom>
          <a:noFill/>
          <a:ln w="9525">
            <a:noFill/>
          </a:ln>
        </p:spPr>
        <p:txBody>
          <a:bodyPr wrap="square">
            <a:spAutoFit/>
          </a:bodyPr>
          <a:lstStyle/>
          <a:p>
            <a:pPr>
              <a:lnSpc>
                <a:spcPct val="110000"/>
              </a:lnSpc>
            </a:pPr>
            <a:r>
              <a:rPr lang="en-US" altLang="zh-CN" sz="2400" b="1" i="1">
                <a:latin typeface="Times New Roman" panose="02020603050405020304" pitchFamily="18" charset="0"/>
                <a:cs typeface="Times New Roman" panose="02020603050405020304" pitchFamily="18" charset="0"/>
              </a:rPr>
              <a:t>R</a:t>
            </a:r>
            <a:r>
              <a:rPr lang="en-US" altLang="zh-CN" sz="2400" b="1" baseline="-25000">
                <a:latin typeface="Times New Roman" panose="02020603050405020304" pitchFamily="18" charset="0"/>
                <a:cs typeface="Times New Roman" panose="02020603050405020304" pitchFamily="18" charset="0"/>
              </a:rPr>
              <a:t>e</a:t>
            </a:r>
            <a:r>
              <a:rPr lang="zh-CN" altLang="en-US" sz="2400" b="1" dirty="0">
                <a:latin typeface="Times New Roman" panose="02020603050405020304" pitchFamily="18" charset="0"/>
                <a:cs typeface="Times New Roman" panose="02020603050405020304" pitchFamily="18" charset="0"/>
              </a:rPr>
              <a:t>的共模负反馈作用：温度变化所引起的变化等效为共模信号</a:t>
            </a:r>
            <a:endParaRPr lang="zh-CN" altLang="en-US" sz="2400" b="1">
              <a:latin typeface="Times New Roman" panose="02020603050405020304" pitchFamily="18" charset="0"/>
              <a:cs typeface="Times New Roman" panose="02020603050405020304" pitchFamily="18" charset="0"/>
            </a:endParaRPr>
          </a:p>
        </p:txBody>
      </p:sp>
      <p:sp>
        <p:nvSpPr>
          <p:cNvPr id="48134" name="线形标注 1 48133"/>
          <p:cNvSpPr/>
          <p:nvPr/>
        </p:nvSpPr>
        <p:spPr>
          <a:xfrm>
            <a:off x="5410200" y="3743325"/>
            <a:ext cx="1754188" cy="685800"/>
          </a:xfrm>
          <a:prstGeom prst="borderCallout1">
            <a:avLst>
              <a:gd name="adj1" fmla="val 16667"/>
              <a:gd name="adj2" fmla="val -4343"/>
              <a:gd name="adj3" fmla="val 56481"/>
              <a:gd name="adj4" fmla="val -116292"/>
            </a:avLst>
          </a:prstGeom>
          <a:solidFill>
            <a:srgbClr val="FFFFCC"/>
          </a:solidFill>
          <a:ln w="19050" cap="flat" cmpd="sng">
            <a:solidFill>
              <a:srgbClr val="FF3300"/>
            </a:solidFill>
            <a:prstDash val="solid"/>
            <a:miter/>
            <a:headEnd type="none" w="med" len="med"/>
            <a:tailEnd type="none" w="med" len="med"/>
          </a:ln>
        </p:spPr>
        <p:txBody>
          <a:bodyPr/>
          <a:lstStyle/>
          <a:p>
            <a:pPr algn="ctr" eaLnBrk="0" hangingPunct="0"/>
            <a:r>
              <a:rPr lang="zh-CN" altLang="en-US" sz="2000" b="1" dirty="0">
                <a:solidFill>
                  <a:srgbClr val="000000"/>
                </a:solidFill>
                <a:latin typeface="Times New Roman" panose="02020603050405020304" pitchFamily="18" charset="0"/>
                <a:cs typeface="Times New Roman" panose="02020603050405020304" pitchFamily="18" charset="0"/>
              </a:rPr>
              <a:t>对于每一边电路，</a:t>
            </a:r>
            <a:r>
              <a:rPr lang="en-US" altLang="zh-CN" sz="2000" b="1" i="1">
                <a:solidFill>
                  <a:srgbClr val="000000"/>
                </a:solidFill>
                <a:latin typeface="Times New Roman" panose="02020603050405020304" pitchFamily="18" charset="0"/>
                <a:cs typeface="Times New Roman" panose="02020603050405020304" pitchFamily="18" charset="0"/>
              </a:rPr>
              <a:t>R</a:t>
            </a:r>
            <a:r>
              <a:rPr lang="en-US" altLang="zh-CN" sz="2000" b="1" baseline="-25000">
                <a:solidFill>
                  <a:srgbClr val="000000"/>
                </a:solidFill>
                <a:latin typeface="Times New Roman" panose="02020603050405020304" pitchFamily="18" charset="0"/>
                <a:cs typeface="Times New Roman" panose="02020603050405020304" pitchFamily="18" charset="0"/>
              </a:rPr>
              <a:t>e</a:t>
            </a:r>
            <a:r>
              <a:rPr lang="en-US" altLang="zh-CN" sz="2000" b="1">
                <a:solidFill>
                  <a:srgbClr val="000000"/>
                </a:solidFill>
                <a:latin typeface="Times New Roman" panose="02020603050405020304" pitchFamily="18" charset="0"/>
                <a:cs typeface="Times New Roman" panose="02020603050405020304" pitchFamily="18" charset="0"/>
              </a:rPr>
              <a:t>=?</a:t>
            </a:r>
            <a:endParaRPr lang="en-US" altLang="zh-CN" sz="2400">
              <a:latin typeface="Times New Roman" panose="02020603050405020304" pitchFamily="18" charset="0"/>
              <a:cs typeface="Times New Roman" panose="02020603050405020304" pitchFamily="18" charset="0"/>
            </a:endParaRPr>
          </a:p>
        </p:txBody>
      </p:sp>
      <p:sp>
        <p:nvSpPr>
          <p:cNvPr id="48135" name="文本框 48134"/>
          <p:cNvSpPr txBox="1"/>
          <p:nvPr/>
        </p:nvSpPr>
        <p:spPr>
          <a:xfrm>
            <a:off x="381000" y="5267325"/>
            <a:ext cx="7146290" cy="460375"/>
          </a:xfrm>
          <a:prstGeom prst="rect">
            <a:avLst/>
          </a:prstGeom>
          <a:solidFill>
            <a:srgbClr val="66FFFF"/>
          </a:solidFill>
          <a:ln w="9525" cap="flat" cmpd="sng">
            <a:solidFill>
              <a:srgbClr val="FF3300"/>
            </a:solidFill>
            <a:prstDash val="solid"/>
            <a:miter/>
            <a:headEnd type="none" w="med" len="med"/>
            <a:tailEnd type="none" w="med" len="med"/>
          </a:ln>
        </p:spPr>
        <p:txBody>
          <a:bodyPr wrap="square">
            <a:spAutoFit/>
          </a:bodyPr>
          <a:lstStyle/>
          <a:p>
            <a:pPr>
              <a:spcBef>
                <a:spcPct val="50000"/>
              </a:spcBef>
            </a:pPr>
            <a:r>
              <a:rPr lang="zh-CN" altLang="en-US" sz="2400" b="1" dirty="0">
                <a:latin typeface="Times New Roman" panose="02020603050405020304" pitchFamily="18" charset="0"/>
                <a:cs typeface="Times New Roman" panose="02020603050405020304" pitchFamily="18" charset="0"/>
              </a:rPr>
              <a:t>如</a:t>
            </a:r>
            <a:r>
              <a:rPr lang="zh-CN" altLang="en-US" sz="2400" b="1" i="1" dirty="0">
                <a:latin typeface="Times New Roman" panose="02020603050405020304" pitchFamily="18" charset="0"/>
                <a:cs typeface="Times New Roman" panose="02020603050405020304" pitchFamily="18" charset="0"/>
              </a:rPr>
              <a:t> </a:t>
            </a:r>
            <a:r>
              <a:rPr lang="en-US" altLang="zh-CN" sz="2400" b="1" i="1">
                <a:latin typeface="Times New Roman" panose="02020603050405020304" pitchFamily="18" charset="0"/>
                <a:cs typeface="Times New Roman" panose="02020603050405020304" pitchFamily="18" charset="0"/>
              </a:rPr>
              <a:t>T</a:t>
            </a:r>
            <a:r>
              <a:rPr lang="en-US" altLang="zh-CN" sz="2400" b="1">
                <a:latin typeface="Times New Roman" panose="02020603050405020304" pitchFamily="18" charset="0"/>
                <a:cs typeface="Times New Roman" panose="02020603050405020304" pitchFamily="18" charset="0"/>
              </a:rPr>
              <a:t>(℃)↑→</a:t>
            </a:r>
            <a:r>
              <a:rPr lang="en-US" altLang="zh-CN" sz="2400" b="1" i="1">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C1</a:t>
            </a:r>
            <a:r>
              <a:rPr lang="en-US" altLang="zh-CN" sz="2400" b="1">
                <a:latin typeface="Times New Roman" panose="02020603050405020304" pitchFamily="18" charset="0"/>
                <a:cs typeface="Times New Roman" panose="02020603050405020304" pitchFamily="18" charset="0"/>
              </a:rPr>
              <a:t>↑ </a:t>
            </a:r>
            <a:r>
              <a:rPr lang="en-US" altLang="zh-CN" sz="2400" b="1" i="1">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C2</a:t>
            </a:r>
            <a:r>
              <a:rPr lang="en-US" altLang="zh-CN" sz="2400" b="1">
                <a:latin typeface="Times New Roman" panose="02020603050405020304" pitchFamily="18" charset="0"/>
                <a:cs typeface="Times New Roman" panose="02020603050405020304" pitchFamily="18" charset="0"/>
              </a:rPr>
              <a:t> ↑→</a:t>
            </a:r>
            <a:r>
              <a:rPr lang="en-US" altLang="zh-CN" sz="2400" b="1" i="1">
                <a:latin typeface="Times New Roman" panose="02020603050405020304" pitchFamily="18" charset="0"/>
                <a:cs typeface="Times New Roman" panose="02020603050405020304" pitchFamily="18" charset="0"/>
              </a:rPr>
              <a:t>U</a:t>
            </a:r>
            <a:r>
              <a:rPr lang="en-US" altLang="zh-CN" sz="2400" b="1" baseline="-25000">
                <a:latin typeface="Times New Roman" panose="02020603050405020304" pitchFamily="18" charset="0"/>
                <a:cs typeface="Times New Roman" panose="02020603050405020304" pitchFamily="18" charset="0"/>
              </a:rPr>
              <a:t>E</a:t>
            </a:r>
            <a:r>
              <a:rPr lang="en-US" altLang="zh-CN" sz="2400" b="1">
                <a:latin typeface="Times New Roman" panose="02020603050405020304" pitchFamily="18" charset="0"/>
                <a:cs typeface="Times New Roman" panose="02020603050405020304" pitchFamily="18" charset="0"/>
              </a:rPr>
              <a:t>↑→ </a:t>
            </a:r>
            <a:r>
              <a:rPr lang="en-US" altLang="zh-CN" sz="2400" b="1" i="1">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B1</a:t>
            </a:r>
            <a:r>
              <a:rPr lang="en-US" altLang="zh-CN" sz="2400" b="1">
                <a:latin typeface="Times New Roman" panose="02020603050405020304" pitchFamily="18" charset="0"/>
                <a:cs typeface="Times New Roman" panose="02020603050405020304" pitchFamily="18" charset="0"/>
              </a:rPr>
              <a:t> ↓</a:t>
            </a:r>
            <a:r>
              <a:rPr lang="en-US" altLang="zh-CN" sz="2400" b="1" i="1">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B2</a:t>
            </a:r>
            <a:r>
              <a:rPr lang="en-US" altLang="zh-CN" sz="2400" b="1">
                <a:latin typeface="Times New Roman" panose="02020603050405020304" pitchFamily="18" charset="0"/>
                <a:cs typeface="Times New Roman" panose="02020603050405020304" pitchFamily="18" charset="0"/>
              </a:rPr>
              <a:t> ↓→ </a:t>
            </a:r>
            <a:r>
              <a:rPr lang="en-US" altLang="zh-CN" sz="2400" b="1" i="1">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C1</a:t>
            </a:r>
            <a:r>
              <a:rPr lang="en-US" altLang="zh-CN" sz="2400" b="1">
                <a:latin typeface="Times New Roman" panose="02020603050405020304" pitchFamily="18" charset="0"/>
                <a:cs typeface="Times New Roman" panose="02020603050405020304" pitchFamily="18" charset="0"/>
              </a:rPr>
              <a:t> ↓ </a:t>
            </a:r>
            <a:r>
              <a:rPr lang="en-US" altLang="zh-CN" sz="2400" b="1" i="1">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C2</a:t>
            </a:r>
            <a:r>
              <a:rPr lang="en-US" altLang="zh-CN" sz="2400" b="1">
                <a:latin typeface="Times New Roman" panose="02020603050405020304" pitchFamily="18" charset="0"/>
                <a:cs typeface="Times New Roman" panose="02020603050405020304" pitchFamily="18" charset="0"/>
              </a:rPr>
              <a:t> ↓</a:t>
            </a:r>
            <a:endParaRPr lang="en-US" altLang="zh-CN" sz="2400" b="1">
              <a:latin typeface="Times New Roman" panose="02020603050405020304" pitchFamily="18" charset="0"/>
              <a:cs typeface="Times New Roman" panose="02020603050405020304" pitchFamily="18" charset="0"/>
            </a:endParaRPr>
          </a:p>
        </p:txBody>
      </p:sp>
      <p:sp>
        <p:nvSpPr>
          <p:cNvPr id="48136" name="文本框 48135"/>
          <p:cNvSpPr txBox="1"/>
          <p:nvPr/>
        </p:nvSpPr>
        <p:spPr>
          <a:xfrm>
            <a:off x="304800" y="5872480"/>
            <a:ext cx="7086600" cy="493713"/>
          </a:xfrm>
          <a:prstGeom prst="rect">
            <a:avLst/>
          </a:prstGeom>
          <a:noFill/>
          <a:ln w="9525">
            <a:noFill/>
          </a:ln>
        </p:spPr>
        <p:txBody>
          <a:bodyPr>
            <a:spAutoFit/>
          </a:bodyPr>
          <a:lstStyle/>
          <a:p>
            <a:pPr>
              <a:lnSpc>
                <a:spcPct val="110000"/>
              </a:lnSpc>
              <a:spcAft>
                <a:spcPct val="20000"/>
              </a:spcAft>
            </a:pPr>
            <a:r>
              <a:rPr lang="zh-CN" altLang="en-US" sz="2400" b="1" dirty="0">
                <a:latin typeface="Times New Roman" panose="02020603050405020304" pitchFamily="18" charset="0"/>
                <a:cs typeface="Times New Roman" panose="02020603050405020304" pitchFamily="18" charset="0"/>
              </a:rPr>
              <a:t>抑制了每只差分管集电极电流、电位的变化。</a:t>
            </a:r>
            <a:endParaRPr lang="zh-CN" altLang="en-US" sz="2400">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graphicFrame>
        <p:nvGraphicFramePr>
          <p:cNvPr id="3074" name="Object 13"/>
          <p:cNvGraphicFramePr>
            <a:graphicFrameLocks noChangeAspect="1"/>
          </p:cNvGraphicFramePr>
          <p:nvPr>
            <p:custDataLst>
              <p:tags r:id="rId3"/>
            </p:custDataLst>
          </p:nvPr>
        </p:nvGraphicFramePr>
        <p:xfrm>
          <a:off x="5795963" y="2277110"/>
          <a:ext cx="2559685" cy="845185"/>
        </p:xfrm>
        <a:graphic>
          <a:graphicData uri="http://schemas.openxmlformats.org/presentationml/2006/ole">
            <mc:AlternateContent xmlns:mc="http://schemas.openxmlformats.org/markup-compatibility/2006">
              <mc:Choice xmlns:v="urn:schemas-microsoft-com:vml" Requires="v">
                <p:oleObj spid="_x0000_s4" name="" r:id="rId4" imgW="1384300" imgH="457200" progId="Equation.DSMT4">
                  <p:embed/>
                </p:oleObj>
              </mc:Choice>
              <mc:Fallback>
                <p:oleObj name="" r:id="rId4" imgW="1384300" imgH="457200" progId="Equation.DSMT4">
                  <p:embed/>
                  <p:pic>
                    <p:nvPicPr>
                      <p:cNvPr id="0" name="图片 3086"/>
                      <p:cNvPicPr/>
                      <p:nvPr/>
                    </p:nvPicPr>
                    <p:blipFill>
                      <a:blip r:embed="rId5"/>
                      <a:stretch>
                        <a:fillRect/>
                      </a:stretch>
                    </p:blipFill>
                    <p:spPr>
                      <a:xfrm>
                        <a:off x="5795963" y="2277110"/>
                        <a:ext cx="2559685" cy="84518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8134"/>
                                        </p:tgtEl>
                                        <p:attrNameLst>
                                          <p:attrName>style.visibility</p:attrName>
                                        </p:attrNameLst>
                                      </p:cBhvr>
                                      <p:to>
                                        <p:strVal val="visible"/>
                                      </p:to>
                                    </p:set>
                                    <p:animEffect transition="in" filter="wipe(left)">
                                      <p:cBhvr>
                                        <p:cTn id="7" dur="500"/>
                                        <p:tgtEl>
                                          <p:spTgt spid="4813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133">
                                            <p:txEl>
                                              <p:pRg st="0" end="0"/>
                                            </p:txEl>
                                          </p:spTgt>
                                        </p:tgtEl>
                                        <p:attrNameLst>
                                          <p:attrName>style.visibility</p:attrName>
                                        </p:attrNameLst>
                                      </p:cBhvr>
                                      <p:to>
                                        <p:strVal val="visible"/>
                                      </p:to>
                                    </p:set>
                                    <p:animEffect transition="in" filter="blinds(horizontal)">
                                      <p:cBhvr>
                                        <p:cTn id="12" dur="500"/>
                                        <p:tgtEl>
                                          <p:spTgt spid="48133">
                                            <p:txEl>
                                              <p:pRg st="0" end="0"/>
                                            </p:txEl>
                                          </p:spTgt>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48135"/>
                                        </p:tgtEl>
                                        <p:attrNameLst>
                                          <p:attrName>style.visibility</p:attrName>
                                        </p:attrNameLst>
                                      </p:cBhvr>
                                      <p:to>
                                        <p:strVal val="visible"/>
                                      </p:to>
                                    </p:set>
                                    <p:animEffect transition="in" filter="blinds(horizontal)">
                                      <p:cBhvr>
                                        <p:cTn id="16" dur="500"/>
                                        <p:tgtEl>
                                          <p:spTgt spid="4813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8136"/>
                                        </p:tgtEl>
                                        <p:attrNameLst>
                                          <p:attrName>style.visibility</p:attrName>
                                        </p:attrNameLst>
                                      </p:cBhvr>
                                      <p:to>
                                        <p:strVal val="visible"/>
                                      </p:to>
                                    </p:set>
                                    <p:animEffect transition="in" filter="blinds(horizontal)">
                                      <p:cBhvr>
                                        <p:cTn id="21" dur="500"/>
                                        <p:tgtEl>
                                          <p:spTgt spid="4813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074"/>
                                        </p:tgtEl>
                                        <p:attrNameLst>
                                          <p:attrName>style.visibility</p:attrName>
                                        </p:attrNameLst>
                                      </p:cBhvr>
                                      <p:to>
                                        <p:strVal val="visible"/>
                                      </p:to>
                                    </p:set>
                                    <p:animEffect transition="in" filter="wipe(left)">
                                      <p:cBhvr>
                                        <p:cTn id="26"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build="p"/>
      <p:bldP spid="48134" grpId="0" bldLvl="0" animBg="1"/>
      <p:bldP spid="48135" grpId="0" bldLvl="0" animBg="1"/>
      <p:bldP spid="4813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4" name="对象 49153"/>
          <p:cNvGraphicFramePr/>
          <p:nvPr/>
        </p:nvGraphicFramePr>
        <p:xfrm>
          <a:off x="3635375" y="1700213"/>
          <a:ext cx="5040313" cy="3387725"/>
        </p:xfrm>
        <a:graphic>
          <a:graphicData uri="http://schemas.openxmlformats.org/presentationml/2006/ole">
            <mc:AlternateContent xmlns:mc="http://schemas.openxmlformats.org/markup-compatibility/2006">
              <mc:Choice xmlns:v="urn:schemas-microsoft-com:vml" Requires="v">
                <p:oleObj spid="_x0000_s2" name="" r:id="rId1" imgW="14982825" imgH="10067925" progId="MSPhotoEd.3">
                  <p:embed/>
                </p:oleObj>
              </mc:Choice>
              <mc:Fallback>
                <p:oleObj name="" r:id="rId1" imgW="14982825" imgH="10067925" progId="MSPhotoEd.3">
                  <p:embed/>
                  <p:pic>
                    <p:nvPicPr>
                      <p:cNvPr id="0" name="图片 3146"/>
                      <p:cNvPicPr/>
                      <p:nvPr/>
                    </p:nvPicPr>
                    <p:blipFill>
                      <a:blip r:embed="rId2"/>
                      <a:stretch>
                        <a:fillRect/>
                      </a:stretch>
                    </p:blipFill>
                    <p:spPr>
                      <a:xfrm>
                        <a:off x="3635375" y="1700213"/>
                        <a:ext cx="5040313" cy="3387725"/>
                      </a:xfrm>
                      <a:prstGeom prst="rect">
                        <a:avLst/>
                      </a:prstGeom>
                      <a:noFill/>
                      <a:ln w="38100">
                        <a:noFill/>
                        <a:miter/>
                      </a:ln>
                    </p:spPr>
                  </p:pic>
                </p:oleObj>
              </mc:Fallback>
            </mc:AlternateContent>
          </a:graphicData>
        </a:graphic>
      </p:graphicFrame>
      <p:sp>
        <p:nvSpPr>
          <p:cNvPr id="49155" name="标题 49154"/>
          <p:cNvSpPr>
            <a:spLocks noGrp="1"/>
          </p:cNvSpPr>
          <p:nvPr>
            <p:ph type="title"/>
          </p:nvPr>
        </p:nvSpPr>
        <p:spPr>
          <a:xfrm>
            <a:off x="323850" y="908050"/>
            <a:ext cx="5111750" cy="650875"/>
          </a:xfrm>
        </p:spPr>
        <p:txBody>
          <a:bodyPr anchor="ctr" anchorCtr="0"/>
          <a:lstStyle/>
          <a:p>
            <a:pPr algn="l">
              <a:lnSpc>
                <a:spcPct val="130000"/>
              </a:lnSpc>
              <a:buClrTx/>
              <a:buSzTx/>
              <a:buFontTx/>
            </a:pPr>
            <a:r>
              <a:rPr kumimoji="1" lang="zh-CN" altLang="en-US" sz="2800" u="sng" dirty="0">
                <a:solidFill>
                  <a:srgbClr val="0000FF"/>
                </a:solidFill>
                <a:ea typeface="黑体" panose="02010609060101010101" pitchFamily="2" charset="-122"/>
              </a:rPr>
              <a:t>3.  </a:t>
            </a:r>
            <a:r>
              <a:rPr kumimoji="1" lang="zh-CN" altLang="en-US" sz="2800" u="sng" dirty="0">
                <a:solidFill>
                  <a:srgbClr val="0000FF"/>
                </a:solidFill>
                <a:latin typeface="黑体" panose="02010609060101010101" pitchFamily="2" charset="-122"/>
                <a:ea typeface="黑体" panose="02010609060101010101" pitchFamily="2" charset="-122"/>
                <a:cs typeface="+mn-cs"/>
              </a:rPr>
              <a:t>放大差模信号</a:t>
            </a:r>
            <a:endParaRPr kumimoji="1" lang="zh-CN" altLang="en-US" sz="2800" u="sng" dirty="0">
              <a:solidFill>
                <a:srgbClr val="0000FF"/>
              </a:solidFill>
              <a:latin typeface="黑体" panose="02010609060101010101" pitchFamily="2" charset="-122"/>
              <a:ea typeface="黑体" panose="02010609060101010101" pitchFamily="2" charset="-122"/>
              <a:cs typeface="+mn-cs"/>
            </a:endParaRPr>
          </a:p>
        </p:txBody>
      </p:sp>
      <p:graphicFrame>
        <p:nvGraphicFramePr>
          <p:cNvPr id="49156" name="对象 49155"/>
          <p:cNvGraphicFramePr/>
          <p:nvPr/>
        </p:nvGraphicFramePr>
        <p:xfrm>
          <a:off x="1295400" y="3085465"/>
          <a:ext cx="1868488" cy="1981200"/>
        </p:xfrm>
        <a:graphic>
          <a:graphicData uri="http://schemas.openxmlformats.org/presentationml/2006/ole">
            <mc:AlternateContent xmlns:mc="http://schemas.openxmlformats.org/markup-compatibility/2006">
              <mc:Choice xmlns:v="urn:schemas-microsoft-com:vml" Requires="v">
                <p:oleObj spid="_x0000_s3" name="" r:id="rId3" imgW="862965" imgH="913765" progId="Equation.3">
                  <p:embed/>
                </p:oleObj>
              </mc:Choice>
              <mc:Fallback>
                <p:oleObj name="" r:id="rId3" imgW="862965" imgH="913765" progId="Equation.3">
                  <p:embed/>
                  <p:pic>
                    <p:nvPicPr>
                      <p:cNvPr id="0" name="图片 3145"/>
                      <p:cNvPicPr/>
                      <p:nvPr/>
                    </p:nvPicPr>
                    <p:blipFill>
                      <a:blip r:embed="rId4"/>
                      <a:stretch>
                        <a:fillRect/>
                      </a:stretch>
                    </p:blipFill>
                    <p:spPr>
                      <a:xfrm>
                        <a:off x="1295400" y="3085465"/>
                        <a:ext cx="1868488" cy="1981200"/>
                      </a:xfrm>
                      <a:prstGeom prst="rect">
                        <a:avLst/>
                      </a:prstGeom>
                      <a:noFill/>
                      <a:ln w="38100">
                        <a:noFill/>
                        <a:miter/>
                      </a:ln>
                    </p:spPr>
                  </p:pic>
                </p:oleObj>
              </mc:Fallback>
            </mc:AlternateContent>
          </a:graphicData>
        </a:graphic>
      </p:graphicFrame>
      <p:sp>
        <p:nvSpPr>
          <p:cNvPr id="49160" name="文本框 49159"/>
          <p:cNvSpPr txBox="1"/>
          <p:nvPr/>
        </p:nvSpPr>
        <p:spPr>
          <a:xfrm>
            <a:off x="533400" y="1628775"/>
            <a:ext cx="4648200" cy="478155"/>
          </a:xfrm>
          <a:prstGeom prst="rect">
            <a:avLst/>
          </a:prstGeom>
          <a:noFill/>
          <a:ln w="9525">
            <a:noFill/>
          </a:ln>
        </p:spPr>
        <p:txBody>
          <a:bodyPr>
            <a:spAutoFit/>
          </a:bodyPr>
          <a:lstStyle/>
          <a:p>
            <a:pPr>
              <a:lnSpc>
                <a:spcPct val="105000"/>
              </a:lnSpc>
            </a:pPr>
            <a:r>
              <a:rPr lang="zh-CN" altLang="en-US" sz="2400" b="1" dirty="0">
                <a:latin typeface="Times New Roman" panose="02020603050405020304" pitchFamily="18" charset="0"/>
                <a:cs typeface="Times New Roman" panose="02020603050405020304" pitchFamily="18" charset="0"/>
              </a:rPr>
              <a:t>输入差模信号时：</a:t>
            </a:r>
            <a:endParaRPr lang="zh-CN" altLang="en-US" sz="2400">
              <a:latin typeface="Times New Roman" panose="02020603050405020304" pitchFamily="18" charset="0"/>
              <a:cs typeface="Times New Roman" panose="02020603050405020304" pitchFamily="18" charset="0"/>
            </a:endParaRPr>
          </a:p>
        </p:txBody>
      </p:sp>
      <p:grpSp>
        <p:nvGrpSpPr>
          <p:cNvPr id="49170" name="组合 49169"/>
          <p:cNvGrpSpPr/>
          <p:nvPr/>
        </p:nvGrpSpPr>
        <p:grpSpPr>
          <a:xfrm>
            <a:off x="4356100" y="3190875"/>
            <a:ext cx="533400" cy="1727200"/>
            <a:chOff x="2744" y="2010"/>
            <a:chExt cx="336" cy="1088"/>
          </a:xfrm>
        </p:grpSpPr>
        <p:grpSp>
          <p:nvGrpSpPr>
            <p:cNvPr id="49162" name="组合 49161"/>
            <p:cNvGrpSpPr/>
            <p:nvPr/>
          </p:nvGrpSpPr>
          <p:grpSpPr>
            <a:xfrm>
              <a:off x="2744" y="2010"/>
              <a:ext cx="318" cy="550"/>
              <a:chOff x="3016" y="234"/>
              <a:chExt cx="318" cy="550"/>
            </a:xfrm>
          </p:grpSpPr>
          <p:sp>
            <p:nvSpPr>
              <p:cNvPr id="49163" name="文本框 49162"/>
              <p:cNvSpPr txBox="1"/>
              <p:nvPr/>
            </p:nvSpPr>
            <p:spPr>
              <a:xfrm>
                <a:off x="3016" y="234"/>
                <a:ext cx="318" cy="192"/>
              </a:xfrm>
              <a:prstGeom prst="rect">
                <a:avLst/>
              </a:prstGeom>
              <a:noFill/>
              <a:ln w="9525">
                <a:noFill/>
              </a:ln>
            </p:spPr>
            <p:txBody>
              <a:bodyPr>
                <a:spAutoFit/>
              </a:bodyPr>
              <a:lstStyle/>
              <a:p>
                <a:pPr>
                  <a:spcBef>
                    <a:spcPct val="50000"/>
                  </a:spcBef>
                </a:pPr>
                <a:r>
                  <a:rPr lang="zh-CN" altLang="en-US" sz="1400" b="1" dirty="0">
                    <a:solidFill>
                      <a:srgbClr val="CC0000"/>
                    </a:solidFill>
                    <a:latin typeface="Times New Roman" panose="02020603050405020304" pitchFamily="18" charset="0"/>
                    <a:cs typeface="Times New Roman" panose="02020603050405020304" pitchFamily="18" charset="0"/>
                  </a:rPr>
                  <a:t>＋</a:t>
                </a:r>
                <a:endParaRPr lang="zh-CN" altLang="en-US" sz="1400" b="1" dirty="0">
                  <a:solidFill>
                    <a:srgbClr val="CC0000"/>
                  </a:solidFill>
                  <a:latin typeface="Times New Roman" panose="02020603050405020304" pitchFamily="18" charset="0"/>
                  <a:cs typeface="Times New Roman" panose="02020603050405020304" pitchFamily="18" charset="0"/>
                </a:endParaRPr>
              </a:p>
            </p:txBody>
          </p:sp>
          <p:sp>
            <p:nvSpPr>
              <p:cNvPr id="49164" name="文本框 49163"/>
              <p:cNvSpPr txBox="1"/>
              <p:nvPr/>
            </p:nvSpPr>
            <p:spPr>
              <a:xfrm>
                <a:off x="3016" y="572"/>
                <a:ext cx="318" cy="212"/>
              </a:xfrm>
              <a:prstGeom prst="rect">
                <a:avLst/>
              </a:prstGeom>
              <a:noFill/>
              <a:ln w="9525">
                <a:noFill/>
              </a:ln>
            </p:spPr>
            <p:txBody>
              <a:bodyPr>
                <a:spAutoFit/>
              </a:bodyPr>
              <a:lstStyle/>
              <a:p>
                <a:pPr>
                  <a:spcBef>
                    <a:spcPct val="50000"/>
                  </a:spcBef>
                </a:pPr>
                <a:r>
                  <a:rPr lang="zh-CN" altLang="en-US" sz="1600" b="1" dirty="0">
                    <a:solidFill>
                      <a:srgbClr val="CC0000"/>
                    </a:solidFill>
                    <a:latin typeface="Times New Roman" panose="02020603050405020304" pitchFamily="18" charset="0"/>
                    <a:cs typeface="Times New Roman" panose="02020603050405020304" pitchFamily="18" charset="0"/>
                  </a:rPr>
                  <a:t>－</a:t>
                </a:r>
                <a:endParaRPr lang="zh-CN" altLang="en-US" sz="1600" b="1" dirty="0">
                  <a:solidFill>
                    <a:srgbClr val="CC0000"/>
                  </a:solidFill>
                  <a:latin typeface="Times New Roman" panose="02020603050405020304" pitchFamily="18" charset="0"/>
                  <a:cs typeface="Times New Roman" panose="02020603050405020304" pitchFamily="18" charset="0"/>
                </a:endParaRPr>
              </a:p>
            </p:txBody>
          </p:sp>
          <p:graphicFrame>
            <p:nvGraphicFramePr>
              <p:cNvPr id="49165" name="内容占位符 49164"/>
              <p:cNvGraphicFramePr>
                <a:graphicFrameLocks noGrp="1"/>
              </p:cNvGraphicFramePr>
              <p:nvPr>
                <p:ph idx="1"/>
              </p:nvPr>
            </p:nvGraphicFramePr>
            <p:xfrm>
              <a:off x="3061" y="346"/>
              <a:ext cx="195" cy="317"/>
            </p:xfrm>
            <a:graphic>
              <a:graphicData uri="http://schemas.openxmlformats.org/presentationml/2006/ole">
                <mc:AlternateContent xmlns:mc="http://schemas.openxmlformats.org/markup-compatibility/2006">
                  <mc:Choice xmlns:v="urn:schemas-microsoft-com:vml" Requires="v">
                    <p:oleObj spid="_x0000_s4" name="" r:id="rId5" imgW="241300" imgH="393700" progId="Equation.3">
                      <p:embed/>
                    </p:oleObj>
                  </mc:Choice>
                  <mc:Fallback>
                    <p:oleObj name="" r:id="rId5" imgW="241300" imgH="393700" progId="Equation.3">
                      <p:embed/>
                      <p:pic>
                        <p:nvPicPr>
                          <p:cNvPr id="0" name="图片 3147"/>
                          <p:cNvPicPr/>
                          <p:nvPr/>
                        </p:nvPicPr>
                        <p:blipFill>
                          <a:blip r:embed="rId6"/>
                          <a:stretch>
                            <a:fillRect/>
                          </a:stretch>
                        </p:blipFill>
                        <p:spPr>
                          <a:xfrm>
                            <a:off x="3061" y="346"/>
                            <a:ext cx="195" cy="317"/>
                          </a:xfrm>
                          <a:prstGeom prst="rect">
                            <a:avLst/>
                          </a:prstGeom>
                          <a:noFill/>
                          <a:ln w="38100">
                            <a:miter/>
                          </a:ln>
                        </p:spPr>
                      </p:pic>
                    </p:oleObj>
                  </mc:Fallback>
                </mc:AlternateContent>
              </a:graphicData>
            </a:graphic>
          </p:graphicFrame>
        </p:grpSp>
        <p:sp>
          <p:nvSpPr>
            <p:cNvPr id="49167" name="文本框 49166"/>
            <p:cNvSpPr txBox="1"/>
            <p:nvPr/>
          </p:nvSpPr>
          <p:spPr>
            <a:xfrm>
              <a:off x="2762" y="2485"/>
              <a:ext cx="318" cy="192"/>
            </a:xfrm>
            <a:prstGeom prst="rect">
              <a:avLst/>
            </a:prstGeom>
            <a:noFill/>
            <a:ln w="9525">
              <a:noFill/>
            </a:ln>
          </p:spPr>
          <p:txBody>
            <a:bodyPr>
              <a:spAutoFit/>
            </a:bodyPr>
            <a:lstStyle/>
            <a:p>
              <a:pPr>
                <a:spcBef>
                  <a:spcPct val="50000"/>
                </a:spcBef>
              </a:pPr>
              <a:r>
                <a:rPr lang="zh-CN" altLang="en-US" sz="1400" b="1" dirty="0">
                  <a:solidFill>
                    <a:srgbClr val="CC0000"/>
                  </a:solidFill>
                  <a:latin typeface="Times New Roman" panose="02020603050405020304" pitchFamily="18" charset="0"/>
                  <a:cs typeface="Times New Roman" panose="02020603050405020304" pitchFamily="18" charset="0"/>
                </a:rPr>
                <a:t>＋</a:t>
              </a:r>
              <a:endParaRPr lang="zh-CN" altLang="en-US" sz="1400" b="1" dirty="0">
                <a:solidFill>
                  <a:srgbClr val="CC0000"/>
                </a:solidFill>
                <a:latin typeface="Times New Roman" panose="02020603050405020304" pitchFamily="18" charset="0"/>
                <a:cs typeface="Times New Roman" panose="02020603050405020304" pitchFamily="18" charset="0"/>
              </a:endParaRPr>
            </a:p>
          </p:txBody>
        </p:sp>
        <p:sp>
          <p:nvSpPr>
            <p:cNvPr id="49168" name="文本框 49167"/>
            <p:cNvSpPr txBox="1"/>
            <p:nvPr/>
          </p:nvSpPr>
          <p:spPr>
            <a:xfrm>
              <a:off x="2744" y="2886"/>
              <a:ext cx="318" cy="212"/>
            </a:xfrm>
            <a:prstGeom prst="rect">
              <a:avLst/>
            </a:prstGeom>
            <a:noFill/>
            <a:ln w="9525">
              <a:noFill/>
            </a:ln>
          </p:spPr>
          <p:txBody>
            <a:bodyPr>
              <a:spAutoFit/>
            </a:bodyPr>
            <a:lstStyle/>
            <a:p>
              <a:pPr>
                <a:spcBef>
                  <a:spcPct val="50000"/>
                </a:spcBef>
              </a:pPr>
              <a:r>
                <a:rPr lang="zh-CN" altLang="en-US" sz="1600" b="1" dirty="0">
                  <a:solidFill>
                    <a:srgbClr val="CC0000"/>
                  </a:solidFill>
                  <a:latin typeface="Times New Roman" panose="02020603050405020304" pitchFamily="18" charset="0"/>
                  <a:cs typeface="Times New Roman" panose="02020603050405020304" pitchFamily="18" charset="0"/>
                </a:rPr>
                <a:t>－</a:t>
              </a:r>
              <a:endParaRPr lang="zh-CN" altLang="en-US" sz="1600" b="1" dirty="0">
                <a:solidFill>
                  <a:srgbClr val="CC0000"/>
                </a:solidFill>
                <a:latin typeface="Times New Roman" panose="02020603050405020304" pitchFamily="18" charset="0"/>
                <a:cs typeface="Times New Roman" panose="02020603050405020304" pitchFamily="18" charset="0"/>
              </a:endParaRPr>
            </a:p>
          </p:txBody>
        </p:sp>
        <p:graphicFrame>
          <p:nvGraphicFramePr>
            <p:cNvPr id="49169" name="内容占位符 49168"/>
            <p:cNvGraphicFramePr>
              <a:graphicFrameLocks noGrp="1"/>
            </p:cNvGraphicFramePr>
            <p:nvPr>
              <p:ph idx="1"/>
            </p:nvPr>
          </p:nvGraphicFramePr>
          <p:xfrm>
            <a:off x="2789" y="2659"/>
            <a:ext cx="201" cy="330"/>
          </p:xfrm>
          <a:graphic>
            <a:graphicData uri="http://schemas.openxmlformats.org/presentationml/2006/ole">
              <mc:AlternateContent xmlns:mc="http://schemas.openxmlformats.org/markup-compatibility/2006">
                <mc:Choice xmlns:v="urn:schemas-microsoft-com:vml" Requires="v">
                  <p:oleObj spid="_x0000_s5" name="" r:id="rId7" imgW="241300" imgH="393700" progId="Equation.3">
                    <p:embed/>
                  </p:oleObj>
                </mc:Choice>
                <mc:Fallback>
                  <p:oleObj name="" r:id="rId7" imgW="241300" imgH="393700" progId="Equation.3">
                    <p:embed/>
                    <p:pic>
                      <p:nvPicPr>
                        <p:cNvPr id="0" name="图片 3144"/>
                        <p:cNvPicPr/>
                        <p:nvPr/>
                      </p:nvPicPr>
                      <p:blipFill>
                        <a:blip r:embed="rId8"/>
                        <a:stretch>
                          <a:fillRect/>
                        </a:stretch>
                      </p:blipFill>
                      <p:spPr>
                        <a:xfrm>
                          <a:off x="2789" y="2659"/>
                          <a:ext cx="201" cy="330"/>
                        </a:xfrm>
                        <a:prstGeom prst="rect">
                          <a:avLst/>
                        </a:prstGeom>
                        <a:noFill/>
                        <a:ln w="38100">
                          <a:miter/>
                        </a:ln>
                      </p:spPr>
                    </p:pic>
                  </p:oleObj>
                </mc:Fallback>
              </mc:AlternateContent>
            </a:graphicData>
          </a:graphic>
        </p:graphicFrame>
      </p:gr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graphicFrame>
        <p:nvGraphicFramePr>
          <p:cNvPr id="7" name="对象 6"/>
          <p:cNvGraphicFramePr/>
          <p:nvPr/>
        </p:nvGraphicFramePr>
        <p:xfrm>
          <a:off x="1003618" y="2256155"/>
          <a:ext cx="2560638" cy="536575"/>
        </p:xfrm>
        <a:graphic>
          <a:graphicData uri="http://schemas.openxmlformats.org/presentationml/2006/ole">
            <mc:AlternateContent xmlns:mc="http://schemas.openxmlformats.org/markup-compatibility/2006">
              <mc:Choice xmlns:v="urn:schemas-microsoft-com:vml" Requires="v">
                <p:oleObj spid="_x0000_s8" name="" r:id="rId9" imgW="1091565" imgH="228600" progId="Equation.3">
                  <p:embed/>
                </p:oleObj>
              </mc:Choice>
              <mc:Fallback>
                <p:oleObj name="" r:id="rId9" imgW="1091565" imgH="228600" progId="Equation.3">
                  <p:embed/>
                  <p:pic>
                    <p:nvPicPr>
                      <p:cNvPr id="0" name="图片 3143"/>
                      <p:cNvPicPr/>
                      <p:nvPr/>
                    </p:nvPicPr>
                    <p:blipFill>
                      <a:blip r:embed="rId10"/>
                      <a:stretch>
                        <a:fillRect/>
                      </a:stretch>
                    </p:blipFill>
                    <p:spPr>
                      <a:xfrm>
                        <a:off x="1003618" y="2256155"/>
                        <a:ext cx="2560638" cy="53657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9" name="文本框 8"/>
          <p:cNvSpPr txBox="1"/>
          <p:nvPr/>
        </p:nvSpPr>
        <p:spPr>
          <a:xfrm>
            <a:off x="575310" y="5517515"/>
            <a:ext cx="8369935" cy="460375"/>
          </a:xfrm>
          <a:prstGeom prst="rect">
            <a:avLst/>
          </a:prstGeom>
          <a:solidFill>
            <a:srgbClr val="FFFF00"/>
          </a:solidFill>
        </p:spPr>
        <p:txBody>
          <a:bodyPr wrap="square" rtlCol="0" anchor="t">
            <a:spAutoFit/>
          </a:bodyPr>
          <a:lstStyle/>
          <a:p>
            <a:pPr algn="ctr">
              <a:spcBef>
                <a:spcPct val="50000"/>
              </a:spcBef>
            </a:pPr>
            <a:r>
              <a:rPr lang="en-US" altLang="zh-CN" sz="2400" b="1">
                <a:solidFill>
                  <a:srgbClr val="A50021"/>
                </a:solidFill>
                <a:latin typeface="Times New Roman" panose="02020603050405020304" pitchFamily="18" charset="0"/>
                <a:cs typeface="Times New Roman" panose="02020603050405020304" pitchFamily="18" charset="0"/>
                <a:sym typeface="+mn-ea"/>
              </a:rPr>
              <a:t>Δ</a:t>
            </a:r>
            <a:r>
              <a:rPr lang="en-US" altLang="zh-CN" sz="2400" b="1" i="1">
                <a:solidFill>
                  <a:srgbClr val="A50021"/>
                </a:solidFill>
                <a:latin typeface="Times New Roman" panose="02020603050405020304" pitchFamily="18" charset="0"/>
                <a:cs typeface="Times New Roman" panose="02020603050405020304" pitchFamily="18" charset="0"/>
                <a:sym typeface="+mn-ea"/>
              </a:rPr>
              <a:t>i</a:t>
            </a:r>
            <a:r>
              <a:rPr lang="en-US" altLang="zh-CN" sz="2400" b="1" baseline="-25000">
                <a:solidFill>
                  <a:srgbClr val="A50021"/>
                </a:solidFill>
                <a:latin typeface="Times New Roman" panose="02020603050405020304" pitchFamily="18" charset="0"/>
                <a:cs typeface="Times New Roman" panose="02020603050405020304" pitchFamily="18" charset="0"/>
                <a:sym typeface="+mn-ea"/>
              </a:rPr>
              <a:t>E1</a:t>
            </a:r>
            <a:r>
              <a:rPr lang="en-US" altLang="zh-CN" sz="2400" b="1">
                <a:solidFill>
                  <a:srgbClr val="A50021"/>
                </a:solidFill>
                <a:latin typeface="Times New Roman" panose="02020603050405020304" pitchFamily="18" charset="0"/>
                <a:cs typeface="Times New Roman" panose="02020603050405020304" pitchFamily="18" charset="0"/>
                <a:sym typeface="+mn-ea"/>
              </a:rPr>
              <a:t>=</a:t>
            </a:r>
            <a:r>
              <a:rPr lang="zh-CN" altLang="en-US" sz="2400" b="1">
                <a:solidFill>
                  <a:srgbClr val="A50021"/>
                </a:solidFill>
                <a:latin typeface="Times New Roman" panose="02020603050405020304" pitchFamily="18" charset="0"/>
                <a:cs typeface="Times New Roman" panose="02020603050405020304" pitchFamily="18" charset="0"/>
                <a:sym typeface="+mn-ea"/>
              </a:rPr>
              <a:t>－</a:t>
            </a:r>
            <a:r>
              <a:rPr lang="en-US" altLang="zh-CN" sz="2400" b="1">
                <a:solidFill>
                  <a:srgbClr val="A50021"/>
                </a:solidFill>
                <a:latin typeface="Times New Roman" panose="02020603050405020304" pitchFamily="18" charset="0"/>
                <a:cs typeface="Times New Roman" panose="02020603050405020304" pitchFamily="18" charset="0"/>
                <a:sym typeface="+mn-ea"/>
              </a:rPr>
              <a:t>Δ</a:t>
            </a:r>
            <a:r>
              <a:rPr lang="en-US" altLang="zh-CN" sz="2400" b="1" i="1">
                <a:solidFill>
                  <a:srgbClr val="A50021"/>
                </a:solidFill>
                <a:latin typeface="Times New Roman" panose="02020603050405020304" pitchFamily="18" charset="0"/>
                <a:cs typeface="Times New Roman" panose="02020603050405020304" pitchFamily="18" charset="0"/>
                <a:sym typeface="+mn-ea"/>
              </a:rPr>
              <a:t>i</a:t>
            </a:r>
            <a:r>
              <a:rPr lang="en-US" altLang="zh-CN" sz="2400" b="1" baseline="-25000">
                <a:solidFill>
                  <a:srgbClr val="A50021"/>
                </a:solidFill>
                <a:latin typeface="Times New Roman" panose="02020603050405020304" pitchFamily="18" charset="0"/>
                <a:cs typeface="Times New Roman" panose="02020603050405020304" pitchFamily="18" charset="0"/>
                <a:sym typeface="+mn-ea"/>
              </a:rPr>
              <a:t>E2</a:t>
            </a:r>
            <a:r>
              <a:rPr lang="zh-CN" altLang="en-US" sz="2400" b="1">
                <a:solidFill>
                  <a:srgbClr val="A50021"/>
                </a:solidFill>
                <a:latin typeface="Times New Roman" panose="02020603050405020304" pitchFamily="18" charset="0"/>
                <a:cs typeface="Times New Roman" panose="02020603050405020304" pitchFamily="18" charset="0"/>
                <a:sym typeface="+mn-ea"/>
              </a:rPr>
              <a:t>，</a:t>
            </a:r>
            <a:r>
              <a:rPr lang="en-US" altLang="zh-CN" sz="2400" b="1" i="1">
                <a:solidFill>
                  <a:srgbClr val="A50021"/>
                </a:solidFill>
                <a:latin typeface="Times New Roman" panose="02020603050405020304" pitchFamily="18" charset="0"/>
                <a:cs typeface="Times New Roman" panose="02020603050405020304" pitchFamily="18" charset="0"/>
                <a:sym typeface="+mn-ea"/>
              </a:rPr>
              <a:t>R</a:t>
            </a:r>
            <a:r>
              <a:rPr lang="en-US" altLang="zh-CN" sz="2400" b="1" baseline="-25000">
                <a:solidFill>
                  <a:srgbClr val="A50021"/>
                </a:solidFill>
                <a:latin typeface="Times New Roman" panose="02020603050405020304" pitchFamily="18" charset="0"/>
                <a:cs typeface="Times New Roman" panose="02020603050405020304" pitchFamily="18" charset="0"/>
                <a:sym typeface="+mn-ea"/>
              </a:rPr>
              <a:t>e</a:t>
            </a:r>
            <a:r>
              <a:rPr lang="zh-CN" altLang="zh-CN" sz="2400" b="1" dirty="0">
                <a:solidFill>
                  <a:srgbClr val="A50021"/>
                </a:solidFill>
                <a:latin typeface="Times New Roman" panose="02020603050405020304" pitchFamily="18" charset="0"/>
                <a:cs typeface="Times New Roman" panose="02020603050405020304" pitchFamily="18" charset="0"/>
                <a:sym typeface="+mn-ea"/>
              </a:rPr>
              <a:t>中电流不变，即</a:t>
            </a:r>
            <a:r>
              <a:rPr lang="en-US" altLang="zh-CN" sz="2400" b="1" i="1">
                <a:solidFill>
                  <a:srgbClr val="A50021"/>
                </a:solidFill>
                <a:latin typeface="Times New Roman" panose="02020603050405020304" pitchFamily="18" charset="0"/>
                <a:cs typeface="Times New Roman" panose="02020603050405020304" pitchFamily="18" charset="0"/>
                <a:sym typeface="+mn-ea"/>
              </a:rPr>
              <a:t>R</a:t>
            </a:r>
            <a:r>
              <a:rPr lang="en-US" altLang="zh-CN" sz="2400" b="1" baseline="-25000">
                <a:solidFill>
                  <a:srgbClr val="A50021"/>
                </a:solidFill>
                <a:latin typeface="Times New Roman" panose="02020603050405020304" pitchFamily="18" charset="0"/>
                <a:cs typeface="Times New Roman" panose="02020603050405020304" pitchFamily="18" charset="0"/>
                <a:sym typeface="+mn-ea"/>
              </a:rPr>
              <a:t>e</a:t>
            </a:r>
            <a:r>
              <a:rPr lang="en-US" altLang="zh-CN" sz="2400" b="1">
                <a:solidFill>
                  <a:srgbClr val="A50021"/>
                </a:solidFill>
                <a:latin typeface="Times New Roman" panose="02020603050405020304" pitchFamily="18" charset="0"/>
                <a:cs typeface="Times New Roman" panose="02020603050405020304" pitchFamily="18" charset="0"/>
                <a:sym typeface="+mn-ea"/>
              </a:rPr>
              <a:t> </a:t>
            </a:r>
            <a:r>
              <a:rPr lang="zh-CN" altLang="zh-CN" sz="2400" b="1" dirty="0">
                <a:solidFill>
                  <a:srgbClr val="A50021"/>
                </a:solidFill>
                <a:latin typeface="Times New Roman" panose="02020603050405020304" pitchFamily="18" charset="0"/>
                <a:cs typeface="Times New Roman" panose="02020603050405020304" pitchFamily="18" charset="0"/>
                <a:sym typeface="+mn-ea"/>
              </a:rPr>
              <a:t>对差模信号无反馈作用。</a:t>
            </a:r>
            <a:endParaRPr lang="zh-CN" altLang="zh-CN" sz="2400" b="1" dirty="0">
              <a:solidFill>
                <a:srgbClr val="A50021"/>
              </a:solidFill>
              <a:latin typeface="Times New Roman" panose="02020603050405020304" pitchFamily="18" charset="0"/>
              <a:cs typeface="Times New Roman" panose="02020603050405020304" pitchFamily="18" charset="0"/>
              <a:sym typeface="+mn-ea"/>
            </a:endParaRPr>
          </a:p>
        </p:txBody>
      </p:sp>
      <p:grpSp>
        <p:nvGrpSpPr>
          <p:cNvPr id="19" name="组合 18"/>
          <p:cNvGrpSpPr/>
          <p:nvPr/>
        </p:nvGrpSpPr>
        <p:grpSpPr>
          <a:xfrm>
            <a:off x="4701540" y="3480753"/>
            <a:ext cx="497205" cy="259715"/>
            <a:chOff x="6517" y="4480"/>
            <a:chExt cx="783" cy="409"/>
          </a:xfrm>
        </p:grpSpPr>
        <p:sp>
          <p:nvSpPr>
            <p:cNvPr id="20" name="Freeform 10"/>
            <p:cNvSpPr>
              <a:spLocks noChangeAspect="1"/>
            </p:cNvSpPr>
            <p:nvPr>
              <p:custDataLst>
                <p:tags r:id="rId11"/>
              </p:custDataLst>
            </p:nvPr>
          </p:nvSpPr>
          <p:spPr>
            <a:xfrm>
              <a:off x="6633" y="4555"/>
              <a:ext cx="602" cy="255"/>
            </a:xfrm>
            <a:custGeom>
              <a:avLst/>
              <a:gdLst/>
              <a:ahLst/>
              <a:cxnLst>
                <a:cxn ang="0">
                  <a:pos x="0" y="1047"/>
                </a:cxn>
                <a:cxn ang="0">
                  <a:pos x="172" y="408"/>
                </a:cxn>
                <a:cxn ang="0">
                  <a:pos x="223" y="232"/>
                </a:cxn>
                <a:cxn ang="0">
                  <a:pos x="286" y="75"/>
                </a:cxn>
                <a:cxn ang="0">
                  <a:pos x="357" y="2"/>
                </a:cxn>
                <a:cxn ang="0">
                  <a:pos x="446" y="91"/>
                </a:cxn>
                <a:cxn ang="0">
                  <a:pos x="533" y="350"/>
                </a:cxn>
                <a:cxn ang="0">
                  <a:pos x="601" y="614"/>
                </a:cxn>
                <a:cxn ang="0">
                  <a:pos x="676" y="895"/>
                </a:cxn>
                <a:cxn ang="0">
                  <a:pos x="749" y="1124"/>
                </a:cxn>
                <a:cxn ang="0">
                  <a:pos x="852" y="1230"/>
                </a:cxn>
                <a:cxn ang="0">
                  <a:pos x="962" y="1065"/>
                </a:cxn>
                <a:cxn ang="0">
                  <a:pos x="1085" y="631"/>
                </a:cxn>
                <a:cxn ang="0">
                  <a:pos x="1144" y="395"/>
                </a:cxn>
                <a:cxn ang="0">
                  <a:pos x="1244" y="96"/>
                </a:cxn>
                <a:cxn ang="0">
                  <a:pos x="1328" y="5"/>
                </a:cxn>
                <a:cxn ang="0">
                  <a:pos x="1405" y="75"/>
                </a:cxn>
              </a:cxnLst>
              <a:rect l="0" t="0" r="0" b="0"/>
              <a:pathLst>
                <a:path w="2118" h="868">
                  <a:moveTo>
                    <a:pt x="0" y="734"/>
                  </a:moveTo>
                  <a:cubicBezTo>
                    <a:pt x="43" y="660"/>
                    <a:pt x="204" y="381"/>
                    <a:pt x="260" y="286"/>
                  </a:cubicBezTo>
                  <a:cubicBezTo>
                    <a:pt x="316" y="191"/>
                    <a:pt x="307" y="201"/>
                    <a:pt x="335" y="162"/>
                  </a:cubicBezTo>
                  <a:cubicBezTo>
                    <a:pt x="363" y="123"/>
                    <a:pt x="397" y="79"/>
                    <a:pt x="430" y="53"/>
                  </a:cubicBezTo>
                  <a:cubicBezTo>
                    <a:pt x="464" y="26"/>
                    <a:pt x="498" y="0"/>
                    <a:pt x="538" y="2"/>
                  </a:cubicBezTo>
                  <a:cubicBezTo>
                    <a:pt x="579" y="5"/>
                    <a:pt x="627" y="24"/>
                    <a:pt x="672" y="64"/>
                  </a:cubicBezTo>
                  <a:cubicBezTo>
                    <a:pt x="717" y="105"/>
                    <a:pt x="767" y="185"/>
                    <a:pt x="806" y="246"/>
                  </a:cubicBezTo>
                  <a:cubicBezTo>
                    <a:pt x="844" y="306"/>
                    <a:pt x="870" y="366"/>
                    <a:pt x="906" y="430"/>
                  </a:cubicBezTo>
                  <a:cubicBezTo>
                    <a:pt x="942" y="493"/>
                    <a:pt x="982" y="568"/>
                    <a:pt x="1019" y="628"/>
                  </a:cubicBezTo>
                  <a:cubicBezTo>
                    <a:pt x="1057" y="687"/>
                    <a:pt x="1086" y="749"/>
                    <a:pt x="1130" y="788"/>
                  </a:cubicBezTo>
                  <a:cubicBezTo>
                    <a:pt x="1174" y="827"/>
                    <a:pt x="1231" y="868"/>
                    <a:pt x="1284" y="862"/>
                  </a:cubicBezTo>
                  <a:cubicBezTo>
                    <a:pt x="1338" y="855"/>
                    <a:pt x="1390" y="817"/>
                    <a:pt x="1449" y="747"/>
                  </a:cubicBezTo>
                  <a:cubicBezTo>
                    <a:pt x="1508" y="677"/>
                    <a:pt x="1591" y="520"/>
                    <a:pt x="1637" y="442"/>
                  </a:cubicBezTo>
                  <a:cubicBezTo>
                    <a:pt x="1682" y="364"/>
                    <a:pt x="1685" y="339"/>
                    <a:pt x="1724" y="277"/>
                  </a:cubicBezTo>
                  <a:cubicBezTo>
                    <a:pt x="1764" y="215"/>
                    <a:pt x="1830" y="112"/>
                    <a:pt x="1876" y="67"/>
                  </a:cubicBezTo>
                  <a:cubicBezTo>
                    <a:pt x="1922" y="21"/>
                    <a:pt x="1962" y="7"/>
                    <a:pt x="2002" y="5"/>
                  </a:cubicBezTo>
                  <a:cubicBezTo>
                    <a:pt x="2043" y="2"/>
                    <a:pt x="2094" y="43"/>
                    <a:pt x="2118" y="53"/>
                  </a:cubicBezTo>
                </a:path>
              </a:pathLst>
            </a:custGeom>
            <a:noFill/>
            <a:ln w="28575" cap="flat" cmpd="sng">
              <a:solidFill>
                <a:srgbClr val="FF0000"/>
              </a:solidFill>
              <a:prstDash val="solid"/>
              <a:round/>
              <a:headEnd type="none" w="med" len="med"/>
              <a:tailEnd type="none" w="med" len="med"/>
            </a:ln>
          </p:spPr>
          <p:txBody>
            <a:bodyPr/>
            <a:lstStyle/>
            <a:p>
              <a:endParaRPr lang="zh-CN" altLang="en-US"/>
            </a:p>
          </p:txBody>
        </p:sp>
        <p:cxnSp>
          <p:nvCxnSpPr>
            <p:cNvPr id="21" name="直接连接符 20"/>
            <p:cNvCxnSpPr/>
            <p:nvPr>
              <p:custDataLst>
                <p:tags r:id="rId12"/>
              </p:custDataLst>
            </p:nvPr>
          </p:nvCxnSpPr>
          <p:spPr>
            <a:xfrm>
              <a:off x="6567" y="4685"/>
              <a:ext cx="62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custDataLst>
                <p:tags r:id="rId13"/>
              </p:custDataLst>
            </p:nvPr>
          </p:nvPicPr>
          <p:blipFill>
            <a:blip r:embed="rId14"/>
            <a:stretch>
              <a:fillRect/>
            </a:stretch>
          </p:blipFill>
          <p:spPr>
            <a:xfrm>
              <a:off x="7060" y="4480"/>
              <a:ext cx="240" cy="197"/>
            </a:xfrm>
            <a:prstGeom prst="rect">
              <a:avLst/>
            </a:prstGeom>
          </p:spPr>
        </p:pic>
        <p:pic>
          <p:nvPicPr>
            <p:cNvPr id="23" name="图片 22"/>
            <p:cNvPicPr>
              <a:picLocks noChangeAspect="1"/>
            </p:cNvPicPr>
            <p:nvPr>
              <p:custDataLst>
                <p:tags r:id="rId15"/>
              </p:custDataLst>
            </p:nvPr>
          </p:nvPicPr>
          <p:blipFill>
            <a:blip r:embed="rId14"/>
            <a:stretch>
              <a:fillRect/>
            </a:stretch>
          </p:blipFill>
          <p:spPr>
            <a:xfrm>
              <a:off x="6517" y="4693"/>
              <a:ext cx="259" cy="197"/>
            </a:xfrm>
            <a:prstGeom prst="rect">
              <a:avLst/>
            </a:prstGeom>
          </p:spPr>
        </p:pic>
      </p:grpSp>
      <p:grpSp>
        <p:nvGrpSpPr>
          <p:cNvPr id="24" name="组合 23"/>
          <p:cNvGrpSpPr>
            <a:grpSpLocks noChangeAspect="1"/>
          </p:cNvGrpSpPr>
          <p:nvPr/>
        </p:nvGrpSpPr>
        <p:grpSpPr>
          <a:xfrm rot="10800000" flipV="1">
            <a:off x="4693285" y="4405948"/>
            <a:ext cx="497205" cy="259715"/>
            <a:chOff x="6517" y="4480"/>
            <a:chExt cx="783" cy="409"/>
          </a:xfrm>
        </p:grpSpPr>
        <p:sp>
          <p:nvSpPr>
            <p:cNvPr id="25" name="Freeform 10"/>
            <p:cNvSpPr>
              <a:spLocks noChangeAspect="1"/>
            </p:cNvSpPr>
            <p:nvPr>
              <p:custDataLst>
                <p:tags r:id="rId16"/>
              </p:custDataLst>
            </p:nvPr>
          </p:nvSpPr>
          <p:spPr>
            <a:xfrm>
              <a:off x="6633" y="4555"/>
              <a:ext cx="602" cy="255"/>
            </a:xfrm>
            <a:custGeom>
              <a:avLst/>
              <a:gdLst/>
              <a:ahLst/>
              <a:cxnLst>
                <a:cxn ang="0">
                  <a:pos x="0" y="1047"/>
                </a:cxn>
                <a:cxn ang="0">
                  <a:pos x="172" y="408"/>
                </a:cxn>
                <a:cxn ang="0">
                  <a:pos x="223" y="232"/>
                </a:cxn>
                <a:cxn ang="0">
                  <a:pos x="286" y="75"/>
                </a:cxn>
                <a:cxn ang="0">
                  <a:pos x="357" y="2"/>
                </a:cxn>
                <a:cxn ang="0">
                  <a:pos x="446" y="91"/>
                </a:cxn>
                <a:cxn ang="0">
                  <a:pos x="533" y="350"/>
                </a:cxn>
                <a:cxn ang="0">
                  <a:pos x="601" y="614"/>
                </a:cxn>
                <a:cxn ang="0">
                  <a:pos x="676" y="895"/>
                </a:cxn>
                <a:cxn ang="0">
                  <a:pos x="749" y="1124"/>
                </a:cxn>
                <a:cxn ang="0">
                  <a:pos x="852" y="1230"/>
                </a:cxn>
                <a:cxn ang="0">
                  <a:pos x="962" y="1065"/>
                </a:cxn>
                <a:cxn ang="0">
                  <a:pos x="1085" y="631"/>
                </a:cxn>
                <a:cxn ang="0">
                  <a:pos x="1144" y="395"/>
                </a:cxn>
                <a:cxn ang="0">
                  <a:pos x="1244" y="96"/>
                </a:cxn>
                <a:cxn ang="0">
                  <a:pos x="1328" y="5"/>
                </a:cxn>
                <a:cxn ang="0">
                  <a:pos x="1405" y="75"/>
                </a:cxn>
              </a:cxnLst>
              <a:rect l="0" t="0" r="0" b="0"/>
              <a:pathLst>
                <a:path w="2118" h="868">
                  <a:moveTo>
                    <a:pt x="0" y="734"/>
                  </a:moveTo>
                  <a:cubicBezTo>
                    <a:pt x="43" y="660"/>
                    <a:pt x="204" y="381"/>
                    <a:pt x="260" y="286"/>
                  </a:cubicBezTo>
                  <a:cubicBezTo>
                    <a:pt x="316" y="191"/>
                    <a:pt x="307" y="201"/>
                    <a:pt x="335" y="162"/>
                  </a:cubicBezTo>
                  <a:cubicBezTo>
                    <a:pt x="363" y="123"/>
                    <a:pt x="397" y="79"/>
                    <a:pt x="430" y="53"/>
                  </a:cubicBezTo>
                  <a:cubicBezTo>
                    <a:pt x="464" y="26"/>
                    <a:pt x="498" y="0"/>
                    <a:pt x="538" y="2"/>
                  </a:cubicBezTo>
                  <a:cubicBezTo>
                    <a:pt x="579" y="5"/>
                    <a:pt x="627" y="24"/>
                    <a:pt x="672" y="64"/>
                  </a:cubicBezTo>
                  <a:cubicBezTo>
                    <a:pt x="717" y="105"/>
                    <a:pt x="767" y="185"/>
                    <a:pt x="806" y="246"/>
                  </a:cubicBezTo>
                  <a:cubicBezTo>
                    <a:pt x="844" y="306"/>
                    <a:pt x="870" y="366"/>
                    <a:pt x="906" y="430"/>
                  </a:cubicBezTo>
                  <a:cubicBezTo>
                    <a:pt x="942" y="493"/>
                    <a:pt x="982" y="568"/>
                    <a:pt x="1019" y="628"/>
                  </a:cubicBezTo>
                  <a:cubicBezTo>
                    <a:pt x="1057" y="687"/>
                    <a:pt x="1086" y="749"/>
                    <a:pt x="1130" y="788"/>
                  </a:cubicBezTo>
                  <a:cubicBezTo>
                    <a:pt x="1174" y="827"/>
                    <a:pt x="1231" y="868"/>
                    <a:pt x="1284" y="862"/>
                  </a:cubicBezTo>
                  <a:cubicBezTo>
                    <a:pt x="1338" y="855"/>
                    <a:pt x="1390" y="817"/>
                    <a:pt x="1449" y="747"/>
                  </a:cubicBezTo>
                  <a:cubicBezTo>
                    <a:pt x="1508" y="677"/>
                    <a:pt x="1591" y="520"/>
                    <a:pt x="1637" y="442"/>
                  </a:cubicBezTo>
                  <a:cubicBezTo>
                    <a:pt x="1682" y="364"/>
                    <a:pt x="1685" y="339"/>
                    <a:pt x="1724" y="277"/>
                  </a:cubicBezTo>
                  <a:cubicBezTo>
                    <a:pt x="1764" y="215"/>
                    <a:pt x="1830" y="112"/>
                    <a:pt x="1876" y="67"/>
                  </a:cubicBezTo>
                  <a:cubicBezTo>
                    <a:pt x="1922" y="21"/>
                    <a:pt x="1962" y="7"/>
                    <a:pt x="2002" y="5"/>
                  </a:cubicBezTo>
                  <a:cubicBezTo>
                    <a:pt x="2043" y="2"/>
                    <a:pt x="2094" y="43"/>
                    <a:pt x="2118" y="53"/>
                  </a:cubicBezTo>
                </a:path>
              </a:pathLst>
            </a:custGeom>
            <a:noFill/>
            <a:ln w="28575" cap="flat" cmpd="sng">
              <a:solidFill>
                <a:srgbClr val="FF0000"/>
              </a:solidFill>
              <a:prstDash val="solid"/>
              <a:round/>
              <a:headEnd type="none" w="med" len="med"/>
              <a:tailEnd type="none" w="med" len="med"/>
            </a:ln>
          </p:spPr>
          <p:txBody>
            <a:bodyPr/>
            <a:lstStyle/>
            <a:p>
              <a:endParaRPr lang="zh-CN" altLang="en-US"/>
            </a:p>
          </p:txBody>
        </p:sp>
        <p:cxnSp>
          <p:nvCxnSpPr>
            <p:cNvPr id="26" name="直接连接符 25"/>
            <p:cNvCxnSpPr/>
            <p:nvPr>
              <p:custDataLst>
                <p:tags r:id="rId17"/>
              </p:custDataLst>
            </p:nvPr>
          </p:nvCxnSpPr>
          <p:spPr>
            <a:xfrm>
              <a:off x="6567" y="4685"/>
              <a:ext cx="62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custDataLst>
                <p:tags r:id="rId18"/>
              </p:custDataLst>
            </p:nvPr>
          </p:nvPicPr>
          <p:blipFill>
            <a:blip r:embed="rId14"/>
            <a:stretch>
              <a:fillRect/>
            </a:stretch>
          </p:blipFill>
          <p:spPr>
            <a:xfrm>
              <a:off x="7060" y="4480"/>
              <a:ext cx="240" cy="197"/>
            </a:xfrm>
            <a:prstGeom prst="rect">
              <a:avLst/>
            </a:prstGeom>
          </p:spPr>
        </p:pic>
        <p:pic>
          <p:nvPicPr>
            <p:cNvPr id="28" name="图片 27"/>
            <p:cNvPicPr>
              <a:picLocks noChangeAspect="1"/>
            </p:cNvPicPr>
            <p:nvPr>
              <p:custDataLst>
                <p:tags r:id="rId19"/>
              </p:custDataLst>
            </p:nvPr>
          </p:nvPicPr>
          <p:blipFill>
            <a:blip r:embed="rId14"/>
            <a:stretch>
              <a:fillRect/>
            </a:stretch>
          </p:blipFill>
          <p:spPr>
            <a:xfrm>
              <a:off x="6517" y="4693"/>
              <a:ext cx="259" cy="197"/>
            </a:xfrm>
            <a:prstGeom prst="rect">
              <a:avLst/>
            </a:prstGeom>
          </p:spPr>
        </p:pic>
      </p:grpSp>
      <p:grpSp>
        <p:nvGrpSpPr>
          <p:cNvPr id="30" name="组合 29"/>
          <p:cNvGrpSpPr/>
          <p:nvPr/>
        </p:nvGrpSpPr>
        <p:grpSpPr>
          <a:xfrm rot="10800000" flipV="1">
            <a:off x="5174615" y="2406847"/>
            <a:ext cx="497205" cy="366198"/>
            <a:chOff x="6517" y="4480"/>
            <a:chExt cx="783" cy="409"/>
          </a:xfrm>
        </p:grpSpPr>
        <p:sp>
          <p:nvSpPr>
            <p:cNvPr id="33" name="Freeform 10"/>
            <p:cNvSpPr>
              <a:spLocks noChangeAspect="1"/>
            </p:cNvSpPr>
            <p:nvPr>
              <p:custDataLst>
                <p:tags r:id="rId20"/>
              </p:custDataLst>
            </p:nvPr>
          </p:nvSpPr>
          <p:spPr>
            <a:xfrm>
              <a:off x="6633" y="4555"/>
              <a:ext cx="602" cy="255"/>
            </a:xfrm>
            <a:custGeom>
              <a:avLst/>
              <a:gdLst/>
              <a:ahLst/>
              <a:cxnLst>
                <a:cxn ang="0">
                  <a:pos x="0" y="1047"/>
                </a:cxn>
                <a:cxn ang="0">
                  <a:pos x="172" y="408"/>
                </a:cxn>
                <a:cxn ang="0">
                  <a:pos x="223" y="232"/>
                </a:cxn>
                <a:cxn ang="0">
                  <a:pos x="286" y="75"/>
                </a:cxn>
                <a:cxn ang="0">
                  <a:pos x="357" y="2"/>
                </a:cxn>
                <a:cxn ang="0">
                  <a:pos x="446" y="91"/>
                </a:cxn>
                <a:cxn ang="0">
                  <a:pos x="533" y="350"/>
                </a:cxn>
                <a:cxn ang="0">
                  <a:pos x="601" y="614"/>
                </a:cxn>
                <a:cxn ang="0">
                  <a:pos x="676" y="895"/>
                </a:cxn>
                <a:cxn ang="0">
                  <a:pos x="749" y="1124"/>
                </a:cxn>
                <a:cxn ang="0">
                  <a:pos x="852" y="1230"/>
                </a:cxn>
                <a:cxn ang="0">
                  <a:pos x="962" y="1065"/>
                </a:cxn>
                <a:cxn ang="0">
                  <a:pos x="1085" y="631"/>
                </a:cxn>
                <a:cxn ang="0">
                  <a:pos x="1144" y="395"/>
                </a:cxn>
                <a:cxn ang="0">
                  <a:pos x="1244" y="96"/>
                </a:cxn>
                <a:cxn ang="0">
                  <a:pos x="1328" y="5"/>
                </a:cxn>
                <a:cxn ang="0">
                  <a:pos x="1405" y="75"/>
                </a:cxn>
              </a:cxnLst>
              <a:rect l="0" t="0" r="0" b="0"/>
              <a:pathLst>
                <a:path w="2118" h="868">
                  <a:moveTo>
                    <a:pt x="0" y="734"/>
                  </a:moveTo>
                  <a:cubicBezTo>
                    <a:pt x="43" y="660"/>
                    <a:pt x="204" y="381"/>
                    <a:pt x="260" y="286"/>
                  </a:cubicBezTo>
                  <a:cubicBezTo>
                    <a:pt x="316" y="191"/>
                    <a:pt x="307" y="201"/>
                    <a:pt x="335" y="162"/>
                  </a:cubicBezTo>
                  <a:cubicBezTo>
                    <a:pt x="363" y="123"/>
                    <a:pt x="397" y="79"/>
                    <a:pt x="430" y="53"/>
                  </a:cubicBezTo>
                  <a:cubicBezTo>
                    <a:pt x="464" y="26"/>
                    <a:pt x="498" y="0"/>
                    <a:pt x="538" y="2"/>
                  </a:cubicBezTo>
                  <a:cubicBezTo>
                    <a:pt x="579" y="5"/>
                    <a:pt x="627" y="24"/>
                    <a:pt x="672" y="64"/>
                  </a:cubicBezTo>
                  <a:cubicBezTo>
                    <a:pt x="717" y="105"/>
                    <a:pt x="767" y="185"/>
                    <a:pt x="806" y="246"/>
                  </a:cubicBezTo>
                  <a:cubicBezTo>
                    <a:pt x="844" y="306"/>
                    <a:pt x="870" y="366"/>
                    <a:pt x="906" y="430"/>
                  </a:cubicBezTo>
                  <a:cubicBezTo>
                    <a:pt x="942" y="493"/>
                    <a:pt x="982" y="568"/>
                    <a:pt x="1019" y="628"/>
                  </a:cubicBezTo>
                  <a:cubicBezTo>
                    <a:pt x="1057" y="687"/>
                    <a:pt x="1086" y="749"/>
                    <a:pt x="1130" y="788"/>
                  </a:cubicBezTo>
                  <a:cubicBezTo>
                    <a:pt x="1174" y="827"/>
                    <a:pt x="1231" y="868"/>
                    <a:pt x="1284" y="862"/>
                  </a:cubicBezTo>
                  <a:cubicBezTo>
                    <a:pt x="1338" y="855"/>
                    <a:pt x="1390" y="817"/>
                    <a:pt x="1449" y="747"/>
                  </a:cubicBezTo>
                  <a:cubicBezTo>
                    <a:pt x="1508" y="677"/>
                    <a:pt x="1591" y="520"/>
                    <a:pt x="1637" y="442"/>
                  </a:cubicBezTo>
                  <a:cubicBezTo>
                    <a:pt x="1682" y="364"/>
                    <a:pt x="1685" y="339"/>
                    <a:pt x="1724" y="277"/>
                  </a:cubicBezTo>
                  <a:cubicBezTo>
                    <a:pt x="1764" y="215"/>
                    <a:pt x="1830" y="112"/>
                    <a:pt x="1876" y="67"/>
                  </a:cubicBezTo>
                  <a:cubicBezTo>
                    <a:pt x="1922" y="21"/>
                    <a:pt x="1962" y="7"/>
                    <a:pt x="2002" y="5"/>
                  </a:cubicBezTo>
                  <a:cubicBezTo>
                    <a:pt x="2043" y="2"/>
                    <a:pt x="2094" y="43"/>
                    <a:pt x="2118" y="53"/>
                  </a:cubicBezTo>
                </a:path>
              </a:pathLst>
            </a:custGeom>
            <a:noFill/>
            <a:ln w="28575" cap="flat" cmpd="sng">
              <a:solidFill>
                <a:srgbClr val="0000FF"/>
              </a:solidFill>
              <a:prstDash val="solid"/>
              <a:round/>
              <a:headEnd type="none" w="med" len="med"/>
              <a:tailEnd type="none" w="med" len="med"/>
            </a:ln>
          </p:spPr>
          <p:txBody>
            <a:bodyPr/>
            <a:lstStyle/>
            <a:p>
              <a:endParaRPr lang="zh-CN" altLang="en-US">
                <a:solidFill>
                  <a:srgbClr val="0000FF"/>
                </a:solidFill>
              </a:endParaRPr>
            </a:p>
          </p:txBody>
        </p:sp>
        <p:cxnSp>
          <p:nvCxnSpPr>
            <p:cNvPr id="34" name="直接连接符 33"/>
            <p:cNvCxnSpPr/>
            <p:nvPr>
              <p:custDataLst>
                <p:tags r:id="rId21"/>
              </p:custDataLst>
            </p:nvPr>
          </p:nvCxnSpPr>
          <p:spPr>
            <a:xfrm>
              <a:off x="6567" y="4685"/>
              <a:ext cx="62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5" name="图片 34"/>
            <p:cNvPicPr>
              <a:picLocks noChangeAspect="1"/>
            </p:cNvPicPr>
            <p:nvPr>
              <p:custDataLst>
                <p:tags r:id="rId22"/>
              </p:custDataLst>
            </p:nvPr>
          </p:nvPicPr>
          <p:blipFill>
            <a:blip r:embed="rId14"/>
            <a:stretch>
              <a:fillRect/>
            </a:stretch>
          </p:blipFill>
          <p:spPr>
            <a:xfrm>
              <a:off x="7060" y="4480"/>
              <a:ext cx="240" cy="197"/>
            </a:xfrm>
            <a:prstGeom prst="rect">
              <a:avLst/>
            </a:prstGeom>
          </p:spPr>
        </p:pic>
        <p:pic>
          <p:nvPicPr>
            <p:cNvPr id="36" name="图片 35"/>
            <p:cNvPicPr>
              <a:picLocks noChangeAspect="1"/>
            </p:cNvPicPr>
            <p:nvPr>
              <p:custDataLst>
                <p:tags r:id="rId23"/>
              </p:custDataLst>
            </p:nvPr>
          </p:nvPicPr>
          <p:blipFill>
            <a:blip r:embed="rId14"/>
            <a:stretch>
              <a:fillRect/>
            </a:stretch>
          </p:blipFill>
          <p:spPr>
            <a:xfrm>
              <a:off x="6517" y="4693"/>
              <a:ext cx="259" cy="197"/>
            </a:xfrm>
            <a:prstGeom prst="rect">
              <a:avLst/>
            </a:prstGeom>
          </p:spPr>
        </p:pic>
      </p:grpSp>
      <p:grpSp>
        <p:nvGrpSpPr>
          <p:cNvPr id="37" name="组合 36"/>
          <p:cNvGrpSpPr/>
          <p:nvPr/>
        </p:nvGrpSpPr>
        <p:grpSpPr>
          <a:xfrm rot="10800000">
            <a:off x="7687945" y="2422087"/>
            <a:ext cx="497205" cy="366198"/>
            <a:chOff x="6517" y="4480"/>
            <a:chExt cx="783" cy="409"/>
          </a:xfrm>
        </p:grpSpPr>
        <p:sp>
          <p:nvSpPr>
            <p:cNvPr id="38" name="Freeform 10"/>
            <p:cNvSpPr>
              <a:spLocks noChangeAspect="1"/>
            </p:cNvSpPr>
            <p:nvPr>
              <p:custDataLst>
                <p:tags r:id="rId24"/>
              </p:custDataLst>
            </p:nvPr>
          </p:nvSpPr>
          <p:spPr>
            <a:xfrm>
              <a:off x="6633" y="4555"/>
              <a:ext cx="602" cy="255"/>
            </a:xfrm>
            <a:custGeom>
              <a:avLst/>
              <a:gdLst/>
              <a:ahLst/>
              <a:cxnLst>
                <a:cxn ang="0">
                  <a:pos x="0" y="1047"/>
                </a:cxn>
                <a:cxn ang="0">
                  <a:pos x="172" y="408"/>
                </a:cxn>
                <a:cxn ang="0">
                  <a:pos x="223" y="232"/>
                </a:cxn>
                <a:cxn ang="0">
                  <a:pos x="286" y="75"/>
                </a:cxn>
                <a:cxn ang="0">
                  <a:pos x="357" y="2"/>
                </a:cxn>
                <a:cxn ang="0">
                  <a:pos x="446" y="91"/>
                </a:cxn>
                <a:cxn ang="0">
                  <a:pos x="533" y="350"/>
                </a:cxn>
                <a:cxn ang="0">
                  <a:pos x="601" y="614"/>
                </a:cxn>
                <a:cxn ang="0">
                  <a:pos x="676" y="895"/>
                </a:cxn>
                <a:cxn ang="0">
                  <a:pos x="749" y="1124"/>
                </a:cxn>
                <a:cxn ang="0">
                  <a:pos x="852" y="1230"/>
                </a:cxn>
                <a:cxn ang="0">
                  <a:pos x="962" y="1065"/>
                </a:cxn>
                <a:cxn ang="0">
                  <a:pos x="1085" y="631"/>
                </a:cxn>
                <a:cxn ang="0">
                  <a:pos x="1144" y="395"/>
                </a:cxn>
                <a:cxn ang="0">
                  <a:pos x="1244" y="96"/>
                </a:cxn>
                <a:cxn ang="0">
                  <a:pos x="1328" y="5"/>
                </a:cxn>
                <a:cxn ang="0">
                  <a:pos x="1405" y="75"/>
                </a:cxn>
              </a:cxnLst>
              <a:rect l="0" t="0" r="0" b="0"/>
              <a:pathLst>
                <a:path w="2118" h="868">
                  <a:moveTo>
                    <a:pt x="0" y="734"/>
                  </a:moveTo>
                  <a:cubicBezTo>
                    <a:pt x="43" y="660"/>
                    <a:pt x="204" y="381"/>
                    <a:pt x="260" y="286"/>
                  </a:cubicBezTo>
                  <a:cubicBezTo>
                    <a:pt x="316" y="191"/>
                    <a:pt x="307" y="201"/>
                    <a:pt x="335" y="162"/>
                  </a:cubicBezTo>
                  <a:cubicBezTo>
                    <a:pt x="363" y="123"/>
                    <a:pt x="397" y="79"/>
                    <a:pt x="430" y="53"/>
                  </a:cubicBezTo>
                  <a:cubicBezTo>
                    <a:pt x="464" y="26"/>
                    <a:pt x="498" y="0"/>
                    <a:pt x="538" y="2"/>
                  </a:cubicBezTo>
                  <a:cubicBezTo>
                    <a:pt x="579" y="5"/>
                    <a:pt x="627" y="24"/>
                    <a:pt x="672" y="64"/>
                  </a:cubicBezTo>
                  <a:cubicBezTo>
                    <a:pt x="717" y="105"/>
                    <a:pt x="767" y="185"/>
                    <a:pt x="806" y="246"/>
                  </a:cubicBezTo>
                  <a:cubicBezTo>
                    <a:pt x="844" y="306"/>
                    <a:pt x="870" y="366"/>
                    <a:pt x="906" y="430"/>
                  </a:cubicBezTo>
                  <a:cubicBezTo>
                    <a:pt x="942" y="493"/>
                    <a:pt x="982" y="568"/>
                    <a:pt x="1019" y="628"/>
                  </a:cubicBezTo>
                  <a:cubicBezTo>
                    <a:pt x="1057" y="687"/>
                    <a:pt x="1086" y="749"/>
                    <a:pt x="1130" y="788"/>
                  </a:cubicBezTo>
                  <a:cubicBezTo>
                    <a:pt x="1174" y="827"/>
                    <a:pt x="1231" y="868"/>
                    <a:pt x="1284" y="862"/>
                  </a:cubicBezTo>
                  <a:cubicBezTo>
                    <a:pt x="1338" y="855"/>
                    <a:pt x="1390" y="817"/>
                    <a:pt x="1449" y="747"/>
                  </a:cubicBezTo>
                  <a:cubicBezTo>
                    <a:pt x="1508" y="677"/>
                    <a:pt x="1591" y="520"/>
                    <a:pt x="1637" y="442"/>
                  </a:cubicBezTo>
                  <a:cubicBezTo>
                    <a:pt x="1682" y="364"/>
                    <a:pt x="1685" y="339"/>
                    <a:pt x="1724" y="277"/>
                  </a:cubicBezTo>
                  <a:cubicBezTo>
                    <a:pt x="1764" y="215"/>
                    <a:pt x="1830" y="112"/>
                    <a:pt x="1876" y="67"/>
                  </a:cubicBezTo>
                  <a:cubicBezTo>
                    <a:pt x="1922" y="21"/>
                    <a:pt x="1962" y="7"/>
                    <a:pt x="2002" y="5"/>
                  </a:cubicBezTo>
                  <a:cubicBezTo>
                    <a:pt x="2043" y="2"/>
                    <a:pt x="2094" y="43"/>
                    <a:pt x="2118" y="53"/>
                  </a:cubicBezTo>
                </a:path>
              </a:pathLst>
            </a:custGeom>
            <a:noFill/>
            <a:ln w="28575" cap="flat" cmpd="sng">
              <a:solidFill>
                <a:srgbClr val="0000FF"/>
              </a:solidFill>
              <a:prstDash val="solid"/>
              <a:round/>
              <a:headEnd type="none" w="med" len="med"/>
              <a:tailEnd type="none" w="med" len="med"/>
            </a:ln>
          </p:spPr>
          <p:txBody>
            <a:bodyPr/>
            <a:lstStyle/>
            <a:p>
              <a:endParaRPr lang="zh-CN" altLang="en-US">
                <a:solidFill>
                  <a:srgbClr val="0000FF"/>
                </a:solidFill>
              </a:endParaRPr>
            </a:p>
          </p:txBody>
        </p:sp>
        <p:cxnSp>
          <p:nvCxnSpPr>
            <p:cNvPr id="39" name="直接连接符 38"/>
            <p:cNvCxnSpPr/>
            <p:nvPr>
              <p:custDataLst>
                <p:tags r:id="rId25"/>
              </p:custDataLst>
            </p:nvPr>
          </p:nvCxnSpPr>
          <p:spPr>
            <a:xfrm>
              <a:off x="6567" y="4685"/>
              <a:ext cx="62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custDataLst>
                <p:tags r:id="rId26"/>
              </p:custDataLst>
            </p:nvPr>
          </p:nvPicPr>
          <p:blipFill>
            <a:blip r:embed="rId14"/>
            <a:stretch>
              <a:fillRect/>
            </a:stretch>
          </p:blipFill>
          <p:spPr>
            <a:xfrm>
              <a:off x="7060" y="4480"/>
              <a:ext cx="240" cy="197"/>
            </a:xfrm>
            <a:prstGeom prst="rect">
              <a:avLst/>
            </a:prstGeom>
          </p:spPr>
        </p:pic>
        <p:pic>
          <p:nvPicPr>
            <p:cNvPr id="41" name="图片 40"/>
            <p:cNvPicPr>
              <a:picLocks noChangeAspect="1"/>
            </p:cNvPicPr>
            <p:nvPr>
              <p:custDataLst>
                <p:tags r:id="rId27"/>
              </p:custDataLst>
            </p:nvPr>
          </p:nvPicPr>
          <p:blipFill>
            <a:blip r:embed="rId14"/>
            <a:stretch>
              <a:fillRect/>
            </a:stretch>
          </p:blipFill>
          <p:spPr>
            <a:xfrm>
              <a:off x="6517" y="4693"/>
              <a:ext cx="259" cy="197"/>
            </a:xfrm>
            <a:prstGeom prst="rect">
              <a:avLst/>
            </a:prstGeom>
          </p:spPr>
        </p:pic>
      </p:grpSp>
      <p:grpSp>
        <p:nvGrpSpPr>
          <p:cNvPr id="42" name="组合 41"/>
          <p:cNvGrpSpPr/>
          <p:nvPr/>
        </p:nvGrpSpPr>
        <p:grpSpPr>
          <a:xfrm rot="10800000" flipV="1">
            <a:off x="6477635" y="2849694"/>
            <a:ext cx="466090" cy="536995"/>
            <a:chOff x="6517" y="4533"/>
            <a:chExt cx="734" cy="357"/>
          </a:xfrm>
        </p:grpSpPr>
        <p:sp>
          <p:nvSpPr>
            <p:cNvPr id="43" name="Freeform 10"/>
            <p:cNvSpPr>
              <a:spLocks noChangeAspect="1"/>
            </p:cNvSpPr>
            <p:nvPr>
              <p:custDataLst>
                <p:tags r:id="rId28"/>
              </p:custDataLst>
            </p:nvPr>
          </p:nvSpPr>
          <p:spPr>
            <a:xfrm>
              <a:off x="6633" y="4555"/>
              <a:ext cx="602" cy="255"/>
            </a:xfrm>
            <a:custGeom>
              <a:avLst/>
              <a:gdLst/>
              <a:ahLst/>
              <a:cxnLst>
                <a:cxn ang="0">
                  <a:pos x="0" y="1047"/>
                </a:cxn>
                <a:cxn ang="0">
                  <a:pos x="172" y="408"/>
                </a:cxn>
                <a:cxn ang="0">
                  <a:pos x="223" y="232"/>
                </a:cxn>
                <a:cxn ang="0">
                  <a:pos x="286" y="75"/>
                </a:cxn>
                <a:cxn ang="0">
                  <a:pos x="357" y="2"/>
                </a:cxn>
                <a:cxn ang="0">
                  <a:pos x="446" y="91"/>
                </a:cxn>
                <a:cxn ang="0">
                  <a:pos x="533" y="350"/>
                </a:cxn>
                <a:cxn ang="0">
                  <a:pos x="601" y="614"/>
                </a:cxn>
                <a:cxn ang="0">
                  <a:pos x="676" y="895"/>
                </a:cxn>
                <a:cxn ang="0">
                  <a:pos x="749" y="1124"/>
                </a:cxn>
                <a:cxn ang="0">
                  <a:pos x="852" y="1230"/>
                </a:cxn>
                <a:cxn ang="0">
                  <a:pos x="962" y="1065"/>
                </a:cxn>
                <a:cxn ang="0">
                  <a:pos x="1085" y="631"/>
                </a:cxn>
                <a:cxn ang="0">
                  <a:pos x="1144" y="395"/>
                </a:cxn>
                <a:cxn ang="0">
                  <a:pos x="1244" y="96"/>
                </a:cxn>
                <a:cxn ang="0">
                  <a:pos x="1328" y="5"/>
                </a:cxn>
                <a:cxn ang="0">
                  <a:pos x="1405" y="75"/>
                </a:cxn>
              </a:cxnLst>
              <a:rect l="0" t="0" r="0" b="0"/>
              <a:pathLst>
                <a:path w="2118" h="868">
                  <a:moveTo>
                    <a:pt x="0" y="734"/>
                  </a:moveTo>
                  <a:cubicBezTo>
                    <a:pt x="43" y="660"/>
                    <a:pt x="204" y="381"/>
                    <a:pt x="260" y="286"/>
                  </a:cubicBezTo>
                  <a:cubicBezTo>
                    <a:pt x="316" y="191"/>
                    <a:pt x="307" y="201"/>
                    <a:pt x="335" y="162"/>
                  </a:cubicBezTo>
                  <a:cubicBezTo>
                    <a:pt x="363" y="123"/>
                    <a:pt x="397" y="79"/>
                    <a:pt x="430" y="53"/>
                  </a:cubicBezTo>
                  <a:cubicBezTo>
                    <a:pt x="464" y="26"/>
                    <a:pt x="498" y="0"/>
                    <a:pt x="538" y="2"/>
                  </a:cubicBezTo>
                  <a:cubicBezTo>
                    <a:pt x="579" y="5"/>
                    <a:pt x="627" y="24"/>
                    <a:pt x="672" y="64"/>
                  </a:cubicBezTo>
                  <a:cubicBezTo>
                    <a:pt x="717" y="105"/>
                    <a:pt x="767" y="185"/>
                    <a:pt x="806" y="246"/>
                  </a:cubicBezTo>
                  <a:cubicBezTo>
                    <a:pt x="844" y="306"/>
                    <a:pt x="870" y="366"/>
                    <a:pt x="906" y="430"/>
                  </a:cubicBezTo>
                  <a:cubicBezTo>
                    <a:pt x="942" y="493"/>
                    <a:pt x="982" y="568"/>
                    <a:pt x="1019" y="628"/>
                  </a:cubicBezTo>
                  <a:cubicBezTo>
                    <a:pt x="1057" y="687"/>
                    <a:pt x="1086" y="749"/>
                    <a:pt x="1130" y="788"/>
                  </a:cubicBezTo>
                  <a:cubicBezTo>
                    <a:pt x="1174" y="827"/>
                    <a:pt x="1231" y="868"/>
                    <a:pt x="1284" y="862"/>
                  </a:cubicBezTo>
                  <a:cubicBezTo>
                    <a:pt x="1338" y="855"/>
                    <a:pt x="1390" y="817"/>
                    <a:pt x="1449" y="747"/>
                  </a:cubicBezTo>
                  <a:cubicBezTo>
                    <a:pt x="1508" y="677"/>
                    <a:pt x="1591" y="520"/>
                    <a:pt x="1637" y="442"/>
                  </a:cubicBezTo>
                  <a:cubicBezTo>
                    <a:pt x="1682" y="364"/>
                    <a:pt x="1685" y="339"/>
                    <a:pt x="1724" y="277"/>
                  </a:cubicBezTo>
                  <a:cubicBezTo>
                    <a:pt x="1764" y="215"/>
                    <a:pt x="1830" y="112"/>
                    <a:pt x="1876" y="67"/>
                  </a:cubicBezTo>
                  <a:cubicBezTo>
                    <a:pt x="1922" y="21"/>
                    <a:pt x="1962" y="7"/>
                    <a:pt x="2002" y="5"/>
                  </a:cubicBezTo>
                  <a:cubicBezTo>
                    <a:pt x="2043" y="2"/>
                    <a:pt x="2094" y="43"/>
                    <a:pt x="2118" y="53"/>
                  </a:cubicBezTo>
                </a:path>
              </a:pathLst>
            </a:custGeom>
            <a:noFill/>
            <a:ln w="28575" cap="flat" cmpd="sng">
              <a:solidFill>
                <a:srgbClr val="ED27EA"/>
              </a:solidFill>
              <a:prstDash val="solid"/>
              <a:round/>
              <a:headEnd type="none" w="med" len="med"/>
              <a:tailEnd type="none" w="med" len="med"/>
            </a:ln>
          </p:spPr>
          <p:txBody>
            <a:bodyPr/>
            <a:lstStyle/>
            <a:p>
              <a:endParaRPr lang="zh-CN" altLang="en-US">
                <a:solidFill>
                  <a:srgbClr val="0000FF"/>
                </a:solidFill>
              </a:endParaRPr>
            </a:p>
          </p:txBody>
        </p:sp>
        <p:cxnSp>
          <p:nvCxnSpPr>
            <p:cNvPr id="44" name="直接连接符 43"/>
            <p:cNvCxnSpPr/>
            <p:nvPr>
              <p:custDataLst>
                <p:tags r:id="rId29"/>
              </p:custDataLst>
            </p:nvPr>
          </p:nvCxnSpPr>
          <p:spPr>
            <a:xfrm>
              <a:off x="6567" y="4685"/>
              <a:ext cx="62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5" name="图片 44"/>
            <p:cNvPicPr/>
            <p:nvPr>
              <p:custDataLst>
                <p:tags r:id="rId30"/>
              </p:custDataLst>
            </p:nvPr>
          </p:nvPicPr>
          <p:blipFill>
            <a:blip r:embed="rId14"/>
            <a:stretch>
              <a:fillRect/>
            </a:stretch>
          </p:blipFill>
          <p:spPr>
            <a:xfrm>
              <a:off x="7075" y="4533"/>
              <a:ext cx="176" cy="144"/>
            </a:xfrm>
            <a:prstGeom prst="rect">
              <a:avLst/>
            </a:prstGeom>
          </p:spPr>
        </p:pic>
        <p:pic>
          <p:nvPicPr>
            <p:cNvPr id="46" name="图片 45"/>
            <p:cNvPicPr>
              <a:picLocks noChangeAspect="1"/>
            </p:cNvPicPr>
            <p:nvPr>
              <p:custDataLst>
                <p:tags r:id="rId31"/>
              </p:custDataLst>
            </p:nvPr>
          </p:nvPicPr>
          <p:blipFill>
            <a:blip r:embed="rId14"/>
            <a:stretch>
              <a:fillRect/>
            </a:stretch>
          </p:blipFill>
          <p:spPr>
            <a:xfrm>
              <a:off x="6517" y="4693"/>
              <a:ext cx="259" cy="197"/>
            </a:xfrm>
            <a:prstGeom prst="rect">
              <a:avLst/>
            </a:prstGeom>
          </p:spPr>
        </p:pic>
      </p:grpSp>
      <p:pic>
        <p:nvPicPr>
          <p:cNvPr id="16" name="图片 15"/>
          <p:cNvPicPr>
            <a:picLocks noChangeAspect="1"/>
          </p:cNvPicPr>
          <p:nvPr/>
        </p:nvPicPr>
        <p:blipFill>
          <a:blip r:embed="rId32">
            <a:clrChange>
              <a:clrFrom>
                <a:srgbClr val="FFFFFF">
                  <a:alpha val="100000"/>
                </a:srgbClr>
              </a:clrFrom>
              <a:clrTo>
                <a:srgbClr val="FFFFFF">
                  <a:alpha val="100000"/>
                  <a:alpha val="0"/>
                </a:srgbClr>
              </a:clrTo>
            </a:clrChange>
          </a:blip>
          <a:stretch>
            <a:fillRect/>
          </a:stretch>
        </p:blipFill>
        <p:spPr>
          <a:xfrm>
            <a:off x="6820535" y="4001805"/>
            <a:ext cx="419516" cy="306000"/>
          </a:xfrm>
          <a:prstGeom prst="rect">
            <a:avLst/>
          </a:prstGeom>
        </p:spPr>
      </p:pic>
      <p:pic>
        <p:nvPicPr>
          <p:cNvPr id="17" name="图片 16"/>
          <p:cNvPicPr>
            <a:picLocks noChangeAspect="1"/>
          </p:cNvPicPr>
          <p:nvPr/>
        </p:nvPicPr>
        <p:blipFill>
          <a:blip r:embed="rId33">
            <a:clrChange>
              <a:clrFrom>
                <a:srgbClr val="FFFFFF">
                  <a:alpha val="100000"/>
                </a:srgbClr>
              </a:clrFrom>
              <a:clrTo>
                <a:srgbClr val="FFFFFF">
                  <a:alpha val="100000"/>
                  <a:alpha val="0"/>
                </a:srgbClr>
              </a:clrTo>
            </a:clrChange>
          </a:blip>
          <a:stretch>
            <a:fillRect/>
          </a:stretch>
        </p:blipFill>
        <p:spPr>
          <a:xfrm>
            <a:off x="5904865" y="4002500"/>
            <a:ext cx="356616" cy="304610"/>
          </a:xfrm>
          <a:prstGeom prst="rect">
            <a:avLst/>
          </a:prstGeom>
        </p:spPr>
      </p:pic>
      <p:grpSp>
        <p:nvGrpSpPr>
          <p:cNvPr id="54" name="组合 53"/>
          <p:cNvGrpSpPr/>
          <p:nvPr/>
        </p:nvGrpSpPr>
        <p:grpSpPr>
          <a:xfrm>
            <a:off x="5760720" y="3872230"/>
            <a:ext cx="579120" cy="464820"/>
            <a:chOff x="9128" y="6098"/>
            <a:chExt cx="912" cy="732"/>
          </a:xfrm>
        </p:grpSpPr>
        <p:sp>
          <p:nvSpPr>
            <p:cNvPr id="56" name="矩形 55"/>
            <p:cNvSpPr>
              <a:spLocks noChangeAspect="1"/>
            </p:cNvSpPr>
            <p:nvPr>
              <p:custDataLst>
                <p:tags r:id="rId34"/>
              </p:custDataLst>
            </p:nvPr>
          </p:nvSpPr>
          <p:spPr>
            <a:xfrm>
              <a:off x="9128" y="6098"/>
              <a:ext cx="912" cy="732"/>
            </a:xfrm>
            <a:prstGeom prst="rect">
              <a:avLst/>
            </a:prstGeom>
            <a:solidFill>
              <a:schemeClr val="bg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8" name="直接连接符 17"/>
            <p:cNvCxnSpPr/>
            <p:nvPr/>
          </p:nvCxnSpPr>
          <p:spPr>
            <a:xfrm>
              <a:off x="9340" y="6539"/>
              <a:ext cx="612" cy="8"/>
            </a:xfrm>
            <a:prstGeom prst="line">
              <a:avLst/>
            </a:prstGeom>
            <a:ln w="19050">
              <a:solidFill>
                <a:srgbClr val="00B050"/>
              </a:solidFill>
              <a:prstDash val="sysDash"/>
            </a:ln>
          </p:spPr>
          <p:style>
            <a:lnRef idx="2">
              <a:schemeClr val="accent1"/>
            </a:lnRef>
            <a:fillRef idx="0">
              <a:srgbClr val="FFFFFF"/>
            </a:fillRef>
            <a:effectRef idx="0">
              <a:srgbClr val="FFFFFF"/>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linds(horizontal)">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horizontal)">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blinds(horizontal)">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9156"/>
                                        </p:tgtEl>
                                        <p:attrNameLst>
                                          <p:attrName>style.visibility</p:attrName>
                                        </p:attrNameLst>
                                      </p:cBhvr>
                                      <p:to>
                                        <p:strVal val="visible"/>
                                      </p:to>
                                    </p:set>
                                    <p:animEffect transition="in" filter="blinds(horizontal)">
                                      <p:cBhvr>
                                        <p:cTn id="32" dur="500"/>
                                        <p:tgtEl>
                                          <p:spTgt spid="4915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childTnLst>
                          </p:cTn>
                        </p:par>
                        <p:par>
                          <p:cTn id="38" fill="hold">
                            <p:stCondLst>
                              <p:cond delay="500"/>
                            </p:stCondLst>
                            <p:childTnLst>
                              <p:par>
                                <p:cTn id="39" presetID="3" presetClass="entr" presetSubtype="10"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blinds(horizontal)">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0" presetClass="path" presetSubtype="0" accel="50000" decel="50000" fill="hold" nodeType="clickEffect">
                                  <p:stCondLst>
                                    <p:cond delay="0"/>
                                  </p:stCondLst>
                                  <p:childTnLst>
                                    <p:animMotion origin="layout" path="M 0 0 L -0.0994444 -0.000833333 " pathEditMode="relative" rAng="0" ptsTypes="">
                                      <p:cBhvr>
                                        <p:cTn id="45" dur="1000" fill="hold"/>
                                        <p:tgtEl>
                                          <p:spTgt spid="16"/>
                                        </p:tgtEl>
                                        <p:attrNameLst>
                                          <p:attrName>ppt_x</p:attrName>
                                          <p:attrName>ppt_y</p:attrName>
                                        </p:attrNameLst>
                                      </p:cBhvr>
                                      <p:rCtr x="-53" y="0"/>
                                    </p:animMotion>
                                  </p:childTnLst>
                                </p:cTn>
                              </p:par>
                            </p:childTnLst>
                          </p:cTn>
                        </p:par>
                        <p:par>
                          <p:cTn id="46" fill="hold">
                            <p:stCondLst>
                              <p:cond delay="1000"/>
                            </p:stCondLst>
                            <p:childTnLst>
                              <p:par>
                                <p:cTn id="47" presetID="3" presetClass="entr" presetSubtype="10" fill="hold" nodeType="after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blinds(horizontal)">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blinds(horizontal)">
                                      <p:cBhvr>
                                        <p:cTn id="5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 name="组合 5"/>
          <p:cNvGrpSpPr/>
          <p:nvPr/>
        </p:nvGrpSpPr>
        <p:grpSpPr>
          <a:xfrm>
            <a:off x="2820670" y="4149090"/>
            <a:ext cx="1927860" cy="2429510"/>
            <a:chOff x="4442" y="6534"/>
            <a:chExt cx="3036" cy="3826"/>
          </a:xfrm>
        </p:grpSpPr>
        <p:grpSp>
          <p:nvGrpSpPr>
            <p:cNvPr id="109" name="组合 108"/>
            <p:cNvGrpSpPr/>
            <p:nvPr/>
          </p:nvGrpSpPr>
          <p:grpSpPr>
            <a:xfrm>
              <a:off x="4442" y="6534"/>
              <a:ext cx="3036" cy="3826"/>
              <a:chOff x="3425" y="6647"/>
              <a:chExt cx="3036" cy="3826"/>
            </a:xfrm>
          </p:grpSpPr>
          <p:grpSp>
            <p:nvGrpSpPr>
              <p:cNvPr id="107" name="组合 106"/>
              <p:cNvGrpSpPr/>
              <p:nvPr/>
            </p:nvGrpSpPr>
            <p:grpSpPr>
              <a:xfrm>
                <a:off x="3425" y="6818"/>
                <a:ext cx="3036" cy="3655"/>
                <a:chOff x="3425" y="6818"/>
                <a:chExt cx="3036" cy="3655"/>
              </a:xfrm>
            </p:grpSpPr>
            <p:grpSp>
              <p:nvGrpSpPr>
                <p:cNvPr id="92" name="组合 91"/>
                <p:cNvGrpSpPr/>
                <p:nvPr/>
              </p:nvGrpSpPr>
              <p:grpSpPr>
                <a:xfrm>
                  <a:off x="3425" y="6876"/>
                  <a:ext cx="3036" cy="3597"/>
                  <a:chOff x="3425" y="6876"/>
                  <a:chExt cx="3036" cy="3597"/>
                </a:xfrm>
              </p:grpSpPr>
              <p:grpSp>
                <p:nvGrpSpPr>
                  <p:cNvPr id="90" name="组合 89"/>
                  <p:cNvGrpSpPr/>
                  <p:nvPr/>
                </p:nvGrpSpPr>
                <p:grpSpPr>
                  <a:xfrm>
                    <a:off x="3425" y="6876"/>
                    <a:ext cx="2975" cy="3597"/>
                    <a:chOff x="3425" y="6876"/>
                    <a:chExt cx="2975" cy="3597"/>
                  </a:xfrm>
                </p:grpSpPr>
                <p:grpSp>
                  <p:nvGrpSpPr>
                    <p:cNvPr id="85" name="组合 84"/>
                    <p:cNvGrpSpPr/>
                    <p:nvPr/>
                  </p:nvGrpSpPr>
                  <p:grpSpPr>
                    <a:xfrm>
                      <a:off x="3425" y="6876"/>
                      <a:ext cx="2975" cy="3597"/>
                      <a:chOff x="3425" y="6876"/>
                      <a:chExt cx="2975" cy="3597"/>
                    </a:xfrm>
                  </p:grpSpPr>
                  <p:grpSp>
                    <p:nvGrpSpPr>
                      <p:cNvPr id="83" name="组合 82"/>
                      <p:cNvGrpSpPr/>
                      <p:nvPr/>
                    </p:nvGrpSpPr>
                    <p:grpSpPr>
                      <a:xfrm>
                        <a:off x="3425" y="6876"/>
                        <a:ext cx="2975" cy="3597"/>
                        <a:chOff x="3425" y="6876"/>
                        <a:chExt cx="2975" cy="3597"/>
                      </a:xfrm>
                    </p:grpSpPr>
                    <p:pic>
                      <p:nvPicPr>
                        <p:cNvPr id="61" name="图片 60"/>
                        <p:cNvPicPr>
                          <a:picLocks noChangeAspect="1"/>
                        </p:cNvPicPr>
                        <p:nvPr>
                          <p:custDataLst>
                            <p:tags r:id="rId1"/>
                          </p:custDataLst>
                        </p:nvPr>
                      </p:nvPicPr>
                      <p:blipFill>
                        <a:blip r:embed="rId2"/>
                        <a:stretch>
                          <a:fillRect/>
                        </a:stretch>
                      </p:blipFill>
                      <p:spPr>
                        <a:xfrm>
                          <a:off x="3458" y="6876"/>
                          <a:ext cx="2457" cy="1924"/>
                        </a:xfrm>
                        <a:prstGeom prst="rect">
                          <a:avLst/>
                        </a:prstGeom>
                      </p:spPr>
                    </p:pic>
                    <p:sp>
                      <p:nvSpPr>
                        <p:cNvPr id="62" name="直接连接符 61"/>
                        <p:cNvSpPr/>
                        <p:nvPr>
                          <p:custDataLst>
                            <p:tags r:id="rId3"/>
                          </p:custDataLst>
                        </p:nvPr>
                      </p:nvSpPr>
                      <p:spPr>
                        <a:xfrm rot="16200000">
                          <a:off x="5124" y="7348"/>
                          <a:ext cx="0" cy="2551"/>
                        </a:xfrm>
                        <a:prstGeom prst="line">
                          <a:avLst/>
                        </a:prstGeom>
                        <a:ln w="19050" cap="flat" cmpd="sng">
                          <a:solidFill>
                            <a:schemeClr val="tx1"/>
                          </a:solidFill>
                          <a:prstDash val="solid"/>
                          <a:headEnd type="none" w="med" len="med"/>
                          <a:tailEnd type="none" w="med" len="med"/>
                        </a:ln>
                      </p:spPr>
                      <p:txBody>
                        <a:bodyPr/>
                        <a:p>
                          <a:endParaRPr lang="zh-CN" altLang="en-US"/>
                        </a:p>
                      </p:txBody>
                    </p:sp>
                    <p:grpSp>
                      <p:nvGrpSpPr>
                        <p:cNvPr id="63" name="组合 62"/>
                        <p:cNvGrpSpPr/>
                        <p:nvPr/>
                      </p:nvGrpSpPr>
                      <p:grpSpPr>
                        <a:xfrm>
                          <a:off x="5977" y="8552"/>
                          <a:ext cx="288" cy="305"/>
                          <a:chOff x="4175" y="4989"/>
                          <a:chExt cx="288" cy="305"/>
                        </a:xfrm>
                        <a:solidFill>
                          <a:schemeClr val="tx1"/>
                        </a:solidFill>
                      </p:grpSpPr>
                      <p:grpSp>
                        <p:nvGrpSpPr>
                          <p:cNvPr id="64" name="组合 63"/>
                          <p:cNvGrpSpPr/>
                          <p:nvPr/>
                        </p:nvGrpSpPr>
                        <p:grpSpPr>
                          <a:xfrm>
                            <a:off x="4175" y="5108"/>
                            <a:ext cx="288" cy="186"/>
                            <a:chOff x="312" y="2117"/>
                            <a:chExt cx="192" cy="124"/>
                          </a:xfrm>
                          <a:grpFill/>
                        </p:grpSpPr>
                        <p:sp>
                          <p:nvSpPr>
                            <p:cNvPr id="65" name="直接连接符 64"/>
                            <p:cNvSpPr/>
                            <p:nvPr>
                              <p:custDataLst>
                                <p:tags r:id="rId4"/>
                              </p:custDataLst>
                            </p:nvPr>
                          </p:nvSpPr>
                          <p:spPr>
                            <a:xfrm>
                              <a:off x="408" y="2117"/>
                              <a:ext cx="0" cy="113"/>
                            </a:xfrm>
                            <a:prstGeom prst="line">
                              <a:avLst/>
                            </a:prstGeom>
                            <a:grpFill/>
                            <a:ln w="19050" cap="flat" cmpd="sng">
                              <a:solidFill>
                                <a:schemeClr val="tx1"/>
                              </a:solidFill>
                              <a:prstDash val="solid"/>
                              <a:headEnd type="none" w="med" len="med"/>
                              <a:tailEnd type="none" w="med" len="med"/>
                            </a:ln>
                          </p:spPr>
                          <p:txBody>
                            <a:bodyPr/>
                            <a:p>
                              <a:endParaRPr lang="zh-CN" altLang="en-US"/>
                            </a:p>
                          </p:txBody>
                        </p:sp>
                        <p:sp>
                          <p:nvSpPr>
                            <p:cNvPr id="66" name="直接连接符 65"/>
                            <p:cNvSpPr/>
                            <p:nvPr>
                              <p:custDataLst>
                                <p:tags r:id="rId5"/>
                              </p:custDataLst>
                            </p:nvPr>
                          </p:nvSpPr>
                          <p:spPr>
                            <a:xfrm>
                              <a:off x="312" y="2241"/>
                              <a:ext cx="192" cy="0"/>
                            </a:xfrm>
                            <a:prstGeom prst="line">
                              <a:avLst/>
                            </a:prstGeom>
                            <a:grpFill/>
                            <a:ln w="28575" cap="flat" cmpd="sng">
                              <a:solidFill>
                                <a:schemeClr val="tx1"/>
                              </a:solidFill>
                              <a:prstDash val="solid"/>
                              <a:headEnd type="none" w="med" len="med"/>
                              <a:tailEnd type="none" w="med" len="med"/>
                            </a:ln>
                          </p:spPr>
                          <p:txBody>
                            <a:bodyPr/>
                            <a:p>
                              <a:endParaRPr lang="zh-CN" altLang="en-US"/>
                            </a:p>
                          </p:txBody>
                        </p:sp>
                      </p:grpSp>
                      <p:sp>
                        <p:nvSpPr>
                          <p:cNvPr id="67" name="椭圆 66"/>
                          <p:cNvSpPr/>
                          <p:nvPr>
                            <p:custDataLst>
                              <p:tags r:id="rId6"/>
                            </p:custDataLst>
                          </p:nvPr>
                        </p:nvSpPr>
                        <p:spPr>
                          <a:xfrm>
                            <a:off x="4258" y="4989"/>
                            <a:ext cx="119" cy="119"/>
                          </a:xfrm>
                          <a:prstGeom prst="ellipse">
                            <a:avLst/>
                          </a:prstGeom>
                          <a:grp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74" name="组合 73"/>
                        <p:cNvGrpSpPr/>
                        <p:nvPr/>
                      </p:nvGrpSpPr>
                      <p:grpSpPr>
                        <a:xfrm>
                          <a:off x="3462" y="9162"/>
                          <a:ext cx="2457" cy="1311"/>
                          <a:chOff x="3432" y="9064"/>
                          <a:chExt cx="2457" cy="1311"/>
                        </a:xfrm>
                      </p:grpSpPr>
                      <p:pic>
                        <p:nvPicPr>
                          <p:cNvPr id="70" name="图片 69"/>
                          <p:cNvPicPr>
                            <a:picLocks noChangeAspect="1"/>
                          </p:cNvPicPr>
                          <p:nvPr>
                            <p:custDataLst>
                              <p:tags r:id="rId7"/>
                            </p:custDataLst>
                          </p:nvPr>
                        </p:nvPicPr>
                        <p:blipFill>
                          <a:blip r:embed="rId2"/>
                          <a:srcRect b="48701"/>
                          <a:stretch>
                            <a:fillRect/>
                          </a:stretch>
                        </p:blipFill>
                        <p:spPr>
                          <a:xfrm flipV="1">
                            <a:off x="3432" y="9256"/>
                            <a:ext cx="2457" cy="987"/>
                          </a:xfrm>
                          <a:prstGeom prst="rect">
                            <a:avLst/>
                          </a:prstGeom>
                        </p:spPr>
                      </p:pic>
                      <p:pic>
                        <p:nvPicPr>
                          <p:cNvPr id="71" name="图片 70"/>
                          <p:cNvPicPr>
                            <a:picLocks noChangeAspect="1"/>
                          </p:cNvPicPr>
                          <p:nvPr>
                            <p:custDataLst>
                              <p:tags r:id="rId8"/>
                            </p:custDataLst>
                          </p:nvPr>
                        </p:nvPicPr>
                        <p:blipFill>
                          <a:blip r:embed="rId9"/>
                          <a:stretch>
                            <a:fillRect/>
                          </a:stretch>
                        </p:blipFill>
                        <p:spPr>
                          <a:xfrm>
                            <a:off x="3463" y="9846"/>
                            <a:ext cx="1317" cy="529"/>
                          </a:xfrm>
                          <a:prstGeom prst="rect">
                            <a:avLst/>
                          </a:prstGeom>
                        </p:spPr>
                      </p:pic>
                      <p:pic>
                        <p:nvPicPr>
                          <p:cNvPr id="72" name="图片 71"/>
                          <p:cNvPicPr>
                            <a:picLocks noChangeAspect="1"/>
                          </p:cNvPicPr>
                          <p:nvPr>
                            <p:custDataLst>
                              <p:tags r:id="rId10"/>
                            </p:custDataLst>
                          </p:nvPr>
                        </p:nvPicPr>
                        <p:blipFill>
                          <a:blip r:embed="rId9"/>
                          <a:stretch>
                            <a:fillRect/>
                          </a:stretch>
                        </p:blipFill>
                        <p:spPr>
                          <a:xfrm>
                            <a:off x="3951" y="9066"/>
                            <a:ext cx="955" cy="523"/>
                          </a:xfrm>
                          <a:prstGeom prst="rect">
                            <a:avLst/>
                          </a:prstGeom>
                        </p:spPr>
                      </p:pic>
                      <p:pic>
                        <p:nvPicPr>
                          <p:cNvPr id="73" name="图片 72"/>
                          <p:cNvPicPr>
                            <a:picLocks noChangeAspect="1"/>
                          </p:cNvPicPr>
                          <p:nvPr>
                            <p:custDataLst>
                              <p:tags r:id="rId11"/>
                            </p:custDataLst>
                          </p:nvPr>
                        </p:nvPicPr>
                        <p:blipFill>
                          <a:blip r:embed="rId9"/>
                          <a:stretch>
                            <a:fillRect/>
                          </a:stretch>
                        </p:blipFill>
                        <p:spPr>
                          <a:xfrm>
                            <a:off x="3432" y="9064"/>
                            <a:ext cx="622" cy="525"/>
                          </a:xfrm>
                          <a:prstGeom prst="rect">
                            <a:avLst/>
                          </a:prstGeom>
                        </p:spPr>
                      </p:pic>
                    </p:grpSp>
                    <p:sp>
                      <p:nvSpPr>
                        <p:cNvPr id="69" name="直接连接符 68"/>
                        <p:cNvSpPr/>
                        <p:nvPr>
                          <p:custDataLst>
                            <p:tags r:id="rId12"/>
                          </p:custDataLst>
                        </p:nvPr>
                      </p:nvSpPr>
                      <p:spPr>
                        <a:xfrm>
                          <a:off x="5825" y="7812"/>
                          <a:ext cx="0" cy="1587"/>
                        </a:xfrm>
                        <a:prstGeom prst="line">
                          <a:avLst/>
                        </a:prstGeom>
                        <a:ln w="19050" cap="flat" cmpd="sng">
                          <a:solidFill>
                            <a:schemeClr val="tx1"/>
                          </a:solidFill>
                          <a:prstDash val="solid"/>
                          <a:headEnd type="none" w="med" len="med"/>
                          <a:tailEnd type="none" w="med" len="med"/>
                        </a:ln>
                      </p:spPr>
                      <p:txBody>
                        <a:bodyPr/>
                        <a:p>
                          <a:endParaRPr lang="zh-CN" altLang="en-US"/>
                        </a:p>
                      </p:txBody>
                    </p:sp>
                    <p:pic>
                      <p:nvPicPr>
                        <p:cNvPr id="75" name="图片 74"/>
                        <p:cNvPicPr>
                          <a:picLocks noChangeAspect="1"/>
                        </p:cNvPicPr>
                        <p:nvPr>
                          <p:custDataLst>
                            <p:tags r:id="rId13"/>
                          </p:custDataLst>
                        </p:nvPr>
                      </p:nvPicPr>
                      <p:blipFill>
                        <a:blip r:embed="rId14"/>
                        <a:stretch>
                          <a:fillRect/>
                        </a:stretch>
                      </p:blipFill>
                      <p:spPr>
                        <a:xfrm>
                          <a:off x="3425" y="8736"/>
                          <a:ext cx="604" cy="969"/>
                        </a:xfrm>
                        <a:prstGeom prst="rect">
                          <a:avLst/>
                        </a:prstGeom>
                      </p:spPr>
                    </p:pic>
                    <p:pic>
                      <p:nvPicPr>
                        <p:cNvPr id="77" name="图片 76"/>
                        <p:cNvPicPr>
                          <a:picLocks noChangeAspect="1"/>
                        </p:cNvPicPr>
                        <p:nvPr>
                          <p:custDataLst>
                            <p:tags r:id="rId15"/>
                          </p:custDataLst>
                        </p:nvPr>
                      </p:nvPicPr>
                      <p:blipFill>
                        <a:blip r:embed="rId16"/>
                        <a:stretch>
                          <a:fillRect/>
                        </a:stretch>
                      </p:blipFill>
                      <p:spPr>
                        <a:xfrm>
                          <a:off x="4233" y="9955"/>
                          <a:ext cx="566" cy="455"/>
                        </a:xfrm>
                        <a:prstGeom prst="rect">
                          <a:avLst/>
                        </a:prstGeom>
                      </p:spPr>
                    </p:pic>
                    <p:pic>
                      <p:nvPicPr>
                        <p:cNvPr id="80" name="图片 79"/>
                        <p:cNvPicPr>
                          <a:picLocks noChangeAspect="1"/>
                        </p:cNvPicPr>
                        <p:nvPr>
                          <p:custDataLst>
                            <p:tags r:id="rId17"/>
                          </p:custDataLst>
                        </p:nvPr>
                      </p:nvPicPr>
                      <p:blipFill>
                        <a:blip r:embed="rId18"/>
                        <a:stretch>
                          <a:fillRect/>
                        </a:stretch>
                      </p:blipFill>
                      <p:spPr>
                        <a:xfrm>
                          <a:off x="4283" y="9124"/>
                          <a:ext cx="396" cy="369"/>
                        </a:xfrm>
                        <a:prstGeom prst="rect">
                          <a:avLst/>
                        </a:prstGeom>
                      </p:spPr>
                    </p:pic>
                    <p:pic>
                      <p:nvPicPr>
                        <p:cNvPr id="81" name="图片 80"/>
                        <p:cNvPicPr>
                          <a:picLocks noChangeAspect="1"/>
                        </p:cNvPicPr>
                        <p:nvPr>
                          <p:custDataLst>
                            <p:tags r:id="rId19"/>
                          </p:custDataLst>
                        </p:nvPr>
                      </p:nvPicPr>
                      <p:blipFill>
                        <a:blip r:embed="rId20"/>
                        <a:stretch>
                          <a:fillRect/>
                        </a:stretch>
                      </p:blipFill>
                      <p:spPr>
                        <a:xfrm>
                          <a:off x="3817" y="9886"/>
                          <a:ext cx="213" cy="143"/>
                        </a:xfrm>
                        <a:prstGeom prst="rect">
                          <a:avLst/>
                        </a:prstGeom>
                      </p:spPr>
                    </p:pic>
                    <p:pic>
                      <p:nvPicPr>
                        <p:cNvPr id="82" name="图片 81"/>
                        <p:cNvPicPr>
                          <a:picLocks noChangeAspect="1"/>
                        </p:cNvPicPr>
                        <p:nvPr>
                          <p:custDataLst>
                            <p:tags r:id="rId21"/>
                          </p:custDataLst>
                        </p:nvPr>
                      </p:nvPicPr>
                      <p:blipFill>
                        <a:blip r:embed="rId22"/>
                        <a:stretch>
                          <a:fillRect/>
                        </a:stretch>
                      </p:blipFill>
                      <p:spPr>
                        <a:xfrm>
                          <a:off x="4233" y="9502"/>
                          <a:ext cx="675" cy="165"/>
                        </a:xfrm>
                        <a:prstGeom prst="rect">
                          <a:avLst/>
                        </a:prstGeom>
                      </p:spPr>
                    </p:pic>
                  </p:grpSp>
                  <p:sp>
                    <p:nvSpPr>
                      <p:cNvPr id="84" name="椭圆 83"/>
                      <p:cNvSpPr/>
                      <p:nvPr>
                        <p:custDataLst>
                          <p:tags r:id="rId23"/>
                        </p:custDataLst>
                      </p:nvPr>
                    </p:nvSpPr>
                    <p:spPr>
                      <a:xfrm>
                        <a:off x="5766" y="8567"/>
                        <a:ext cx="119" cy="119"/>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89" name="直接连接符 88"/>
                    <p:cNvSpPr/>
                    <p:nvPr>
                      <p:custDataLst>
                        <p:tags r:id="rId24"/>
                      </p:custDataLst>
                    </p:nvPr>
                  </p:nvSpPr>
                  <p:spPr>
                    <a:xfrm>
                      <a:off x="5816" y="6980"/>
                      <a:ext cx="567" cy="0"/>
                    </a:xfrm>
                    <a:prstGeom prst="line">
                      <a:avLst/>
                    </a:prstGeom>
                    <a:solidFill>
                      <a:schemeClr val="tx1"/>
                    </a:solidFill>
                    <a:ln w="19050" cap="flat" cmpd="sng">
                      <a:solidFill>
                        <a:schemeClr val="tx1"/>
                      </a:solidFill>
                      <a:prstDash val="solid"/>
                      <a:headEnd type="none" w="med" len="med"/>
                      <a:tailEnd type="none" w="med" len="med"/>
                    </a:ln>
                  </p:spPr>
                  <p:txBody>
                    <a:bodyPr/>
                    <a:p>
                      <a:endParaRPr lang="zh-CN" altLang="en-US"/>
                    </a:p>
                  </p:txBody>
                </p:sp>
              </p:grpSp>
              <p:sp>
                <p:nvSpPr>
                  <p:cNvPr id="91" name="直接连接符 90"/>
                  <p:cNvSpPr/>
                  <p:nvPr>
                    <p:custDataLst>
                      <p:tags r:id="rId25"/>
                    </p:custDataLst>
                  </p:nvPr>
                </p:nvSpPr>
                <p:spPr>
                  <a:xfrm>
                    <a:off x="5837" y="10238"/>
                    <a:ext cx="624" cy="0"/>
                  </a:xfrm>
                  <a:prstGeom prst="line">
                    <a:avLst/>
                  </a:prstGeom>
                  <a:solidFill>
                    <a:schemeClr val="tx1"/>
                  </a:solidFill>
                  <a:ln w="19050" cap="flat" cmpd="sng">
                    <a:solidFill>
                      <a:schemeClr val="tx1"/>
                    </a:solidFill>
                    <a:prstDash val="solid"/>
                    <a:headEnd type="none" w="med" len="med"/>
                    <a:tailEnd type="none" w="med" len="med"/>
                  </a:ln>
                </p:spPr>
                <p:txBody>
                  <a:bodyPr/>
                  <a:p>
                    <a:endParaRPr lang="zh-CN" altLang="en-US"/>
                  </a:p>
                </p:txBody>
              </p:sp>
            </p:grpSp>
            <p:pic>
              <p:nvPicPr>
                <p:cNvPr id="106" name="图片 105"/>
                <p:cNvPicPr>
                  <a:picLocks noChangeAspect="1"/>
                </p:cNvPicPr>
                <p:nvPr>
                  <p:custDataLst>
                    <p:tags r:id="rId26"/>
                  </p:custDataLst>
                </p:nvPr>
              </p:nvPicPr>
              <p:blipFill>
                <a:blip r:embed="rId9"/>
                <a:stretch>
                  <a:fillRect/>
                </a:stretch>
              </p:blipFill>
              <p:spPr>
                <a:xfrm>
                  <a:off x="3594" y="6818"/>
                  <a:ext cx="304" cy="391"/>
                </a:xfrm>
                <a:prstGeom prst="rect">
                  <a:avLst/>
                </a:prstGeom>
              </p:spPr>
            </p:pic>
          </p:grpSp>
          <p:pic>
            <p:nvPicPr>
              <p:cNvPr id="105" name="图片 104"/>
              <p:cNvPicPr>
                <a:picLocks noChangeAspect="1"/>
              </p:cNvPicPr>
              <p:nvPr>
                <p:custDataLst>
                  <p:tags r:id="rId27"/>
                </p:custDataLst>
              </p:nvPr>
            </p:nvPicPr>
            <p:blipFill>
              <a:blip r:embed="rId9"/>
              <a:stretch>
                <a:fillRect/>
              </a:stretch>
            </p:blipFill>
            <p:spPr>
              <a:xfrm>
                <a:off x="3817" y="6647"/>
                <a:ext cx="213" cy="692"/>
              </a:xfrm>
              <a:prstGeom prst="rect">
                <a:avLst/>
              </a:prstGeom>
            </p:spPr>
          </p:pic>
        </p:grpSp>
        <p:pic>
          <p:nvPicPr>
            <p:cNvPr id="3" name="图片 2"/>
            <p:cNvPicPr>
              <a:picLocks noChangeAspect="1"/>
            </p:cNvPicPr>
            <p:nvPr>
              <p:custDataLst>
                <p:tags r:id="rId28"/>
              </p:custDataLst>
            </p:nvPr>
          </p:nvPicPr>
          <p:blipFill>
            <a:blip r:embed="rId29"/>
            <a:stretch>
              <a:fillRect/>
            </a:stretch>
          </p:blipFill>
          <p:spPr>
            <a:xfrm>
              <a:off x="6442" y="8122"/>
              <a:ext cx="262" cy="308"/>
            </a:xfrm>
            <a:prstGeom prst="rect">
              <a:avLst/>
            </a:prstGeom>
          </p:spPr>
        </p:pic>
        <p:pic>
          <p:nvPicPr>
            <p:cNvPr id="4" name="图片 3"/>
            <p:cNvPicPr>
              <a:picLocks noChangeAspect="1"/>
            </p:cNvPicPr>
            <p:nvPr>
              <p:custDataLst>
                <p:tags r:id="rId30"/>
              </p:custDataLst>
            </p:nvPr>
          </p:nvPicPr>
          <p:blipFill>
            <a:blip r:embed="rId31"/>
            <a:stretch>
              <a:fillRect/>
            </a:stretch>
          </p:blipFill>
          <p:spPr>
            <a:xfrm>
              <a:off x="6796" y="7101"/>
              <a:ext cx="342" cy="333"/>
            </a:xfrm>
            <a:prstGeom prst="rect">
              <a:avLst/>
            </a:prstGeom>
          </p:spPr>
        </p:pic>
        <p:pic>
          <p:nvPicPr>
            <p:cNvPr id="5" name="图片 4"/>
            <p:cNvPicPr>
              <a:picLocks noChangeAspect="1"/>
            </p:cNvPicPr>
            <p:nvPr>
              <p:custDataLst>
                <p:tags r:id="rId32"/>
              </p:custDataLst>
            </p:nvPr>
          </p:nvPicPr>
          <p:blipFill>
            <a:blip r:embed="rId33"/>
            <a:stretch>
              <a:fillRect/>
            </a:stretch>
          </p:blipFill>
          <p:spPr>
            <a:xfrm>
              <a:off x="6833" y="9574"/>
              <a:ext cx="351" cy="333"/>
            </a:xfrm>
            <a:prstGeom prst="rect">
              <a:avLst/>
            </a:prstGeom>
          </p:spPr>
        </p:pic>
      </p:grpSp>
      <p:pic>
        <p:nvPicPr>
          <p:cNvPr id="86" name="图片 85"/>
          <p:cNvPicPr/>
          <p:nvPr/>
        </p:nvPicPr>
        <p:blipFill>
          <a:blip r:embed="rId34"/>
          <a:srcRect b="1603"/>
          <a:stretch>
            <a:fillRect/>
          </a:stretch>
        </p:blipFill>
        <p:spPr>
          <a:xfrm>
            <a:off x="4662170" y="4262755"/>
            <a:ext cx="1974215" cy="1229360"/>
          </a:xfrm>
          <a:prstGeom prst="rect">
            <a:avLst/>
          </a:prstGeom>
        </p:spPr>
      </p:pic>
      <p:pic>
        <p:nvPicPr>
          <p:cNvPr id="38" name="图片 37"/>
          <p:cNvPicPr>
            <a:picLocks noChangeAspect="1"/>
          </p:cNvPicPr>
          <p:nvPr>
            <p:custDataLst>
              <p:tags r:id="rId35"/>
            </p:custDataLst>
          </p:nvPr>
        </p:nvPicPr>
        <p:blipFill>
          <a:blip r:embed="rId36"/>
          <a:stretch>
            <a:fillRect/>
          </a:stretch>
        </p:blipFill>
        <p:spPr>
          <a:xfrm>
            <a:off x="1267460" y="3822065"/>
            <a:ext cx="76200" cy="76200"/>
          </a:xfrm>
          <a:prstGeom prst="rect">
            <a:avLst/>
          </a:prstGeom>
        </p:spPr>
      </p:pic>
      <p:grpSp>
        <p:nvGrpSpPr>
          <p:cNvPr id="41" name="组合 40"/>
          <p:cNvGrpSpPr/>
          <p:nvPr/>
        </p:nvGrpSpPr>
        <p:grpSpPr>
          <a:xfrm>
            <a:off x="1690370" y="695960"/>
            <a:ext cx="5130800" cy="3352800"/>
            <a:chOff x="2662" y="1096"/>
            <a:chExt cx="8565" cy="5710"/>
          </a:xfrm>
        </p:grpSpPr>
        <p:pic>
          <p:nvPicPr>
            <p:cNvPr id="51202" name="图片 51201" descr="Dz030305"/>
            <p:cNvPicPr>
              <a:picLocks noChangeAspect="1"/>
            </p:cNvPicPr>
            <p:nvPr/>
          </p:nvPicPr>
          <p:blipFill>
            <a:blip r:embed="rId37"/>
            <a:srcRect r="59166" b="11702"/>
            <a:stretch>
              <a:fillRect/>
            </a:stretch>
          </p:blipFill>
          <p:spPr>
            <a:xfrm>
              <a:off x="2662" y="1096"/>
              <a:ext cx="8565" cy="5710"/>
            </a:xfrm>
            <a:prstGeom prst="rect">
              <a:avLst/>
            </a:prstGeom>
            <a:noFill/>
            <a:ln w="9525">
              <a:noFill/>
            </a:ln>
          </p:spPr>
        </p:pic>
        <p:pic>
          <p:nvPicPr>
            <p:cNvPr id="12" name="图片 11"/>
            <p:cNvPicPr>
              <a:picLocks noChangeAspect="1"/>
            </p:cNvPicPr>
            <p:nvPr>
              <p:custDataLst>
                <p:tags r:id="rId38"/>
              </p:custDataLst>
            </p:nvPr>
          </p:nvPicPr>
          <p:blipFill>
            <a:blip r:embed="rId39"/>
            <a:stretch>
              <a:fillRect/>
            </a:stretch>
          </p:blipFill>
          <p:spPr>
            <a:xfrm>
              <a:off x="7540" y="2288"/>
              <a:ext cx="538" cy="439"/>
            </a:xfrm>
            <a:prstGeom prst="rect">
              <a:avLst/>
            </a:prstGeom>
          </p:spPr>
        </p:pic>
      </p:grpSp>
      <p:grpSp>
        <p:nvGrpSpPr>
          <p:cNvPr id="45065" name="组合 45064"/>
          <p:cNvGrpSpPr/>
          <p:nvPr/>
        </p:nvGrpSpPr>
        <p:grpSpPr>
          <a:xfrm>
            <a:off x="4686300" y="1383665"/>
            <a:ext cx="173355" cy="212090"/>
            <a:chOff x="597" y="2105"/>
            <a:chExt cx="192" cy="240"/>
          </a:xfrm>
        </p:grpSpPr>
        <p:sp>
          <p:nvSpPr>
            <p:cNvPr id="45066" name="直接连接符 45065"/>
            <p:cNvSpPr/>
            <p:nvPr>
              <p:custDataLst>
                <p:tags r:id="rId40"/>
              </p:custDataLst>
            </p:nvPr>
          </p:nvSpPr>
          <p:spPr>
            <a:xfrm>
              <a:off x="693" y="2105"/>
              <a:ext cx="0" cy="240"/>
            </a:xfrm>
            <a:prstGeom prst="line">
              <a:avLst/>
            </a:prstGeom>
            <a:ln w="19050" cap="flat" cmpd="sng">
              <a:solidFill>
                <a:srgbClr val="FF3300"/>
              </a:solidFill>
              <a:prstDash val="solid"/>
              <a:headEnd type="none" w="med" len="med"/>
              <a:tailEnd type="none" w="med" len="med"/>
            </a:ln>
          </p:spPr>
          <p:txBody>
            <a:bodyPr/>
            <a:p>
              <a:endParaRPr lang="zh-CN" altLang="en-US"/>
            </a:p>
          </p:txBody>
        </p:sp>
        <p:sp>
          <p:nvSpPr>
            <p:cNvPr id="45067" name="直接连接符 45066"/>
            <p:cNvSpPr/>
            <p:nvPr>
              <p:custDataLst>
                <p:tags r:id="rId41"/>
              </p:custDataLst>
            </p:nvPr>
          </p:nvSpPr>
          <p:spPr>
            <a:xfrm>
              <a:off x="597" y="2345"/>
              <a:ext cx="192" cy="0"/>
            </a:xfrm>
            <a:prstGeom prst="line">
              <a:avLst/>
            </a:prstGeom>
            <a:ln w="28575" cap="flat" cmpd="sng">
              <a:solidFill>
                <a:srgbClr val="FF3300"/>
              </a:solidFill>
              <a:prstDash val="solid"/>
              <a:headEnd type="none" w="med" len="med"/>
              <a:tailEnd type="none" w="med" len="med"/>
            </a:ln>
          </p:spPr>
          <p:txBody>
            <a:bodyPr/>
            <a:p>
              <a:endParaRPr lang="zh-CN" altLang="en-US"/>
            </a:p>
          </p:txBody>
        </p:sp>
      </p:grpSp>
      <p:sp>
        <p:nvSpPr>
          <p:cNvPr id="96" name="矩形 95"/>
          <p:cNvSpPr>
            <a:spLocks noChangeAspect="1"/>
          </p:cNvSpPr>
          <p:nvPr>
            <p:custDataLst>
              <p:tags r:id="rId42"/>
            </p:custDataLst>
          </p:nvPr>
        </p:nvSpPr>
        <p:spPr>
          <a:xfrm>
            <a:off x="5869305" y="628015"/>
            <a:ext cx="604520" cy="403225"/>
          </a:xfrm>
          <a:prstGeom prst="rect">
            <a:avLst/>
          </a:prstGeom>
          <a:solidFill>
            <a:schemeClr val="bg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7" name="组合 16"/>
          <p:cNvGrpSpPr/>
          <p:nvPr/>
        </p:nvGrpSpPr>
        <p:grpSpPr>
          <a:xfrm>
            <a:off x="5681980" y="836295"/>
            <a:ext cx="173355" cy="212090"/>
            <a:chOff x="597" y="2105"/>
            <a:chExt cx="192" cy="240"/>
          </a:xfrm>
        </p:grpSpPr>
        <p:sp>
          <p:nvSpPr>
            <p:cNvPr id="22" name="直接连接符 21"/>
            <p:cNvSpPr/>
            <p:nvPr>
              <p:custDataLst>
                <p:tags r:id="rId43"/>
              </p:custDataLst>
            </p:nvPr>
          </p:nvSpPr>
          <p:spPr>
            <a:xfrm>
              <a:off x="693" y="2105"/>
              <a:ext cx="0" cy="240"/>
            </a:xfrm>
            <a:prstGeom prst="line">
              <a:avLst/>
            </a:prstGeom>
            <a:ln w="19050" cap="flat" cmpd="sng">
              <a:solidFill>
                <a:srgbClr val="FF3300"/>
              </a:solidFill>
              <a:prstDash val="solid"/>
              <a:headEnd type="none" w="med" len="med"/>
              <a:tailEnd type="none" w="med" len="med"/>
            </a:ln>
          </p:spPr>
          <p:txBody>
            <a:bodyPr/>
            <a:p>
              <a:endParaRPr lang="zh-CN" altLang="en-US"/>
            </a:p>
          </p:txBody>
        </p:sp>
        <p:sp>
          <p:nvSpPr>
            <p:cNvPr id="23" name="直接连接符 22"/>
            <p:cNvSpPr/>
            <p:nvPr>
              <p:custDataLst>
                <p:tags r:id="rId44"/>
              </p:custDataLst>
            </p:nvPr>
          </p:nvSpPr>
          <p:spPr>
            <a:xfrm>
              <a:off x="597" y="2345"/>
              <a:ext cx="192" cy="0"/>
            </a:xfrm>
            <a:prstGeom prst="line">
              <a:avLst/>
            </a:prstGeom>
            <a:ln w="28575" cap="flat" cmpd="sng">
              <a:solidFill>
                <a:srgbClr val="FF3300"/>
              </a:solidFill>
              <a:prstDash val="solid"/>
              <a:headEnd type="none" w="med" len="med"/>
              <a:tailEnd type="none" w="med" len="med"/>
            </a:ln>
          </p:spPr>
          <p:txBody>
            <a:bodyPr/>
            <a:p>
              <a:endParaRPr lang="zh-CN" altLang="en-US"/>
            </a:p>
          </p:txBody>
        </p:sp>
      </p:grpSp>
      <p:sp>
        <p:nvSpPr>
          <p:cNvPr id="24" name="矩形 23"/>
          <p:cNvSpPr>
            <a:spLocks noChangeAspect="1"/>
          </p:cNvSpPr>
          <p:nvPr>
            <p:custDataLst>
              <p:tags r:id="rId45"/>
            </p:custDataLst>
          </p:nvPr>
        </p:nvSpPr>
        <p:spPr>
          <a:xfrm>
            <a:off x="4859020" y="3371215"/>
            <a:ext cx="604520" cy="313055"/>
          </a:xfrm>
          <a:prstGeom prst="rect">
            <a:avLst/>
          </a:prstGeom>
          <a:solidFill>
            <a:schemeClr val="bg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5" name="组合 24"/>
          <p:cNvGrpSpPr/>
          <p:nvPr/>
        </p:nvGrpSpPr>
        <p:grpSpPr>
          <a:xfrm>
            <a:off x="4680585" y="3598545"/>
            <a:ext cx="173355" cy="104140"/>
            <a:chOff x="597" y="2212"/>
            <a:chExt cx="192" cy="117"/>
          </a:xfrm>
        </p:grpSpPr>
        <p:sp>
          <p:nvSpPr>
            <p:cNvPr id="26" name="直接连接符 25"/>
            <p:cNvSpPr/>
            <p:nvPr>
              <p:custDataLst>
                <p:tags r:id="rId46"/>
              </p:custDataLst>
            </p:nvPr>
          </p:nvSpPr>
          <p:spPr>
            <a:xfrm>
              <a:off x="693" y="2212"/>
              <a:ext cx="0" cy="113"/>
            </a:xfrm>
            <a:prstGeom prst="line">
              <a:avLst/>
            </a:prstGeom>
            <a:ln w="19050" cap="flat" cmpd="sng">
              <a:solidFill>
                <a:srgbClr val="FF3300"/>
              </a:solidFill>
              <a:prstDash val="solid"/>
              <a:headEnd type="none" w="med" len="med"/>
              <a:tailEnd type="none" w="med" len="med"/>
            </a:ln>
          </p:spPr>
          <p:txBody>
            <a:bodyPr/>
            <a:lstStyle/>
            <a:p>
              <a:endParaRPr lang="zh-CN" altLang="en-US"/>
            </a:p>
          </p:txBody>
        </p:sp>
        <p:sp>
          <p:nvSpPr>
            <p:cNvPr id="27" name="直接连接符 26"/>
            <p:cNvSpPr/>
            <p:nvPr>
              <p:custDataLst>
                <p:tags r:id="rId47"/>
              </p:custDataLst>
            </p:nvPr>
          </p:nvSpPr>
          <p:spPr>
            <a:xfrm>
              <a:off x="597" y="2329"/>
              <a:ext cx="192" cy="0"/>
            </a:xfrm>
            <a:prstGeom prst="line">
              <a:avLst/>
            </a:prstGeom>
            <a:ln w="28575" cap="flat" cmpd="sng">
              <a:solidFill>
                <a:srgbClr val="FF3300"/>
              </a:solidFill>
              <a:prstDash val="solid"/>
              <a:headEnd type="none" w="med" len="med"/>
              <a:tailEnd type="none" w="med" len="med"/>
            </a:ln>
          </p:spPr>
          <p:txBody>
            <a:bodyPr/>
            <a:lstStyle/>
            <a:p>
              <a:endParaRPr lang="zh-CN" altLang="en-US"/>
            </a:p>
          </p:txBody>
        </p:sp>
      </p:grpSp>
      <p:grpSp>
        <p:nvGrpSpPr>
          <p:cNvPr id="29" name="组合 28"/>
          <p:cNvGrpSpPr/>
          <p:nvPr/>
        </p:nvGrpSpPr>
        <p:grpSpPr>
          <a:xfrm>
            <a:off x="2925445" y="2996565"/>
            <a:ext cx="374015" cy="183515"/>
            <a:chOff x="492" y="2142"/>
            <a:chExt cx="416" cy="208"/>
          </a:xfrm>
        </p:grpSpPr>
        <p:sp>
          <p:nvSpPr>
            <p:cNvPr id="30" name="直接连接符 29"/>
            <p:cNvSpPr/>
            <p:nvPr>
              <p:custDataLst>
                <p:tags r:id="rId48"/>
              </p:custDataLst>
            </p:nvPr>
          </p:nvSpPr>
          <p:spPr>
            <a:xfrm>
              <a:off x="693" y="2142"/>
              <a:ext cx="0" cy="189"/>
            </a:xfrm>
            <a:prstGeom prst="line">
              <a:avLst/>
            </a:prstGeom>
            <a:ln w="28575" cap="flat" cmpd="sng">
              <a:solidFill>
                <a:srgbClr val="FF3300"/>
              </a:solidFill>
              <a:prstDash val="solid"/>
              <a:headEnd type="none" w="med" len="med"/>
              <a:tailEnd type="none" w="med" len="med"/>
            </a:ln>
          </p:spPr>
          <p:txBody>
            <a:bodyPr/>
            <a:p>
              <a:endParaRPr lang="zh-CN" altLang="en-US"/>
            </a:p>
          </p:txBody>
        </p:sp>
        <p:sp>
          <p:nvSpPr>
            <p:cNvPr id="32" name="直接连接符 31"/>
            <p:cNvSpPr/>
            <p:nvPr>
              <p:custDataLst>
                <p:tags r:id="rId49"/>
              </p:custDataLst>
            </p:nvPr>
          </p:nvSpPr>
          <p:spPr>
            <a:xfrm>
              <a:off x="492" y="2350"/>
              <a:ext cx="416" cy="0"/>
            </a:xfrm>
            <a:prstGeom prst="line">
              <a:avLst/>
            </a:prstGeom>
            <a:ln w="28575" cap="flat" cmpd="sng">
              <a:solidFill>
                <a:srgbClr val="FF3300"/>
              </a:solidFill>
              <a:prstDash val="solid"/>
              <a:headEnd type="none" w="med" len="med"/>
              <a:tailEnd type="none" w="med" len="med"/>
            </a:ln>
          </p:spPr>
          <p:txBody>
            <a:bodyPr/>
            <a:p>
              <a:endParaRPr lang="zh-CN" altLang="en-US"/>
            </a:p>
          </p:txBody>
        </p:sp>
      </p:grpSp>
      <p:sp>
        <p:nvSpPr>
          <p:cNvPr id="51205" name="标题 51204"/>
          <p:cNvSpPr>
            <a:spLocks noGrp="1"/>
          </p:cNvSpPr>
          <p:nvPr>
            <p:ph type="title"/>
          </p:nvPr>
        </p:nvSpPr>
        <p:spPr>
          <a:xfrm>
            <a:off x="395605" y="765175"/>
            <a:ext cx="2603500" cy="508000"/>
          </a:xfrm>
        </p:spPr>
        <p:txBody>
          <a:bodyPr anchor="ctr" anchorCtr="0"/>
          <a:p>
            <a:pPr algn="l"/>
            <a:r>
              <a:rPr kumimoji="1" lang="zh-CN" altLang="en-US" sz="2800" b="1" dirty="0">
                <a:solidFill>
                  <a:srgbClr val="A50021"/>
                </a:solidFill>
                <a:latin typeface="宋体" panose="02010600030101010101" pitchFamily="2" charset="-122"/>
                <a:ea typeface="宋体" panose="02010600030101010101" pitchFamily="2" charset="-122"/>
                <a:cs typeface="+mn-cs"/>
              </a:rPr>
              <a:t>微变等效模型</a:t>
            </a:r>
            <a:endParaRPr kumimoji="1" lang="zh-CN" altLang="en-US" sz="2800" b="1" dirty="0">
              <a:solidFill>
                <a:srgbClr val="A50021"/>
              </a:solidFill>
              <a:latin typeface="宋体" panose="02010600030101010101" pitchFamily="2" charset="-122"/>
              <a:ea typeface="宋体" panose="02010600030101010101" pitchFamily="2" charset="-122"/>
              <a:cs typeface="+mn-cs"/>
            </a:endParaRPr>
          </a:p>
        </p:txBody>
      </p:sp>
      <p:sp>
        <p:nvSpPr>
          <p:cNvPr id="55" name="文本框 54"/>
          <p:cNvSpPr txBox="1"/>
          <p:nvPr>
            <p:custDataLst>
              <p:tags r:id="rId50"/>
            </p:custDataLst>
          </p:nvPr>
        </p:nvSpPr>
        <p:spPr>
          <a:xfrm>
            <a:off x="4481195" y="2809875"/>
            <a:ext cx="580390" cy="596900"/>
          </a:xfrm>
          <a:prstGeom prst="rect">
            <a:avLst/>
          </a:prstGeom>
          <a:noFill/>
        </p:spPr>
        <p:txBody>
          <a:bodyPr wrap="square" rtlCol="0">
            <a:noAutofit/>
          </a:bodyPr>
          <a:p>
            <a:r>
              <a:rPr lang="zh-CN" altLang="en-US" sz="3600" b="1">
                <a:solidFill>
                  <a:srgbClr val="FF0000"/>
                </a:solidFill>
                <a:latin typeface="Times New Roman" panose="02020603050405020304" pitchFamily="18" charset="0"/>
                <a:cs typeface="Times New Roman" panose="02020603050405020304" pitchFamily="18" charset="0"/>
              </a:rPr>
              <a:t>×</a:t>
            </a:r>
            <a:endParaRPr lang="zh-CN" altLang="en-US" sz="3600" b="1">
              <a:solidFill>
                <a:srgbClr val="FF0000"/>
              </a:solidFill>
              <a:latin typeface="Times New Roman" panose="02020603050405020304" pitchFamily="18" charset="0"/>
              <a:cs typeface="Times New Roman" panose="02020603050405020304" pitchFamily="18" charset="0"/>
            </a:endParaRPr>
          </a:p>
        </p:txBody>
      </p:sp>
      <p:grpSp>
        <p:nvGrpSpPr>
          <p:cNvPr id="58" name="组合 57"/>
          <p:cNvGrpSpPr/>
          <p:nvPr/>
        </p:nvGrpSpPr>
        <p:grpSpPr>
          <a:xfrm>
            <a:off x="4404360" y="2844165"/>
            <a:ext cx="745490" cy="499745"/>
            <a:chOff x="7200" y="4720"/>
            <a:chExt cx="1244" cy="850"/>
          </a:xfrm>
        </p:grpSpPr>
        <p:sp>
          <p:nvSpPr>
            <p:cNvPr id="56" name="矩形 55"/>
            <p:cNvSpPr>
              <a:spLocks noChangeAspect="1"/>
            </p:cNvSpPr>
            <p:nvPr>
              <p:custDataLst>
                <p:tags r:id="rId51"/>
              </p:custDataLst>
            </p:nvPr>
          </p:nvSpPr>
          <p:spPr>
            <a:xfrm>
              <a:off x="7200" y="4720"/>
              <a:ext cx="1244" cy="791"/>
            </a:xfrm>
            <a:prstGeom prst="rect">
              <a:avLst/>
            </a:prstGeom>
            <a:solidFill>
              <a:schemeClr val="bg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7" name="直接连接符 56"/>
            <p:cNvSpPr/>
            <p:nvPr>
              <p:custDataLst>
                <p:tags r:id="rId52"/>
              </p:custDataLst>
            </p:nvPr>
          </p:nvSpPr>
          <p:spPr>
            <a:xfrm>
              <a:off x="7812" y="4720"/>
              <a:ext cx="0" cy="850"/>
            </a:xfrm>
            <a:prstGeom prst="line">
              <a:avLst/>
            </a:prstGeom>
            <a:ln w="19050" cap="flat" cmpd="sng">
              <a:solidFill>
                <a:schemeClr val="tx1"/>
              </a:solidFill>
              <a:prstDash val="solid"/>
              <a:headEnd type="none" w="med" len="med"/>
              <a:tailEnd type="none" w="med" len="med"/>
            </a:ln>
          </p:spPr>
          <p:txBody>
            <a:bodyPr/>
            <a:p>
              <a:endParaRPr lang="zh-CN" altLang="en-US"/>
            </a:p>
          </p:txBody>
        </p:sp>
      </p:grpSp>
      <p:pic>
        <p:nvPicPr>
          <p:cNvPr id="93" name="图片 92"/>
          <p:cNvPicPr>
            <a:picLocks noChangeAspect="1"/>
          </p:cNvPicPr>
          <p:nvPr/>
        </p:nvPicPr>
        <p:blipFill>
          <a:blip r:embed="rId53"/>
          <a:stretch>
            <a:fillRect/>
          </a:stretch>
        </p:blipFill>
        <p:spPr>
          <a:xfrm>
            <a:off x="4702810" y="5452110"/>
            <a:ext cx="1703832" cy="1151767"/>
          </a:xfrm>
          <a:prstGeom prst="rect">
            <a:avLst/>
          </a:prstGeom>
        </p:spPr>
      </p:pic>
      <p:pic>
        <p:nvPicPr>
          <p:cNvPr id="94" name="图片 93"/>
          <p:cNvPicPr>
            <a:picLocks noChangeAspect="1"/>
          </p:cNvPicPr>
          <p:nvPr/>
        </p:nvPicPr>
        <p:blipFill>
          <a:blip r:embed="rId54"/>
          <a:stretch>
            <a:fillRect/>
          </a:stretch>
        </p:blipFill>
        <p:spPr>
          <a:xfrm>
            <a:off x="5975985" y="4467860"/>
            <a:ext cx="491490" cy="1887220"/>
          </a:xfrm>
          <a:prstGeom prst="rect">
            <a:avLst/>
          </a:prstGeom>
        </p:spPr>
      </p:pic>
      <p:grpSp>
        <p:nvGrpSpPr>
          <p:cNvPr id="103" name="组合 102"/>
          <p:cNvGrpSpPr/>
          <p:nvPr/>
        </p:nvGrpSpPr>
        <p:grpSpPr>
          <a:xfrm>
            <a:off x="2786380" y="4825365"/>
            <a:ext cx="1517650" cy="1210310"/>
            <a:chOff x="3371" y="7712"/>
            <a:chExt cx="2390" cy="1906"/>
          </a:xfrm>
        </p:grpSpPr>
        <p:pic>
          <p:nvPicPr>
            <p:cNvPr id="101" name="图片 100"/>
            <p:cNvPicPr>
              <a:picLocks noChangeAspect="1"/>
            </p:cNvPicPr>
            <p:nvPr>
              <p:custDataLst>
                <p:tags r:id="rId55"/>
              </p:custDataLst>
            </p:nvPr>
          </p:nvPicPr>
          <p:blipFill>
            <a:blip r:embed="rId56"/>
            <a:stretch>
              <a:fillRect/>
            </a:stretch>
          </p:blipFill>
          <p:spPr>
            <a:xfrm>
              <a:off x="3493" y="7712"/>
              <a:ext cx="591" cy="1906"/>
            </a:xfrm>
            <a:prstGeom prst="rect">
              <a:avLst/>
            </a:prstGeom>
          </p:spPr>
        </p:pic>
        <p:pic>
          <p:nvPicPr>
            <p:cNvPr id="102" name="图片 101"/>
            <p:cNvPicPr>
              <a:picLocks noChangeAspect="1"/>
            </p:cNvPicPr>
            <p:nvPr>
              <p:custDataLst>
                <p:tags r:id="rId57"/>
              </p:custDataLst>
            </p:nvPr>
          </p:nvPicPr>
          <p:blipFill>
            <a:blip r:embed="rId56"/>
            <a:stretch>
              <a:fillRect/>
            </a:stretch>
          </p:blipFill>
          <p:spPr>
            <a:xfrm rot="5400000">
              <a:off x="4468" y="7631"/>
              <a:ext cx="743" cy="1842"/>
            </a:xfrm>
            <a:prstGeom prst="rect">
              <a:avLst/>
            </a:prstGeom>
          </p:spPr>
        </p:pic>
        <p:pic>
          <p:nvPicPr>
            <p:cNvPr id="100" name="图片 99"/>
            <p:cNvPicPr>
              <a:picLocks noChangeAspect="1"/>
            </p:cNvPicPr>
            <p:nvPr>
              <p:custDataLst>
                <p:tags r:id="rId58"/>
              </p:custDataLst>
            </p:nvPr>
          </p:nvPicPr>
          <p:blipFill>
            <a:blip r:embed="rId59"/>
            <a:stretch>
              <a:fillRect/>
            </a:stretch>
          </p:blipFill>
          <p:spPr>
            <a:xfrm>
              <a:off x="3371" y="8265"/>
              <a:ext cx="819" cy="592"/>
            </a:xfrm>
            <a:prstGeom prst="rect">
              <a:avLst/>
            </a:prstGeom>
          </p:spPr>
        </p:pic>
      </p:grpSp>
      <p:pic>
        <p:nvPicPr>
          <p:cNvPr id="8" name="图片 7"/>
          <p:cNvPicPr>
            <a:picLocks noChangeAspect="1"/>
          </p:cNvPicPr>
          <p:nvPr/>
        </p:nvPicPr>
        <p:blipFill>
          <a:blip r:embed="rId60"/>
          <a:stretch>
            <a:fillRect/>
          </a:stretch>
        </p:blipFill>
        <p:spPr>
          <a:xfrm>
            <a:off x="3908425" y="4219575"/>
            <a:ext cx="802005" cy="1139190"/>
          </a:xfrm>
          <a:prstGeom prst="rect">
            <a:avLst/>
          </a:prstGeom>
        </p:spPr>
      </p:pic>
      <p:sp>
        <p:nvSpPr>
          <p:cNvPr id="15" name="文本框 14"/>
          <p:cNvSpPr txBox="1"/>
          <p:nvPr>
            <p:custDataLst>
              <p:tags r:id="rId61"/>
            </p:custDataLst>
          </p:nvPr>
        </p:nvSpPr>
        <p:spPr>
          <a:xfrm flipH="1">
            <a:off x="4378325" y="3972560"/>
            <a:ext cx="312420" cy="398780"/>
          </a:xfrm>
          <a:prstGeom prst="rect">
            <a:avLst/>
          </a:prstGeom>
          <a:noFill/>
        </p:spPr>
        <p:txBody>
          <a:bodyPr wrap="square" rtlCol="0">
            <a:spAutoFit/>
          </a:bodyPr>
          <a:p>
            <a:r>
              <a:rPr lang="en-US" altLang="zh-CN">
                <a:solidFill>
                  <a:srgbClr val="0000FF"/>
                </a:solidFill>
                <a:highlight>
                  <a:srgbClr val="FFFF00"/>
                </a:highlight>
                <a:latin typeface="Times New Roman" panose="02020603050405020304" pitchFamily="18" charset="0"/>
                <a:cs typeface="Times New Roman" panose="02020603050405020304" pitchFamily="18" charset="0"/>
              </a:rPr>
              <a:t>c</a:t>
            </a:r>
            <a:endParaRPr lang="en-US" altLang="zh-CN">
              <a:solidFill>
                <a:srgbClr val="0000FF"/>
              </a:solidFill>
              <a:highlight>
                <a:srgbClr val="FFFF00"/>
              </a:highlight>
              <a:latin typeface="Times New Roman" panose="02020603050405020304" pitchFamily="18" charset="0"/>
              <a:cs typeface="Times New Roman" panose="02020603050405020304" pitchFamily="18" charset="0"/>
            </a:endParaRPr>
          </a:p>
        </p:txBody>
      </p:sp>
      <p:sp>
        <p:nvSpPr>
          <p:cNvPr id="16" name="文本框 15"/>
          <p:cNvSpPr txBox="1"/>
          <p:nvPr>
            <p:custDataLst>
              <p:tags r:id="rId62"/>
            </p:custDataLst>
          </p:nvPr>
        </p:nvSpPr>
        <p:spPr>
          <a:xfrm flipH="1">
            <a:off x="4378960" y="4940935"/>
            <a:ext cx="283210" cy="398780"/>
          </a:xfrm>
          <a:prstGeom prst="rect">
            <a:avLst/>
          </a:prstGeom>
          <a:noFill/>
        </p:spPr>
        <p:txBody>
          <a:bodyPr wrap="square" rtlCol="0">
            <a:spAutoFit/>
          </a:bodyPr>
          <a:p>
            <a:r>
              <a:rPr lang="en-US" altLang="zh-CN">
                <a:solidFill>
                  <a:srgbClr val="13742F"/>
                </a:solidFill>
                <a:highlight>
                  <a:srgbClr val="FFFF00"/>
                </a:highlight>
                <a:latin typeface="Times New Roman" panose="02020603050405020304" pitchFamily="18" charset="0"/>
                <a:cs typeface="Times New Roman" panose="02020603050405020304" pitchFamily="18" charset="0"/>
              </a:rPr>
              <a:t>e</a:t>
            </a:r>
            <a:endParaRPr lang="en-US" altLang="zh-CN">
              <a:solidFill>
                <a:srgbClr val="13742F"/>
              </a:solidFill>
              <a:highlight>
                <a:srgbClr val="FFFF00"/>
              </a:highlight>
              <a:latin typeface="Times New Roman" panose="02020603050405020304" pitchFamily="18" charset="0"/>
              <a:cs typeface="Times New Roman" panose="02020603050405020304" pitchFamily="18" charset="0"/>
            </a:endParaRPr>
          </a:p>
        </p:txBody>
      </p:sp>
      <p:sp>
        <p:nvSpPr>
          <p:cNvPr id="14" name="文本框 13"/>
          <p:cNvSpPr txBox="1"/>
          <p:nvPr>
            <p:custDataLst>
              <p:tags r:id="rId63"/>
            </p:custDataLst>
          </p:nvPr>
        </p:nvSpPr>
        <p:spPr>
          <a:xfrm flipH="1">
            <a:off x="3731260" y="4293235"/>
            <a:ext cx="312420" cy="398780"/>
          </a:xfrm>
          <a:prstGeom prst="rect">
            <a:avLst/>
          </a:prstGeom>
          <a:noFill/>
        </p:spPr>
        <p:txBody>
          <a:bodyPr wrap="square" rtlCol="0">
            <a:spAutoFit/>
          </a:bodyPr>
          <a:p>
            <a:r>
              <a:rPr lang="en-US" altLang="zh-CN">
                <a:solidFill>
                  <a:srgbClr val="FF0000"/>
                </a:solidFill>
                <a:highlight>
                  <a:srgbClr val="FFFF00"/>
                </a:highlight>
                <a:latin typeface="Times New Roman" panose="02020603050405020304" pitchFamily="18" charset="0"/>
                <a:cs typeface="Times New Roman" panose="02020603050405020304" pitchFamily="18" charset="0"/>
              </a:rPr>
              <a:t>b</a:t>
            </a:r>
            <a:endParaRPr lang="en-US" altLang="zh-CN">
              <a:solidFill>
                <a:srgbClr val="FF0000"/>
              </a:solidFill>
              <a:highlight>
                <a:srgbClr val="FFFF00"/>
              </a:highlight>
              <a:latin typeface="Times New Roman" panose="02020603050405020304" pitchFamily="18" charset="0"/>
              <a:cs typeface="Times New Roman" panose="02020603050405020304" pitchFamily="18" charset="0"/>
            </a:endParaRPr>
          </a:p>
        </p:txBody>
      </p:sp>
      <p:grpSp>
        <p:nvGrpSpPr>
          <p:cNvPr id="28" name="组合 27"/>
          <p:cNvGrpSpPr/>
          <p:nvPr/>
        </p:nvGrpSpPr>
        <p:grpSpPr>
          <a:xfrm>
            <a:off x="4199255" y="4353560"/>
            <a:ext cx="539115" cy="1043940"/>
            <a:chOff x="11622" y="7895"/>
            <a:chExt cx="849" cy="1644"/>
          </a:xfrm>
        </p:grpSpPr>
        <p:sp>
          <p:nvSpPr>
            <p:cNvPr id="20" name="直接连接符 19"/>
            <p:cNvSpPr/>
            <p:nvPr>
              <p:custDataLst>
                <p:tags r:id="rId64"/>
              </p:custDataLst>
            </p:nvPr>
          </p:nvSpPr>
          <p:spPr>
            <a:xfrm>
              <a:off x="11855" y="7895"/>
              <a:ext cx="0" cy="1644"/>
            </a:xfrm>
            <a:prstGeom prst="line">
              <a:avLst/>
            </a:prstGeom>
            <a:ln w="19050" cap="flat" cmpd="sng">
              <a:solidFill>
                <a:schemeClr val="tx1"/>
              </a:solidFill>
              <a:prstDash val="solid"/>
              <a:headEnd type="none" w="med" len="med"/>
              <a:tailEnd type="none" w="med" len="med"/>
            </a:ln>
          </p:spPr>
          <p:txBody>
            <a:bodyPr/>
            <a:p>
              <a:endParaRPr lang="zh-CN" altLang="en-US"/>
            </a:p>
          </p:txBody>
        </p:sp>
        <p:pic>
          <p:nvPicPr>
            <p:cNvPr id="19" name="图片 18"/>
            <p:cNvPicPr>
              <a:picLocks noChangeAspect="1"/>
            </p:cNvPicPr>
            <p:nvPr>
              <p:custDataLst>
                <p:tags r:id="rId65"/>
              </p:custDataLst>
            </p:nvPr>
          </p:nvPicPr>
          <p:blipFill>
            <a:blip r:embed="rId66"/>
            <a:stretch>
              <a:fillRect/>
            </a:stretch>
          </p:blipFill>
          <p:spPr>
            <a:xfrm>
              <a:off x="11622" y="8235"/>
              <a:ext cx="465" cy="705"/>
            </a:xfrm>
            <a:prstGeom prst="rect">
              <a:avLst/>
            </a:prstGeom>
          </p:spPr>
        </p:pic>
        <p:sp>
          <p:nvSpPr>
            <p:cNvPr id="21" name="直接连接符 20"/>
            <p:cNvSpPr/>
            <p:nvPr>
              <p:custDataLst>
                <p:tags r:id="rId67"/>
              </p:custDataLst>
            </p:nvPr>
          </p:nvSpPr>
          <p:spPr>
            <a:xfrm rot="16200000">
              <a:off x="12159" y="7585"/>
              <a:ext cx="0" cy="624"/>
            </a:xfrm>
            <a:prstGeom prst="line">
              <a:avLst/>
            </a:prstGeom>
            <a:ln w="19050" cap="flat" cmpd="sng">
              <a:solidFill>
                <a:schemeClr val="tx1"/>
              </a:solidFill>
              <a:prstDash val="solid"/>
              <a:headEnd type="none" w="med" len="med"/>
              <a:tailEnd type="none" w="med" len="med"/>
            </a:ln>
          </p:spPr>
          <p:txBody>
            <a:bodyPr/>
            <a:p>
              <a:endParaRPr lang="zh-CN" altLang="en-US"/>
            </a:p>
          </p:txBody>
        </p:sp>
      </p:grpSp>
      <p:grpSp>
        <p:nvGrpSpPr>
          <p:cNvPr id="33" name="组合 32"/>
          <p:cNvGrpSpPr/>
          <p:nvPr/>
        </p:nvGrpSpPr>
        <p:grpSpPr>
          <a:xfrm>
            <a:off x="3492500" y="4617720"/>
            <a:ext cx="836930" cy="791210"/>
            <a:chOff x="5500" y="7272"/>
            <a:chExt cx="1318" cy="1246"/>
          </a:xfrm>
        </p:grpSpPr>
        <p:grpSp>
          <p:nvGrpSpPr>
            <p:cNvPr id="18" name="组合 17"/>
            <p:cNvGrpSpPr/>
            <p:nvPr/>
          </p:nvGrpSpPr>
          <p:grpSpPr>
            <a:xfrm>
              <a:off x="6066" y="7272"/>
              <a:ext cx="752" cy="1247"/>
              <a:chOff x="6066" y="7272"/>
              <a:chExt cx="752" cy="1247"/>
            </a:xfrm>
          </p:grpSpPr>
          <p:grpSp>
            <p:nvGrpSpPr>
              <p:cNvPr id="11" name="组合 10"/>
              <p:cNvGrpSpPr/>
              <p:nvPr/>
            </p:nvGrpSpPr>
            <p:grpSpPr>
              <a:xfrm>
                <a:off x="6066" y="7272"/>
                <a:ext cx="170" cy="1247"/>
                <a:chOff x="11426" y="6705"/>
                <a:chExt cx="170" cy="1247"/>
              </a:xfrm>
            </p:grpSpPr>
            <p:sp>
              <p:nvSpPr>
                <p:cNvPr id="10" name="直接连接符 9"/>
                <p:cNvSpPr/>
                <p:nvPr>
                  <p:custDataLst>
                    <p:tags r:id="rId68"/>
                  </p:custDataLst>
                </p:nvPr>
              </p:nvSpPr>
              <p:spPr>
                <a:xfrm>
                  <a:off x="11509" y="6705"/>
                  <a:ext cx="0" cy="1247"/>
                </a:xfrm>
                <a:prstGeom prst="line">
                  <a:avLst/>
                </a:prstGeom>
                <a:ln w="19050" cap="flat" cmpd="sng">
                  <a:solidFill>
                    <a:schemeClr val="tx1"/>
                  </a:solidFill>
                  <a:prstDash val="solid"/>
                  <a:headEnd type="none" w="med" len="med"/>
                  <a:tailEnd type="none" w="med" len="med"/>
                </a:ln>
              </p:spPr>
              <p:txBody>
                <a:bodyPr/>
                <a:p>
                  <a:endParaRPr lang="zh-CN" altLang="en-US"/>
                </a:p>
              </p:txBody>
            </p:sp>
            <p:sp>
              <p:nvSpPr>
                <p:cNvPr id="9" name="矩形 8"/>
                <p:cNvSpPr/>
                <p:nvPr/>
              </p:nvSpPr>
              <p:spPr>
                <a:xfrm>
                  <a:off x="11426" y="6989"/>
                  <a:ext cx="170" cy="510"/>
                </a:xfrm>
                <a:prstGeom prst="rect">
                  <a:avLst/>
                </a:prstGeom>
                <a:solidFill>
                  <a:schemeClr val="bg1"/>
                </a:solidFill>
                <a:ln w="19050">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3" name="直接连接符 12"/>
              <p:cNvSpPr/>
              <p:nvPr>
                <p:custDataLst>
                  <p:tags r:id="rId69"/>
                </p:custDataLst>
              </p:nvPr>
            </p:nvSpPr>
            <p:spPr>
              <a:xfrm rot="16200000">
                <a:off x="6478" y="8164"/>
                <a:ext cx="0" cy="680"/>
              </a:xfrm>
              <a:prstGeom prst="line">
                <a:avLst/>
              </a:prstGeom>
              <a:ln w="19050" cap="flat" cmpd="sng">
                <a:solidFill>
                  <a:schemeClr val="tx1"/>
                </a:solidFill>
                <a:prstDash val="solid"/>
                <a:headEnd type="none" w="med" len="med"/>
                <a:tailEnd type="none" w="med" len="med"/>
              </a:ln>
            </p:spPr>
            <p:txBody>
              <a:bodyPr/>
              <a:p>
                <a:endParaRPr lang="zh-CN" altLang="en-US"/>
              </a:p>
            </p:txBody>
          </p:sp>
        </p:grpSp>
        <p:sp>
          <p:nvSpPr>
            <p:cNvPr id="31" name="文本框 30"/>
            <p:cNvSpPr txBox="1"/>
            <p:nvPr/>
          </p:nvSpPr>
          <p:spPr>
            <a:xfrm>
              <a:off x="5500" y="7829"/>
              <a:ext cx="826" cy="580"/>
            </a:xfrm>
            <a:prstGeom prst="rect">
              <a:avLst/>
            </a:prstGeom>
            <a:noFill/>
          </p:spPr>
          <p:txBody>
            <a:bodyPr wrap="square" rtlCol="0">
              <a:spAutoFit/>
            </a:bodyPr>
            <a:p>
              <a:r>
                <a:rPr lang="en-US" altLang="zh-CN" i="1">
                  <a:latin typeface="Times New Roman" panose="02020603050405020304" pitchFamily="18" charset="0"/>
                  <a:cs typeface="Times New Roman" panose="02020603050405020304" pitchFamily="18" charset="0"/>
                </a:rPr>
                <a:t>r</a:t>
              </a:r>
              <a:r>
                <a:rPr lang="en-US" altLang="zh-CN" baseline="-25000">
                  <a:latin typeface="Times New Roman" panose="02020603050405020304" pitchFamily="18" charset="0"/>
                  <a:cs typeface="Times New Roman" panose="02020603050405020304" pitchFamily="18" charset="0"/>
                </a:rPr>
                <a:t>be1</a:t>
              </a:r>
              <a:endParaRPr lang="en-US" altLang="zh-CN" baseline="-25000">
                <a:latin typeface="Times New Roman" panose="02020603050405020304" pitchFamily="18" charset="0"/>
                <a:cs typeface="Times New Roman" panose="02020603050405020304" pitchFamily="18" charset="0"/>
              </a:endParaRPr>
            </a:p>
          </p:txBody>
        </p:sp>
      </p:grpSp>
      <p:grpSp>
        <p:nvGrpSpPr>
          <p:cNvPr id="36" name="组合 35"/>
          <p:cNvGrpSpPr/>
          <p:nvPr/>
        </p:nvGrpSpPr>
        <p:grpSpPr>
          <a:xfrm>
            <a:off x="4469130" y="4420235"/>
            <a:ext cx="500063" cy="593090"/>
            <a:chOff x="7038" y="6961"/>
            <a:chExt cx="788" cy="934"/>
          </a:xfrm>
        </p:grpSpPr>
        <p:sp>
          <p:nvSpPr>
            <p:cNvPr id="34" name="Line 87"/>
            <p:cNvSpPr/>
            <p:nvPr>
              <p:custDataLst>
                <p:tags r:id="rId70"/>
              </p:custDataLst>
            </p:nvPr>
          </p:nvSpPr>
          <p:spPr>
            <a:xfrm rot="5400000">
              <a:off x="6929" y="7640"/>
              <a:ext cx="510" cy="0"/>
            </a:xfrm>
            <a:prstGeom prst="line">
              <a:avLst/>
            </a:prstGeom>
            <a:ln w="38100" cap="flat" cmpd="sng">
              <a:solidFill>
                <a:srgbClr val="FF0000"/>
              </a:solidFill>
              <a:prstDash val="solid"/>
              <a:headEnd type="none" w="med" len="med"/>
              <a:tailEnd type="triangle" w="med" len="lg"/>
            </a:ln>
          </p:spPr>
        </p:sp>
        <p:pic>
          <p:nvPicPr>
            <p:cNvPr id="35" name="图片 34"/>
            <p:cNvPicPr>
              <a:picLocks noChangeAspect="1"/>
            </p:cNvPicPr>
            <p:nvPr>
              <p:custDataLst>
                <p:tags r:id="rId71"/>
              </p:custDataLst>
            </p:nvPr>
          </p:nvPicPr>
          <p:blipFill>
            <a:blip r:embed="rId72">
              <a:clrChange>
                <a:clrFrom>
                  <a:srgbClr val="FFFFFF">
                    <a:alpha val="100000"/>
                  </a:srgbClr>
                </a:clrFrom>
                <a:clrTo>
                  <a:srgbClr val="FFFFFF">
                    <a:alpha val="100000"/>
                    <a:alpha val="0"/>
                  </a:srgbClr>
                </a:clrTo>
              </a:clrChange>
            </a:blip>
            <a:stretch>
              <a:fillRect/>
            </a:stretch>
          </p:blipFill>
          <p:spPr>
            <a:xfrm>
              <a:off x="7038" y="6961"/>
              <a:ext cx="788" cy="368"/>
            </a:xfrm>
            <a:prstGeom prst="rect">
              <a:avLst/>
            </a:prstGeom>
          </p:spPr>
        </p:pic>
      </p:grpSp>
      <p:grpSp>
        <p:nvGrpSpPr>
          <p:cNvPr id="68" name="组合 67"/>
          <p:cNvGrpSpPr/>
          <p:nvPr/>
        </p:nvGrpSpPr>
        <p:grpSpPr>
          <a:xfrm>
            <a:off x="3904615" y="5457190"/>
            <a:ext cx="801370" cy="1115695"/>
            <a:chOff x="6149" y="8594"/>
            <a:chExt cx="1262" cy="1757"/>
          </a:xfrm>
        </p:grpSpPr>
        <p:pic>
          <p:nvPicPr>
            <p:cNvPr id="59" name="图片 58"/>
            <p:cNvPicPr>
              <a:picLocks noChangeAspect="1"/>
            </p:cNvPicPr>
            <p:nvPr>
              <p:custDataLst>
                <p:tags r:id="rId73"/>
              </p:custDataLst>
            </p:nvPr>
          </p:nvPicPr>
          <p:blipFill>
            <a:blip r:embed="rId60"/>
            <a:stretch>
              <a:fillRect/>
            </a:stretch>
          </p:blipFill>
          <p:spPr>
            <a:xfrm>
              <a:off x="6149" y="9011"/>
              <a:ext cx="1263" cy="1341"/>
            </a:xfrm>
            <a:prstGeom prst="rect">
              <a:avLst/>
            </a:prstGeom>
          </p:spPr>
        </p:pic>
        <p:pic>
          <p:nvPicPr>
            <p:cNvPr id="60" name="图片 59"/>
            <p:cNvPicPr>
              <a:picLocks noChangeAspect="1"/>
            </p:cNvPicPr>
            <p:nvPr>
              <p:custDataLst>
                <p:tags r:id="rId74"/>
              </p:custDataLst>
            </p:nvPr>
          </p:nvPicPr>
          <p:blipFill>
            <a:blip r:embed="rId75"/>
            <a:stretch>
              <a:fillRect/>
            </a:stretch>
          </p:blipFill>
          <p:spPr>
            <a:xfrm>
              <a:off x="6750" y="8594"/>
              <a:ext cx="180" cy="450"/>
            </a:xfrm>
            <a:prstGeom prst="rect">
              <a:avLst/>
            </a:prstGeom>
          </p:spPr>
        </p:pic>
      </p:grpSp>
      <p:grpSp>
        <p:nvGrpSpPr>
          <p:cNvPr id="37" name="组合 36"/>
          <p:cNvGrpSpPr/>
          <p:nvPr/>
        </p:nvGrpSpPr>
        <p:grpSpPr>
          <a:xfrm flipV="1">
            <a:off x="4197985" y="5395595"/>
            <a:ext cx="539115" cy="1043940"/>
            <a:chOff x="11622" y="7895"/>
            <a:chExt cx="849" cy="1644"/>
          </a:xfrm>
        </p:grpSpPr>
        <p:sp>
          <p:nvSpPr>
            <p:cNvPr id="39" name="直接连接符 38"/>
            <p:cNvSpPr/>
            <p:nvPr>
              <p:custDataLst>
                <p:tags r:id="rId76"/>
              </p:custDataLst>
            </p:nvPr>
          </p:nvSpPr>
          <p:spPr>
            <a:xfrm>
              <a:off x="11855" y="7895"/>
              <a:ext cx="0" cy="1644"/>
            </a:xfrm>
            <a:prstGeom prst="line">
              <a:avLst/>
            </a:prstGeom>
            <a:ln w="19050" cap="flat" cmpd="sng">
              <a:solidFill>
                <a:schemeClr val="tx1"/>
              </a:solidFill>
              <a:prstDash val="solid"/>
              <a:headEnd type="none" w="med" len="med"/>
              <a:tailEnd type="none" w="med" len="med"/>
            </a:ln>
          </p:spPr>
          <p:txBody>
            <a:bodyPr/>
            <a:p>
              <a:endParaRPr lang="zh-CN" altLang="en-US"/>
            </a:p>
          </p:txBody>
        </p:sp>
        <p:pic>
          <p:nvPicPr>
            <p:cNvPr id="40" name="图片 39"/>
            <p:cNvPicPr>
              <a:picLocks noChangeAspect="1"/>
            </p:cNvPicPr>
            <p:nvPr>
              <p:custDataLst>
                <p:tags r:id="rId77"/>
              </p:custDataLst>
            </p:nvPr>
          </p:nvPicPr>
          <p:blipFill>
            <a:blip r:embed="rId66"/>
            <a:stretch>
              <a:fillRect/>
            </a:stretch>
          </p:blipFill>
          <p:spPr>
            <a:xfrm>
              <a:off x="11622" y="8235"/>
              <a:ext cx="465" cy="705"/>
            </a:xfrm>
            <a:prstGeom prst="rect">
              <a:avLst/>
            </a:prstGeom>
          </p:spPr>
        </p:pic>
        <p:sp>
          <p:nvSpPr>
            <p:cNvPr id="42" name="直接连接符 41"/>
            <p:cNvSpPr/>
            <p:nvPr>
              <p:custDataLst>
                <p:tags r:id="rId78"/>
              </p:custDataLst>
            </p:nvPr>
          </p:nvSpPr>
          <p:spPr>
            <a:xfrm rot="16200000">
              <a:off x="12159" y="7585"/>
              <a:ext cx="0" cy="624"/>
            </a:xfrm>
            <a:prstGeom prst="line">
              <a:avLst/>
            </a:prstGeom>
            <a:ln w="19050" cap="flat" cmpd="sng">
              <a:solidFill>
                <a:schemeClr val="tx1"/>
              </a:solidFill>
              <a:prstDash val="solid"/>
              <a:headEnd type="none" w="med" len="med"/>
              <a:tailEnd type="none" w="med" len="med"/>
            </a:ln>
          </p:spPr>
          <p:txBody>
            <a:bodyPr/>
            <a:p>
              <a:endParaRPr lang="zh-CN" altLang="en-US"/>
            </a:p>
          </p:txBody>
        </p:sp>
      </p:grpSp>
      <p:grpSp>
        <p:nvGrpSpPr>
          <p:cNvPr id="88" name="组合 87"/>
          <p:cNvGrpSpPr/>
          <p:nvPr/>
        </p:nvGrpSpPr>
        <p:grpSpPr>
          <a:xfrm>
            <a:off x="4481195" y="5728970"/>
            <a:ext cx="486728" cy="617855"/>
            <a:chOff x="7057" y="9022"/>
            <a:chExt cx="767" cy="973"/>
          </a:xfrm>
        </p:grpSpPr>
        <p:pic>
          <p:nvPicPr>
            <p:cNvPr id="79" name="图片 78"/>
            <p:cNvPicPr>
              <a:picLocks noChangeAspect="1"/>
            </p:cNvPicPr>
            <p:nvPr>
              <p:custDataLst>
                <p:tags r:id="rId79"/>
              </p:custDataLst>
            </p:nvPr>
          </p:nvPicPr>
          <p:blipFill>
            <a:blip r:embed="rId80">
              <a:clrChange>
                <a:clrFrom>
                  <a:srgbClr val="FFFFFF">
                    <a:alpha val="100000"/>
                  </a:srgbClr>
                </a:clrFrom>
                <a:clrTo>
                  <a:srgbClr val="FFFFFF">
                    <a:alpha val="100000"/>
                    <a:alpha val="0"/>
                  </a:srgbClr>
                </a:clrTo>
              </a:clrChange>
            </a:blip>
            <a:stretch>
              <a:fillRect/>
            </a:stretch>
          </p:blipFill>
          <p:spPr>
            <a:xfrm>
              <a:off x="7057" y="9596"/>
              <a:ext cx="767" cy="399"/>
            </a:xfrm>
            <a:prstGeom prst="rect">
              <a:avLst/>
            </a:prstGeom>
          </p:spPr>
        </p:pic>
        <p:sp>
          <p:nvSpPr>
            <p:cNvPr id="87" name="Line 87"/>
            <p:cNvSpPr/>
            <p:nvPr>
              <p:custDataLst>
                <p:tags r:id="rId81"/>
              </p:custDataLst>
            </p:nvPr>
          </p:nvSpPr>
          <p:spPr>
            <a:xfrm rot="16200000">
              <a:off x="6943" y="9277"/>
              <a:ext cx="510" cy="0"/>
            </a:xfrm>
            <a:prstGeom prst="line">
              <a:avLst/>
            </a:prstGeom>
            <a:ln w="38100" cap="flat" cmpd="sng">
              <a:solidFill>
                <a:srgbClr val="FF0000"/>
              </a:solidFill>
              <a:prstDash val="solid"/>
              <a:headEnd type="none" w="med" len="med"/>
              <a:tailEnd type="triangle" w="med" len="lg"/>
            </a:ln>
          </p:spPr>
        </p:sp>
      </p:grpSp>
      <p:grpSp>
        <p:nvGrpSpPr>
          <p:cNvPr id="97" name="组合 96"/>
          <p:cNvGrpSpPr/>
          <p:nvPr/>
        </p:nvGrpSpPr>
        <p:grpSpPr>
          <a:xfrm>
            <a:off x="3484880" y="5324475"/>
            <a:ext cx="524510" cy="847090"/>
            <a:chOff x="5488" y="8385"/>
            <a:chExt cx="826" cy="1334"/>
          </a:xfrm>
        </p:grpSpPr>
        <p:grpSp>
          <p:nvGrpSpPr>
            <p:cNvPr id="78" name="组合 77"/>
            <p:cNvGrpSpPr/>
            <p:nvPr/>
          </p:nvGrpSpPr>
          <p:grpSpPr>
            <a:xfrm>
              <a:off x="5488" y="8385"/>
              <a:ext cx="826" cy="1335"/>
              <a:chOff x="5488" y="8385"/>
              <a:chExt cx="826" cy="1335"/>
            </a:xfrm>
          </p:grpSpPr>
          <p:sp>
            <p:nvSpPr>
              <p:cNvPr id="76" name="文本框 75"/>
              <p:cNvSpPr txBox="1"/>
              <p:nvPr>
                <p:custDataLst>
                  <p:tags r:id="rId82"/>
                </p:custDataLst>
              </p:nvPr>
            </p:nvSpPr>
            <p:spPr>
              <a:xfrm>
                <a:off x="5488" y="8385"/>
                <a:ext cx="826" cy="580"/>
              </a:xfrm>
              <a:prstGeom prst="rect">
                <a:avLst/>
              </a:prstGeom>
              <a:noFill/>
            </p:spPr>
            <p:txBody>
              <a:bodyPr wrap="square" rtlCol="0">
                <a:spAutoFit/>
              </a:bodyPr>
              <a:p>
                <a:r>
                  <a:rPr lang="en-US" altLang="zh-CN" i="1">
                    <a:latin typeface="Times New Roman" panose="02020603050405020304" pitchFamily="18" charset="0"/>
                    <a:cs typeface="Times New Roman" panose="02020603050405020304" pitchFamily="18" charset="0"/>
                  </a:rPr>
                  <a:t>r</a:t>
                </a:r>
                <a:r>
                  <a:rPr lang="en-US" altLang="zh-CN" baseline="-25000">
                    <a:latin typeface="Times New Roman" panose="02020603050405020304" pitchFamily="18" charset="0"/>
                    <a:cs typeface="Times New Roman" panose="02020603050405020304" pitchFamily="18" charset="0"/>
                  </a:rPr>
                  <a:t>be2</a:t>
                </a:r>
                <a:endParaRPr lang="en-US" altLang="zh-CN" baseline="-25000">
                  <a:latin typeface="Times New Roman" panose="02020603050405020304" pitchFamily="18" charset="0"/>
                  <a:cs typeface="Times New Roman" panose="02020603050405020304" pitchFamily="18" charset="0"/>
                </a:endParaRPr>
              </a:p>
            </p:txBody>
          </p:sp>
          <p:grpSp>
            <p:nvGrpSpPr>
              <p:cNvPr id="47" name="组合 46"/>
              <p:cNvGrpSpPr/>
              <p:nvPr/>
            </p:nvGrpSpPr>
            <p:grpSpPr>
              <a:xfrm rot="0" flipV="1">
                <a:off x="6066" y="8474"/>
                <a:ext cx="170" cy="1247"/>
                <a:chOff x="11426" y="6705"/>
                <a:chExt cx="170" cy="1247"/>
              </a:xfrm>
            </p:grpSpPr>
            <p:sp>
              <p:nvSpPr>
                <p:cNvPr id="48" name="直接连接符 47"/>
                <p:cNvSpPr/>
                <p:nvPr>
                  <p:custDataLst>
                    <p:tags r:id="rId83"/>
                  </p:custDataLst>
                </p:nvPr>
              </p:nvSpPr>
              <p:spPr>
                <a:xfrm>
                  <a:off x="11509" y="6705"/>
                  <a:ext cx="0" cy="1247"/>
                </a:xfrm>
                <a:prstGeom prst="line">
                  <a:avLst/>
                </a:prstGeom>
                <a:ln w="19050" cap="flat" cmpd="sng">
                  <a:solidFill>
                    <a:schemeClr val="tx1"/>
                  </a:solidFill>
                  <a:prstDash val="solid"/>
                  <a:headEnd type="none" w="med" len="med"/>
                  <a:tailEnd type="none" w="med" len="med"/>
                </a:ln>
              </p:spPr>
              <p:txBody>
                <a:bodyPr/>
                <a:p>
                  <a:endParaRPr lang="zh-CN" altLang="en-US"/>
                </a:p>
              </p:txBody>
            </p:sp>
            <p:sp>
              <p:nvSpPr>
                <p:cNvPr id="49" name="矩形 48"/>
                <p:cNvSpPr/>
                <p:nvPr>
                  <p:custDataLst>
                    <p:tags r:id="rId84"/>
                  </p:custDataLst>
                </p:nvPr>
              </p:nvSpPr>
              <p:spPr>
                <a:xfrm>
                  <a:off x="11426" y="6989"/>
                  <a:ext cx="170" cy="510"/>
                </a:xfrm>
                <a:prstGeom prst="rect">
                  <a:avLst/>
                </a:prstGeom>
                <a:solidFill>
                  <a:schemeClr val="bg1"/>
                </a:solidFill>
                <a:ln w="19050">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sp>
          <p:nvSpPr>
            <p:cNvPr id="95" name="椭圆 94"/>
            <p:cNvSpPr/>
            <p:nvPr>
              <p:custDataLst>
                <p:tags r:id="rId85"/>
              </p:custDataLst>
            </p:nvPr>
          </p:nvSpPr>
          <p:spPr>
            <a:xfrm>
              <a:off x="6086" y="8439"/>
              <a:ext cx="119" cy="119"/>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99" name="图片 98"/>
          <p:cNvPicPr>
            <a:picLocks noChangeAspect="1"/>
          </p:cNvPicPr>
          <p:nvPr/>
        </p:nvPicPr>
        <p:blipFill>
          <a:blip r:embed="rId86"/>
          <a:stretch>
            <a:fillRect/>
          </a:stretch>
        </p:blipFill>
        <p:spPr>
          <a:xfrm>
            <a:off x="4501515" y="5718175"/>
            <a:ext cx="179546" cy="377666"/>
          </a:xfrm>
          <a:prstGeom prst="rect">
            <a:avLst/>
          </a:prstGeom>
        </p:spPr>
      </p:pic>
      <p:pic>
        <p:nvPicPr>
          <p:cNvPr id="104" name="图片 103"/>
          <p:cNvPicPr/>
          <p:nvPr/>
        </p:nvPicPr>
        <p:blipFill>
          <a:blip r:embed="rId86"/>
          <a:stretch>
            <a:fillRect/>
          </a:stretch>
        </p:blipFill>
        <p:spPr>
          <a:xfrm rot="5400000">
            <a:off x="3455035" y="5772150"/>
            <a:ext cx="144145" cy="471805"/>
          </a:xfrm>
          <a:prstGeom prst="rect">
            <a:avLst/>
          </a:prstGeom>
        </p:spPr>
      </p:pic>
      <p:grpSp>
        <p:nvGrpSpPr>
          <p:cNvPr id="113" name="组合 112"/>
          <p:cNvGrpSpPr/>
          <p:nvPr/>
        </p:nvGrpSpPr>
        <p:grpSpPr>
          <a:xfrm>
            <a:off x="3214370" y="4825365"/>
            <a:ext cx="219075" cy="1065530"/>
            <a:chOff x="5062" y="7599"/>
            <a:chExt cx="345" cy="1678"/>
          </a:xfrm>
        </p:grpSpPr>
        <p:pic>
          <p:nvPicPr>
            <p:cNvPr id="111" name="图片 110"/>
            <p:cNvPicPr>
              <a:picLocks noChangeAspect="1"/>
            </p:cNvPicPr>
            <p:nvPr>
              <p:custDataLst>
                <p:tags r:id="rId87"/>
              </p:custDataLst>
            </p:nvPr>
          </p:nvPicPr>
          <p:blipFill>
            <a:blip r:embed="rId88"/>
            <a:stretch>
              <a:fillRect/>
            </a:stretch>
          </p:blipFill>
          <p:spPr>
            <a:xfrm>
              <a:off x="5159" y="7599"/>
              <a:ext cx="248" cy="278"/>
            </a:xfrm>
            <a:prstGeom prst="rect">
              <a:avLst/>
            </a:prstGeom>
          </p:spPr>
        </p:pic>
        <p:pic>
          <p:nvPicPr>
            <p:cNvPr id="112" name="图片 111"/>
            <p:cNvPicPr>
              <a:picLocks noChangeAspect="1"/>
            </p:cNvPicPr>
            <p:nvPr>
              <p:custDataLst>
                <p:tags r:id="rId89"/>
              </p:custDataLst>
            </p:nvPr>
          </p:nvPicPr>
          <p:blipFill>
            <a:blip r:embed="rId88"/>
            <a:stretch>
              <a:fillRect/>
            </a:stretch>
          </p:blipFill>
          <p:spPr>
            <a:xfrm>
              <a:off x="5062" y="8999"/>
              <a:ext cx="248" cy="278"/>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blinds(horizontal)">
                                      <p:cBhvr>
                                        <p:cTn id="7" dur="500"/>
                                        <p:tgtEl>
                                          <p:spTgt spid="9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linds(horizontal)">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linds(horizontal)">
                                      <p:cBhvr>
                                        <p:cTn id="16" dur="500"/>
                                        <p:tgtEl>
                                          <p:spTgt spid="24"/>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blinds(horizontal)">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45065"/>
                                        </p:tgtEl>
                                        <p:attrNameLst>
                                          <p:attrName>style.visibility</p:attrName>
                                        </p:attrNameLst>
                                      </p:cBhvr>
                                      <p:to>
                                        <p:strVal val="visible"/>
                                      </p:to>
                                    </p:set>
                                    <p:animEffect transition="in" filter="blinds(horizontal)">
                                      <p:cBhvr>
                                        <p:cTn id="30" dur="500"/>
                                        <p:tgtEl>
                                          <p:spTgt spid="4506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blinds(horizontal)">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blinds(horizontal)">
                                      <p:cBhvr>
                                        <p:cTn id="40" dur="500"/>
                                        <p:tgtEl>
                                          <p:spTgt spid="58"/>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blinds(horizontal)">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wipe(left)">
                                      <p:cBhvr>
                                        <p:cTn id="50" dur="500"/>
                                        <p:tgtEl>
                                          <p:spTgt spid="8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93"/>
                                        </p:tgtEl>
                                        <p:attrNameLst>
                                          <p:attrName>style.visibility</p:attrName>
                                        </p:attrNameLst>
                                      </p:cBhvr>
                                      <p:to>
                                        <p:strVal val="visible"/>
                                      </p:to>
                                    </p:set>
                                    <p:animEffect transition="in" filter="wipe(left)">
                                      <p:cBhvr>
                                        <p:cTn id="55" dur="500"/>
                                        <p:tgtEl>
                                          <p:spTgt spid="9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03"/>
                                        </p:tgtEl>
                                        <p:attrNameLst>
                                          <p:attrName>style.visibility</p:attrName>
                                        </p:attrNameLst>
                                      </p:cBhvr>
                                      <p:to>
                                        <p:strVal val="visible"/>
                                      </p:to>
                                    </p:set>
                                    <p:animEffect transition="in" filter="wipe(left)">
                                      <p:cBhvr>
                                        <p:cTn id="60" dur="500"/>
                                        <p:tgtEl>
                                          <p:spTgt spid="103"/>
                                        </p:tgtEl>
                                      </p:cBhvr>
                                    </p:animEffect>
                                  </p:childTnLst>
                                </p:cTn>
                              </p:par>
                            </p:childTnLst>
                          </p:cTn>
                        </p:par>
                        <p:par>
                          <p:cTn id="61" fill="hold">
                            <p:stCondLst>
                              <p:cond delay="500"/>
                            </p:stCondLst>
                            <p:childTnLst>
                              <p:par>
                                <p:cTn id="62" presetID="3" presetClass="entr" presetSubtype="10" fill="hold" nodeType="after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blinds(horizontal)">
                                      <p:cBhvr>
                                        <p:cTn id="64" dur="500"/>
                                        <p:tgtEl>
                                          <p:spTgt spid="113"/>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94"/>
                                        </p:tgtEl>
                                        <p:attrNameLst>
                                          <p:attrName>style.visibility</p:attrName>
                                        </p:attrNameLst>
                                      </p:cBhvr>
                                      <p:to>
                                        <p:strVal val="visible"/>
                                      </p:to>
                                    </p:set>
                                    <p:animEffect transition="in" filter="blinds(horizontal)">
                                      <p:cBhvr>
                                        <p:cTn id="69" dur="500"/>
                                        <p:tgtEl>
                                          <p:spTgt spid="94"/>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blinds(horizontal)">
                                      <p:cBhvr>
                                        <p:cTn id="74" dur="500"/>
                                        <p:tgtEl>
                                          <p:spTgt spid="14"/>
                                        </p:tgtEl>
                                      </p:cBhvr>
                                    </p:animEffect>
                                  </p:childTnLst>
                                </p:cTn>
                              </p:par>
                            </p:childTnLst>
                          </p:cTn>
                        </p:par>
                        <p:par>
                          <p:cTn id="75" fill="hold">
                            <p:stCondLst>
                              <p:cond delay="500"/>
                            </p:stCondLst>
                            <p:childTnLst>
                              <p:par>
                                <p:cTn id="76" presetID="3" presetClass="entr" presetSubtype="10" fill="hold" grpId="0" nodeType="after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blinds(horizontal)">
                                      <p:cBhvr>
                                        <p:cTn id="78" dur="500"/>
                                        <p:tgtEl>
                                          <p:spTgt spid="15"/>
                                        </p:tgtEl>
                                      </p:cBhvr>
                                    </p:animEffect>
                                  </p:childTnLst>
                                </p:cTn>
                              </p:par>
                            </p:childTnLst>
                          </p:cTn>
                        </p:par>
                        <p:par>
                          <p:cTn id="79" fill="hold">
                            <p:stCondLst>
                              <p:cond delay="1000"/>
                            </p:stCondLst>
                            <p:childTnLst>
                              <p:par>
                                <p:cTn id="80" presetID="3" presetClass="entr" presetSubtype="10" fill="hold" grpId="0" nodeType="after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blinds(horizontal)">
                                      <p:cBhvr>
                                        <p:cTn id="82" dur="500"/>
                                        <p:tgtEl>
                                          <p:spTgt spid="16"/>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blinds(horizontal)">
                                      <p:cBhvr>
                                        <p:cTn id="87" dur="500"/>
                                        <p:tgtEl>
                                          <p:spTgt spid="8"/>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blinds(horizontal)">
                                      <p:cBhvr>
                                        <p:cTn id="92" dur="500"/>
                                        <p:tgtEl>
                                          <p:spTgt spid="33"/>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blinds(horizontal)">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blinds(horizontal)">
                                      <p:cBhvr>
                                        <p:cTn id="102" dur="500"/>
                                        <p:tgtEl>
                                          <p:spTgt spid="36"/>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blinds(horizontal)">
                                      <p:cBhvr>
                                        <p:cTn id="107" dur="500"/>
                                        <p:tgtEl>
                                          <p:spTgt spid="68"/>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nodeType="clickEffect">
                                  <p:stCondLst>
                                    <p:cond delay="0"/>
                                  </p:stCondLst>
                                  <p:childTnLst>
                                    <p:set>
                                      <p:cBhvr>
                                        <p:cTn id="111" dur="1" fill="hold">
                                          <p:stCondLst>
                                            <p:cond delay="0"/>
                                          </p:stCondLst>
                                        </p:cTn>
                                        <p:tgtEl>
                                          <p:spTgt spid="97"/>
                                        </p:tgtEl>
                                        <p:attrNameLst>
                                          <p:attrName>style.visibility</p:attrName>
                                        </p:attrNameLst>
                                      </p:cBhvr>
                                      <p:to>
                                        <p:strVal val="visible"/>
                                      </p:to>
                                    </p:set>
                                    <p:animEffect transition="in" filter="blinds(horizontal)">
                                      <p:cBhvr>
                                        <p:cTn id="112" dur="500"/>
                                        <p:tgtEl>
                                          <p:spTgt spid="97"/>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1" fill="hold">
                                          <p:stCondLst>
                                            <p:cond delay="0"/>
                                          </p:stCondLst>
                                        </p:cTn>
                                        <p:tgtEl>
                                          <p:spTgt spid="37"/>
                                        </p:tgtEl>
                                        <p:attrNameLst>
                                          <p:attrName>style.visibility</p:attrName>
                                        </p:attrNameLst>
                                      </p:cBhvr>
                                      <p:to>
                                        <p:strVal val="visible"/>
                                      </p:to>
                                    </p:set>
                                    <p:animEffect transition="in" filter="blinds(horizontal)">
                                      <p:cBhvr>
                                        <p:cTn id="117" dur="500"/>
                                        <p:tgtEl>
                                          <p:spTgt spid="37"/>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nodeType="clickEffect">
                                  <p:stCondLst>
                                    <p:cond delay="0"/>
                                  </p:stCondLst>
                                  <p:childTnLst>
                                    <p:set>
                                      <p:cBhvr>
                                        <p:cTn id="121" dur="1" fill="hold">
                                          <p:stCondLst>
                                            <p:cond delay="0"/>
                                          </p:stCondLst>
                                        </p:cTn>
                                        <p:tgtEl>
                                          <p:spTgt spid="88"/>
                                        </p:tgtEl>
                                        <p:attrNameLst>
                                          <p:attrName>style.visibility</p:attrName>
                                        </p:attrNameLst>
                                      </p:cBhvr>
                                      <p:to>
                                        <p:strVal val="visible"/>
                                      </p:to>
                                    </p:set>
                                    <p:animEffect transition="in" filter="blinds(horizontal)">
                                      <p:cBhvr>
                                        <p:cTn id="122" dur="500"/>
                                        <p:tgtEl>
                                          <p:spTgt spid="88"/>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99"/>
                                        </p:tgtEl>
                                        <p:attrNameLst>
                                          <p:attrName>style.visibility</p:attrName>
                                        </p:attrNameLst>
                                      </p:cBhvr>
                                      <p:to>
                                        <p:strVal val="visible"/>
                                      </p:to>
                                    </p:set>
                                    <p:animEffect transition="in" filter="wipe(up)">
                                      <p:cBhvr>
                                        <p:cTn id="127" dur="500"/>
                                        <p:tgtEl>
                                          <p:spTgt spid="99"/>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2" fill="hold" nodeType="clickEffect">
                                  <p:stCondLst>
                                    <p:cond delay="0"/>
                                  </p:stCondLst>
                                  <p:childTnLst>
                                    <p:set>
                                      <p:cBhvr>
                                        <p:cTn id="131" dur="1" fill="hold">
                                          <p:stCondLst>
                                            <p:cond delay="0"/>
                                          </p:stCondLst>
                                        </p:cTn>
                                        <p:tgtEl>
                                          <p:spTgt spid="104"/>
                                        </p:tgtEl>
                                        <p:attrNameLst>
                                          <p:attrName>style.visibility</p:attrName>
                                        </p:attrNameLst>
                                      </p:cBhvr>
                                      <p:to>
                                        <p:strVal val="visible"/>
                                      </p:to>
                                    </p:set>
                                    <p:animEffect transition="in" filter="wipe(right)">
                                      <p:cBhvr>
                                        <p:cTn id="132"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bldLvl="0" animBg="1"/>
      <p:bldP spid="24" grpId="0" bldLvl="0" animBg="1"/>
      <p:bldP spid="55" grpId="0"/>
      <p:bldP spid="14" grpId="0"/>
      <p:bldP spid="16"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5" name="标题 51204"/>
          <p:cNvSpPr>
            <a:spLocks noGrp="1"/>
          </p:cNvSpPr>
          <p:nvPr>
            <p:ph type="title"/>
          </p:nvPr>
        </p:nvSpPr>
        <p:spPr>
          <a:xfrm>
            <a:off x="395288" y="836613"/>
            <a:ext cx="7772400" cy="508000"/>
          </a:xfrm>
        </p:spPr>
        <p:txBody>
          <a:bodyPr anchor="ctr" anchorCtr="0"/>
          <a:p>
            <a:pPr algn="l"/>
            <a:r>
              <a:rPr kumimoji="1" lang="zh-CN" altLang="en-US" sz="2800" b="1" dirty="0">
                <a:solidFill>
                  <a:srgbClr val="A50021"/>
                </a:solidFill>
                <a:latin typeface="宋体" panose="02010600030101010101" pitchFamily="2" charset="-122"/>
                <a:ea typeface="宋体" panose="02010600030101010101" pitchFamily="2" charset="-122"/>
                <a:cs typeface="+mn-cs"/>
              </a:rPr>
              <a:t>差模信号作用时的动态分析</a:t>
            </a:r>
            <a:endParaRPr kumimoji="1" lang="zh-CN" altLang="en-US" sz="2800" b="1" dirty="0">
              <a:solidFill>
                <a:srgbClr val="A50021"/>
              </a:solidFill>
              <a:latin typeface="宋体" panose="02010600030101010101" pitchFamily="2" charset="-122"/>
              <a:ea typeface="宋体" panose="02010600030101010101" pitchFamily="2" charset="-122"/>
              <a:cs typeface="+mn-cs"/>
            </a:endParaRPr>
          </a:p>
        </p:txBody>
      </p:sp>
      <p:graphicFrame>
        <p:nvGraphicFramePr>
          <p:cNvPr id="51206" name="对象 51205"/>
          <p:cNvGraphicFramePr/>
          <p:nvPr/>
        </p:nvGraphicFramePr>
        <p:xfrm>
          <a:off x="5003800" y="1153637"/>
          <a:ext cx="2951163" cy="1254125"/>
        </p:xfrm>
        <a:graphic>
          <a:graphicData uri="http://schemas.openxmlformats.org/presentationml/2006/ole">
            <mc:AlternateContent xmlns:mc="http://schemas.openxmlformats.org/markup-compatibility/2006">
              <mc:Choice xmlns:v="urn:schemas-microsoft-com:vml" Requires="v">
                <p:oleObj spid="_x0000_s3149" name="" r:id="rId1" imgW="1282700" imgH="609600" progId="Equation.3">
                  <p:embed/>
                </p:oleObj>
              </mc:Choice>
              <mc:Fallback>
                <p:oleObj name="" r:id="rId1" imgW="1282700" imgH="609600" progId="Equation.3">
                  <p:embed/>
                  <p:pic>
                    <p:nvPicPr>
                      <p:cNvPr id="0" name="图片 3148"/>
                      <p:cNvPicPr/>
                      <p:nvPr/>
                    </p:nvPicPr>
                    <p:blipFill>
                      <a:blip r:embed="rId2"/>
                      <a:stretch>
                        <a:fillRect/>
                      </a:stretch>
                    </p:blipFill>
                    <p:spPr>
                      <a:xfrm>
                        <a:off x="5003800" y="1153637"/>
                        <a:ext cx="2951163" cy="125412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pSp>
        <p:nvGrpSpPr>
          <p:cNvPr id="51207" name="组合 51206"/>
          <p:cNvGrpSpPr/>
          <p:nvPr/>
        </p:nvGrpSpPr>
        <p:grpSpPr>
          <a:xfrm>
            <a:off x="406400" y="1536224"/>
            <a:ext cx="3581400" cy="871538"/>
            <a:chOff x="576" y="2496"/>
            <a:chExt cx="2256" cy="549"/>
          </a:xfrm>
        </p:grpSpPr>
        <p:sp>
          <p:nvSpPr>
            <p:cNvPr id="51208" name="文本框 51207"/>
            <p:cNvSpPr txBox="1"/>
            <p:nvPr/>
          </p:nvSpPr>
          <p:spPr>
            <a:xfrm>
              <a:off x="576" y="2592"/>
              <a:ext cx="1344" cy="288"/>
            </a:xfrm>
            <a:prstGeom prst="rect">
              <a:avLst/>
            </a:prstGeom>
            <a:noFill/>
            <a:ln w="9525">
              <a:noFill/>
            </a:ln>
          </p:spPr>
          <p:txBody>
            <a:bodyPr>
              <a:spAutoFit/>
            </a:bodyPr>
            <a:p>
              <a:pPr>
                <a:spcBef>
                  <a:spcPct val="50000"/>
                </a:spcBef>
              </a:pPr>
              <a:r>
                <a:rPr lang="zh-CN" altLang="en-US" sz="2400" b="1" dirty="0">
                  <a:latin typeface="Times New Roman" panose="02020603050405020304" pitchFamily="18" charset="0"/>
                  <a:cs typeface="Times New Roman" panose="02020603050405020304" pitchFamily="18" charset="0"/>
                </a:rPr>
                <a:t>差模放大倍数</a:t>
              </a:r>
              <a:endParaRPr lang="zh-CN" altLang="en-US" sz="2400" b="1">
                <a:latin typeface="Times New Roman" panose="02020603050405020304" pitchFamily="18" charset="0"/>
                <a:cs typeface="Times New Roman" panose="02020603050405020304" pitchFamily="18" charset="0"/>
              </a:endParaRPr>
            </a:p>
          </p:txBody>
        </p:sp>
        <p:graphicFrame>
          <p:nvGraphicFramePr>
            <p:cNvPr id="51209" name="对象 51208"/>
            <p:cNvGraphicFramePr/>
            <p:nvPr/>
          </p:nvGraphicFramePr>
          <p:xfrm>
            <a:off x="1968" y="2496"/>
            <a:ext cx="864" cy="549"/>
          </p:xfrm>
          <a:graphic>
            <a:graphicData uri="http://schemas.openxmlformats.org/presentationml/2006/ole">
              <mc:AlternateContent xmlns:mc="http://schemas.openxmlformats.org/markup-compatibility/2006">
                <mc:Choice xmlns:v="urn:schemas-microsoft-com:vml" Requires="v">
                  <p:oleObj spid="_x0000_s3120" name="" r:id="rId3" imgW="685800" imgH="431800" progId="Equation.3">
                    <p:embed/>
                  </p:oleObj>
                </mc:Choice>
                <mc:Fallback>
                  <p:oleObj name="" r:id="rId3" imgW="685800" imgH="431800" progId="Equation.3">
                    <p:embed/>
                    <p:pic>
                      <p:nvPicPr>
                        <p:cNvPr id="0" name="图片 3119"/>
                        <p:cNvPicPr/>
                        <p:nvPr/>
                      </p:nvPicPr>
                      <p:blipFill>
                        <a:blip r:embed="rId4"/>
                        <a:stretch>
                          <a:fillRect/>
                        </a:stretch>
                      </p:blipFill>
                      <p:spPr>
                        <a:xfrm>
                          <a:off x="1968" y="2496"/>
                          <a:ext cx="864" cy="549"/>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pSp>
      <p:graphicFrame>
        <p:nvGraphicFramePr>
          <p:cNvPr id="51211" name="对象 51210"/>
          <p:cNvGraphicFramePr/>
          <p:nvPr/>
        </p:nvGraphicFramePr>
        <p:xfrm>
          <a:off x="2627630" y="2708910"/>
          <a:ext cx="3817938" cy="458788"/>
        </p:xfrm>
        <a:graphic>
          <a:graphicData uri="http://schemas.openxmlformats.org/presentationml/2006/ole">
            <mc:AlternateContent xmlns:mc="http://schemas.openxmlformats.org/markup-compatibility/2006">
              <mc:Choice xmlns:v="urn:schemas-microsoft-com:vml" Requires="v">
                <p:oleObj spid="_x0000_s3124" name="" r:id="rId5" imgW="1701800" imgH="228600" progId="Equation.3">
                  <p:embed/>
                </p:oleObj>
              </mc:Choice>
              <mc:Fallback>
                <p:oleObj name="" r:id="rId5" imgW="1701800" imgH="228600" progId="Equation.3">
                  <p:embed/>
                  <p:pic>
                    <p:nvPicPr>
                      <p:cNvPr id="0" name="图片 3123"/>
                      <p:cNvPicPr/>
                      <p:nvPr/>
                    </p:nvPicPr>
                    <p:blipFill>
                      <a:blip r:embed="rId6"/>
                      <a:stretch>
                        <a:fillRect/>
                      </a:stretch>
                    </p:blipFill>
                    <p:spPr>
                      <a:xfrm>
                        <a:off x="2627630" y="2708910"/>
                        <a:ext cx="3817938" cy="458788"/>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2" name="灯片编号占位符 1"/>
          <p:cNvSpPr>
            <a:spLocks noGrp="1"/>
          </p:cNvSpPr>
          <p:nvPr>
            <p:ph type="sldNum" sz="quarter" idx="12"/>
          </p:nvPr>
        </p:nvSpPr>
        <p:spPr/>
        <p:txBody>
          <a:bodyPr/>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graphicFrame>
        <p:nvGraphicFramePr>
          <p:cNvPr id="45" name="对象 44"/>
          <p:cNvGraphicFramePr>
            <a:graphicFrameLocks noChangeAspect="1"/>
          </p:cNvGraphicFramePr>
          <p:nvPr>
            <p:custDataLst>
              <p:tags r:id="rId7"/>
            </p:custDataLst>
          </p:nvPr>
        </p:nvGraphicFramePr>
        <p:xfrm>
          <a:off x="2252980" y="4067810"/>
          <a:ext cx="4329578" cy="2685288"/>
        </p:xfrm>
        <a:graphic>
          <a:graphicData uri="http://schemas.openxmlformats.org/presentationml/2006/ole">
            <mc:AlternateContent xmlns:mc="http://schemas.openxmlformats.org/markup-compatibility/2006">
              <mc:Choice xmlns:v="urn:schemas-microsoft-com:vml" Requires="v">
                <p:oleObj spid="_x0000_s46" name="" r:id="rId8" imgW="12887325" imgH="8391525" progId="MSPhotoEd.3">
                  <p:embed/>
                </p:oleObj>
              </mc:Choice>
              <mc:Fallback>
                <p:oleObj name="" r:id="rId8" imgW="12887325" imgH="8391525" progId="MSPhotoEd.3">
                  <p:embed/>
                  <p:pic>
                    <p:nvPicPr>
                      <p:cNvPr id="0" name="图片 3118"/>
                      <p:cNvPicPr/>
                      <p:nvPr/>
                    </p:nvPicPr>
                    <p:blipFill>
                      <a:blip r:embed="rId9"/>
                      <a:stretch>
                        <a:fillRect/>
                      </a:stretch>
                    </p:blipFill>
                    <p:spPr>
                      <a:xfrm>
                        <a:off x="2252980" y="4067810"/>
                        <a:ext cx="4329578" cy="2685288"/>
                      </a:xfrm>
                      <a:prstGeom prst="rect">
                        <a:avLst/>
                      </a:prstGeom>
                      <a:noFill/>
                      <a:ln w="38100">
                        <a:miter/>
                      </a:ln>
                    </p:spPr>
                  </p:pic>
                </p:oleObj>
              </mc:Fallback>
            </mc:AlternateContent>
          </a:graphicData>
        </a:graphic>
      </p:graphicFrame>
      <p:graphicFrame>
        <p:nvGraphicFramePr>
          <p:cNvPr id="51203" name="对象 51202"/>
          <p:cNvGraphicFramePr/>
          <p:nvPr/>
        </p:nvGraphicFramePr>
        <p:xfrm>
          <a:off x="531972" y="3467736"/>
          <a:ext cx="3529330" cy="508000"/>
        </p:xfrm>
        <a:graphic>
          <a:graphicData uri="http://schemas.openxmlformats.org/presentationml/2006/ole">
            <mc:AlternateContent xmlns:mc="http://schemas.openxmlformats.org/markup-compatibility/2006">
              <mc:Choice xmlns:v="urn:schemas-microsoft-com:vml" Requires="v">
                <p:oleObj spid="_x0000_s3150" name="" r:id="rId10" imgW="1600200" imgH="228600" progId="Equation.3">
                  <p:embed/>
                </p:oleObj>
              </mc:Choice>
              <mc:Fallback>
                <p:oleObj name="" r:id="rId10" imgW="1600200" imgH="228600" progId="Equation.3">
                  <p:embed/>
                  <p:pic>
                    <p:nvPicPr>
                      <p:cNvPr id="0" name="图片 3149"/>
                      <p:cNvPicPr/>
                      <p:nvPr/>
                    </p:nvPicPr>
                    <p:blipFill>
                      <a:blip r:embed="rId11"/>
                      <a:stretch>
                        <a:fillRect/>
                      </a:stretch>
                    </p:blipFill>
                    <p:spPr>
                      <a:xfrm>
                        <a:off x="531972" y="3467736"/>
                        <a:ext cx="3529330" cy="508000"/>
                      </a:xfrm>
                      <a:prstGeom prst="rect">
                        <a:avLst/>
                      </a:prstGeom>
                      <a:noFill/>
                      <a:ln w="38100">
                        <a:noFill/>
                        <a:miter/>
                      </a:ln>
                    </p:spPr>
                  </p:pic>
                </p:oleObj>
              </mc:Fallback>
            </mc:AlternateContent>
          </a:graphicData>
        </a:graphic>
      </p:graphicFrame>
      <p:graphicFrame>
        <p:nvGraphicFramePr>
          <p:cNvPr id="51210" name="对象 51209"/>
          <p:cNvGraphicFramePr/>
          <p:nvPr/>
        </p:nvGraphicFramePr>
        <p:xfrm>
          <a:off x="4933791" y="3304223"/>
          <a:ext cx="3502660" cy="835025"/>
        </p:xfrm>
        <a:graphic>
          <a:graphicData uri="http://schemas.openxmlformats.org/presentationml/2006/ole">
            <mc:AlternateContent xmlns:mc="http://schemas.openxmlformats.org/markup-compatibility/2006">
              <mc:Choice xmlns:v="urn:schemas-microsoft-com:vml" Requires="v">
                <p:oleObj spid="_x0000_s3117" name="" r:id="rId12" imgW="1663700" imgH="393700" progId="Equation.3">
                  <p:embed/>
                </p:oleObj>
              </mc:Choice>
              <mc:Fallback>
                <p:oleObj name="" r:id="rId12" imgW="1663700" imgH="393700" progId="Equation.3">
                  <p:embed/>
                  <p:pic>
                    <p:nvPicPr>
                      <p:cNvPr id="0" name="图片 3116"/>
                      <p:cNvPicPr/>
                      <p:nvPr/>
                    </p:nvPicPr>
                    <p:blipFill>
                      <a:blip r:embed="rId13"/>
                      <a:stretch>
                        <a:fillRect/>
                      </a:stretch>
                    </p:blipFill>
                    <p:spPr>
                      <a:xfrm>
                        <a:off x="4933791" y="3304223"/>
                        <a:ext cx="3502660" cy="83502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07"/>
                                        </p:tgtEl>
                                        <p:attrNameLst>
                                          <p:attrName>style.visibility</p:attrName>
                                        </p:attrNameLst>
                                      </p:cBhvr>
                                      <p:to>
                                        <p:strVal val="visible"/>
                                      </p:to>
                                    </p:set>
                                    <p:animEffect transition="in" filter="wipe(left)">
                                      <p:cBhvr>
                                        <p:cTn id="7" dur="500"/>
                                        <p:tgtEl>
                                          <p:spTgt spid="512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210"/>
                                        </p:tgtEl>
                                        <p:attrNameLst>
                                          <p:attrName>style.visibility</p:attrName>
                                        </p:attrNameLst>
                                      </p:cBhvr>
                                      <p:to>
                                        <p:strVal val="visible"/>
                                      </p:to>
                                    </p:set>
                                    <p:animEffect transition="in" filter="wipe(left)">
                                      <p:cBhvr>
                                        <p:cTn id="12" dur="500"/>
                                        <p:tgtEl>
                                          <p:spTgt spid="512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1203"/>
                                        </p:tgtEl>
                                        <p:attrNameLst>
                                          <p:attrName>style.visibility</p:attrName>
                                        </p:attrNameLst>
                                      </p:cBhvr>
                                      <p:to>
                                        <p:strVal val="visible"/>
                                      </p:to>
                                    </p:set>
                                    <p:animEffect transition="in" filter="wipe(left)">
                                      <p:cBhvr>
                                        <p:cTn id="17" dur="500"/>
                                        <p:tgtEl>
                                          <p:spTgt spid="512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1206"/>
                                        </p:tgtEl>
                                        <p:attrNameLst>
                                          <p:attrName>style.visibility</p:attrName>
                                        </p:attrNameLst>
                                      </p:cBhvr>
                                      <p:to>
                                        <p:strVal val="visible"/>
                                      </p:to>
                                    </p:set>
                                    <p:animEffect transition="in" filter="wipe(left)">
                                      <p:cBhvr>
                                        <p:cTn id="22" dur="500"/>
                                        <p:tgtEl>
                                          <p:spTgt spid="5120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1211"/>
                                        </p:tgtEl>
                                        <p:attrNameLst>
                                          <p:attrName>style.visibility</p:attrName>
                                        </p:attrNameLst>
                                      </p:cBhvr>
                                      <p:to>
                                        <p:strVal val="visible"/>
                                      </p:to>
                                    </p:set>
                                    <p:animEffect transition="in" filter="wipe(left)">
                                      <p:cBhvr>
                                        <p:cTn id="27" dur="500"/>
                                        <p:tgtEl>
                                          <p:spTgt spid="51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92075" y="871220"/>
            <a:ext cx="8816975" cy="4559300"/>
          </a:xfrm>
          <a:prstGeom prst="rect">
            <a:avLst/>
          </a:prstGeom>
          <a:noFill/>
          <a:ln w="12700" cap="sq">
            <a:noFill/>
            <a:miter lim="800000"/>
            <a:headEnd type="none" w="sm" len="sm"/>
            <a:tailEnd type="none" w="sm" len="sm"/>
          </a:ln>
          <a:effectLst/>
        </p:spPr>
        <p:txBody>
          <a:bodyPr wrap="square">
            <a:spAutoFit/>
          </a:bodyPr>
          <a:lstStyle/>
          <a:p>
            <a:pPr marL="457200" indent="-457200" algn="just">
              <a:lnSpc>
                <a:spcPct val="120000"/>
              </a:lnSpc>
              <a:spcBef>
                <a:spcPts val="600"/>
              </a:spcBef>
              <a:spcAft>
                <a:spcPts val="600"/>
              </a:spcAft>
              <a:defRPr/>
            </a:pPr>
            <a:r>
              <a:rPr lang="zh-CN" altLang="en-US" sz="2400" b="1">
                <a:solidFill>
                  <a:srgbClr val="FF0000"/>
                </a:solidFill>
                <a:latin typeface="Times New Roman" panose="02020603050405020304" pitchFamily="18" charset="0"/>
                <a:cs typeface="Times New Roman" panose="02020603050405020304" pitchFamily="18" charset="0"/>
                <a:sym typeface="+mn-ea"/>
              </a:rPr>
              <a:t>【能力培养】</a:t>
            </a:r>
            <a:endParaRPr lang="zh-CN" altLang="en-US" sz="2400" b="1">
              <a:solidFill>
                <a:srgbClr val="FF0000"/>
              </a:solidFill>
              <a:latin typeface="Times New Roman" panose="02020603050405020304" pitchFamily="18" charset="0"/>
              <a:cs typeface="Times New Roman" panose="02020603050405020304" pitchFamily="18" charset="0"/>
              <a:sym typeface="+mn-ea"/>
            </a:endParaRPr>
          </a:p>
          <a:p>
            <a:pPr marL="914400" lvl="1" indent="-457200" algn="just">
              <a:lnSpc>
                <a:spcPct val="120000"/>
              </a:lnSpc>
              <a:spcBef>
                <a:spcPts val="600"/>
              </a:spcBef>
              <a:spcAft>
                <a:spcPts val="600"/>
              </a:spcAft>
              <a:defRPr/>
            </a:pPr>
            <a:r>
              <a:rPr lang="zh-CN" altLang="en-US" sz="2400" b="1" dirty="0">
                <a:solidFill>
                  <a:prstClr val="black"/>
                </a:solidFill>
                <a:effectLst/>
                <a:latin typeface="Times New Roman" panose="02020603050405020304" pitchFamily="18" charset="0"/>
                <a:cs typeface="Times New Roman" panose="02020603050405020304" pitchFamily="18" charset="0"/>
                <a:sym typeface="+mn-ea"/>
              </a:rPr>
              <a:t>（1）能够描述多级放大电路的耦合方式及特点，能够计算多级放大电路的主要性能指标；</a:t>
            </a:r>
            <a:endParaRPr lang="zh-CN" altLang="en-US" sz="2400" b="1" dirty="0">
              <a:solidFill>
                <a:prstClr val="black"/>
              </a:solidFill>
              <a:effectLst/>
              <a:latin typeface="Times New Roman" panose="02020603050405020304" pitchFamily="18" charset="0"/>
              <a:cs typeface="Times New Roman" panose="02020603050405020304" pitchFamily="18" charset="0"/>
              <a:sym typeface="+mn-ea"/>
            </a:endParaRPr>
          </a:p>
          <a:p>
            <a:pPr marL="914400" lvl="1" indent="-457200" algn="just">
              <a:lnSpc>
                <a:spcPct val="120000"/>
              </a:lnSpc>
              <a:spcBef>
                <a:spcPts val="600"/>
              </a:spcBef>
              <a:spcAft>
                <a:spcPts val="600"/>
              </a:spcAft>
              <a:defRPr/>
            </a:pPr>
            <a:r>
              <a:rPr lang="zh-CN" altLang="en-US" sz="2400" b="1" dirty="0">
                <a:solidFill>
                  <a:prstClr val="black"/>
                </a:solidFill>
                <a:effectLst/>
                <a:latin typeface="Times New Roman" panose="02020603050405020304" pitchFamily="18" charset="0"/>
                <a:cs typeface="Times New Roman" panose="02020603050405020304" pitchFamily="18" charset="0"/>
                <a:sym typeface="+mn-ea"/>
              </a:rPr>
              <a:t>（2）能够描述集成运算放大电路的结构及各部分电路的特点；</a:t>
            </a:r>
            <a:endParaRPr lang="zh-CN" altLang="en-US" sz="2400" b="1" dirty="0">
              <a:solidFill>
                <a:prstClr val="black"/>
              </a:solidFill>
              <a:effectLst/>
              <a:latin typeface="Times New Roman" panose="02020603050405020304" pitchFamily="18" charset="0"/>
              <a:cs typeface="Times New Roman" panose="02020603050405020304" pitchFamily="18" charset="0"/>
              <a:sym typeface="+mn-ea"/>
            </a:endParaRPr>
          </a:p>
          <a:p>
            <a:pPr marL="914400" lvl="1" indent="-457200" algn="just">
              <a:lnSpc>
                <a:spcPct val="120000"/>
              </a:lnSpc>
              <a:spcBef>
                <a:spcPts val="600"/>
              </a:spcBef>
              <a:spcAft>
                <a:spcPts val="600"/>
              </a:spcAft>
              <a:defRPr/>
            </a:pPr>
            <a:r>
              <a:rPr lang="zh-CN" altLang="en-US" sz="2400" b="1" dirty="0">
                <a:solidFill>
                  <a:prstClr val="black"/>
                </a:solidFill>
                <a:effectLst/>
                <a:latin typeface="Times New Roman" panose="02020603050405020304" pitchFamily="18" charset="0"/>
                <a:cs typeface="Times New Roman" panose="02020603050405020304" pitchFamily="18" charset="0"/>
                <a:sym typeface="+mn-ea"/>
              </a:rPr>
              <a:t>（3）能够对差分放大电路进行分析和计算；</a:t>
            </a:r>
            <a:endParaRPr lang="zh-CN" altLang="en-US" sz="2400" b="1" dirty="0">
              <a:solidFill>
                <a:prstClr val="black"/>
              </a:solidFill>
              <a:effectLst/>
              <a:latin typeface="Times New Roman" panose="02020603050405020304" pitchFamily="18" charset="0"/>
              <a:cs typeface="Times New Roman" panose="02020603050405020304" pitchFamily="18" charset="0"/>
              <a:sym typeface="+mn-ea"/>
            </a:endParaRPr>
          </a:p>
          <a:p>
            <a:pPr marL="914400" lvl="1" indent="-457200" algn="just">
              <a:lnSpc>
                <a:spcPct val="120000"/>
              </a:lnSpc>
              <a:spcBef>
                <a:spcPts val="600"/>
              </a:spcBef>
              <a:spcAft>
                <a:spcPts val="600"/>
              </a:spcAft>
              <a:defRPr/>
            </a:pPr>
            <a:r>
              <a:rPr lang="zh-CN" altLang="en-US" sz="2400" b="1" dirty="0">
                <a:solidFill>
                  <a:prstClr val="black"/>
                </a:solidFill>
                <a:effectLst/>
                <a:latin typeface="Times New Roman" panose="02020603050405020304" pitchFamily="18" charset="0"/>
                <a:cs typeface="Times New Roman" panose="02020603050405020304" pitchFamily="18" charset="0"/>
                <a:sym typeface="+mn-ea"/>
              </a:rPr>
              <a:t>（4）能够对电流源电路进行分析；</a:t>
            </a:r>
            <a:endParaRPr lang="zh-CN" altLang="en-US" sz="2400" b="1" dirty="0">
              <a:solidFill>
                <a:prstClr val="black"/>
              </a:solidFill>
              <a:effectLst/>
              <a:latin typeface="Times New Roman" panose="02020603050405020304" pitchFamily="18" charset="0"/>
              <a:cs typeface="Times New Roman" panose="02020603050405020304" pitchFamily="18" charset="0"/>
              <a:sym typeface="+mn-ea"/>
            </a:endParaRPr>
          </a:p>
          <a:p>
            <a:pPr marL="914400" lvl="1" indent="-457200" algn="just">
              <a:lnSpc>
                <a:spcPct val="120000"/>
              </a:lnSpc>
              <a:spcBef>
                <a:spcPts val="600"/>
              </a:spcBef>
              <a:spcAft>
                <a:spcPts val="600"/>
              </a:spcAft>
              <a:defRPr/>
            </a:pPr>
            <a:r>
              <a:rPr lang="zh-CN" altLang="en-US" sz="2400" b="1" dirty="0">
                <a:solidFill>
                  <a:prstClr val="black"/>
                </a:solidFill>
                <a:effectLst/>
                <a:latin typeface="Times New Roman" panose="02020603050405020304" pitchFamily="18" charset="0"/>
                <a:cs typeface="Times New Roman" panose="02020603050405020304" pitchFamily="18" charset="0"/>
                <a:sym typeface="+mn-ea"/>
              </a:rPr>
              <a:t>（5）能够对功率放大电路进行分析和计算；</a:t>
            </a:r>
            <a:endParaRPr lang="zh-CN" altLang="en-US" sz="2400" b="1" dirty="0">
              <a:solidFill>
                <a:prstClr val="black"/>
              </a:solidFill>
              <a:effectLst/>
              <a:latin typeface="Times New Roman" panose="02020603050405020304" pitchFamily="18" charset="0"/>
              <a:cs typeface="Times New Roman" panose="02020603050405020304" pitchFamily="18" charset="0"/>
              <a:sym typeface="+mn-ea"/>
            </a:endParaRPr>
          </a:p>
          <a:p>
            <a:pPr marL="914400" lvl="1" indent="-457200" algn="just">
              <a:lnSpc>
                <a:spcPct val="120000"/>
              </a:lnSpc>
              <a:spcBef>
                <a:spcPts val="600"/>
              </a:spcBef>
              <a:spcAft>
                <a:spcPts val="600"/>
              </a:spcAft>
              <a:defRPr/>
            </a:pPr>
            <a:r>
              <a:rPr lang="zh-CN" altLang="en-US" sz="2400" b="1" dirty="0">
                <a:solidFill>
                  <a:prstClr val="black"/>
                </a:solidFill>
                <a:effectLst/>
                <a:latin typeface="Times New Roman" panose="02020603050405020304" pitchFamily="18" charset="0"/>
                <a:cs typeface="Times New Roman" panose="02020603050405020304" pitchFamily="18" charset="0"/>
                <a:sym typeface="+mn-ea"/>
              </a:rPr>
              <a:t>（6）能够对集成运放内部电路进行分析。</a:t>
            </a:r>
            <a:endParaRPr lang="zh-CN" altLang="en-US" sz="2400" b="1" dirty="0">
              <a:solidFill>
                <a:prstClr val="black"/>
              </a:solidFill>
              <a:effectLst/>
              <a:latin typeface="Times New Roman" panose="02020603050405020304" pitchFamily="18" charset="0"/>
              <a:cs typeface="Times New Roman" panose="02020603050405020304" pitchFamily="18" charset="0"/>
              <a:sym typeface="+mn-ea"/>
            </a:endParaRPr>
          </a:p>
        </p:txBody>
      </p:sp>
      <p:sp>
        <p:nvSpPr>
          <p:cNvPr id="2" name="灯片编号占位符 1"/>
          <p:cNvSpPr>
            <a:spLocks noGrp="1"/>
          </p:cNvSpPr>
          <p:nvPr>
            <p:ph type="sldNum" sz="quarter" idx="12"/>
          </p:nvPr>
        </p:nvSpPr>
        <p:spPr/>
        <p:txBody>
          <a:bodyPr/>
          <a:lstStyle/>
          <a:p>
            <a:fld id="{9A0DB2DC-4C9A-4742-B13C-FB6460FD3503}" type="slidenum">
              <a:rPr lang="zh-CN" altLang="en-US" dirty="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3557"/>
          <p:cNvSpPr txBox="1"/>
          <p:nvPr/>
        </p:nvSpPr>
        <p:spPr>
          <a:xfrm>
            <a:off x="683568" y="1196752"/>
            <a:ext cx="7848600" cy="1383665"/>
          </a:xfrm>
          <a:prstGeom prst="rect">
            <a:avLst/>
          </a:prstGeom>
          <a:noFill/>
          <a:ln w="12700">
            <a:noFill/>
          </a:ln>
        </p:spPr>
        <p:txBody>
          <a:bodyPr>
            <a:spAutoFit/>
          </a:bodyPr>
          <a:lstStyle>
            <a:defPPr>
              <a:defRPr lang="en-US"/>
            </a:defPPr>
            <a:lvl1pPr marL="0" lvl="0"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6666FF"/>
                </a:solidFill>
                <a:effectLst/>
                <a:uLnTx/>
                <a:uFillTx/>
                <a:latin typeface="Times New Roman" panose="02020603050405020304" pitchFamily="18" charset="-52"/>
                <a:ea typeface="宋体" panose="02010600030101010101" pitchFamily="2" charset="-122"/>
              </a:rPr>
              <a:t>       </a:t>
            </a:r>
            <a:r>
              <a:rPr kumimoji="0" lang="en-US" altLang="zh-CN" sz="2800" b="1" i="0" u="none" strike="noStrike" kern="1200" cap="none" spc="0" normalizeH="0" baseline="0" noProof="0" dirty="0">
                <a:ln>
                  <a:noFill/>
                </a:ln>
                <a:solidFill>
                  <a:srgbClr val="6666FF"/>
                </a:solidFill>
                <a:effectLst/>
                <a:uLnTx/>
                <a:uFillTx/>
                <a:latin typeface="Times New Roman" panose="02020603050405020304" pitchFamily="18" charset="-52"/>
                <a:ea typeface="宋体" panose="02010600030101010101" pitchFamily="2" charset="-122"/>
              </a:rPr>
              <a:t> </a:t>
            </a:r>
            <a:r>
              <a:rPr kumimoji="0" lang="zh-CN" altLang="en-US" sz="2800" b="1" i="0" u="none" strike="noStrike" kern="1200" cap="none" spc="0" normalizeH="0" baseline="0" noProof="0" dirty="0">
                <a:ln>
                  <a:noFill/>
                </a:ln>
                <a:solidFill>
                  <a:srgbClr val="009900"/>
                </a:solidFill>
                <a:effectLst/>
                <a:uLnTx/>
                <a:uFillTx/>
                <a:latin typeface="Times New Roman" panose="02020603050405020304" pitchFamily="18" charset="-52"/>
                <a:ea typeface="宋体" panose="02010600030101010101" pitchFamily="2" charset="-122"/>
              </a:rPr>
              <a:t>差分放大电路仅对差模信号具有放大能力，对共模信号不予放大。</a:t>
            </a:r>
            <a:endParaRPr kumimoji="0" lang="zh-CN" altLang="en-US" sz="2800" b="1" i="0" u="none" strike="noStrike" kern="1200" cap="none" spc="0" normalizeH="0" baseline="0" noProof="0" dirty="0">
              <a:ln>
                <a:noFill/>
              </a:ln>
              <a:solidFill>
                <a:srgbClr val="6666FF"/>
              </a:solidFill>
              <a:effectLst/>
              <a:uLnTx/>
              <a:uFillTx/>
              <a:latin typeface="Times New Roman" panose="02020603050405020304" pitchFamily="18" charset="-52"/>
              <a:ea typeface="宋体" panose="02010600030101010101" pitchFamily="2" charset="-122"/>
            </a:endParaRPr>
          </a:p>
        </p:txBody>
      </p:sp>
      <p:sp>
        <p:nvSpPr>
          <p:cNvPr id="5" name="文本框 23558"/>
          <p:cNvSpPr txBox="1"/>
          <p:nvPr/>
        </p:nvSpPr>
        <p:spPr>
          <a:xfrm>
            <a:off x="612195" y="2926338"/>
            <a:ext cx="7848600" cy="1383665"/>
          </a:xfrm>
          <a:prstGeom prst="rect">
            <a:avLst/>
          </a:prstGeom>
          <a:noFill/>
          <a:ln w="12700">
            <a:noFill/>
          </a:ln>
        </p:spPr>
        <p:txBody>
          <a:bodyPr>
            <a:spAutoFit/>
          </a:bodyPr>
          <a:lstStyle>
            <a:defPPr>
              <a:defRPr lang="en-US"/>
            </a:defPPr>
            <a:lvl1pPr marL="0" lvl="0"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9p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6666FF"/>
                </a:solidFill>
                <a:effectLst/>
                <a:uLnTx/>
                <a:uFillTx/>
                <a:latin typeface="Times New Roman" panose="02020603050405020304" pitchFamily="18" charset="-52"/>
                <a:ea typeface="宋体" panose="02010600030101010101" pitchFamily="2" charset="-122"/>
              </a:rPr>
              <a:t>       </a:t>
            </a:r>
            <a:r>
              <a:rPr kumimoji="0" lang="zh-CN" altLang="en-US" sz="2800" b="1" i="0" u="none" strike="noStrike" kern="1200" cap="none" spc="0" normalizeH="0" baseline="0" noProof="0" dirty="0">
                <a:ln>
                  <a:noFill/>
                </a:ln>
                <a:solidFill>
                  <a:srgbClr val="CC0099"/>
                </a:solidFill>
                <a:effectLst/>
                <a:uLnTx/>
                <a:uFillTx/>
                <a:latin typeface="Times New Roman" panose="02020603050405020304" pitchFamily="18" charset="-52"/>
                <a:ea typeface="宋体" panose="02010600030101010101" pitchFamily="2" charset="-122"/>
              </a:rPr>
              <a:t>温度对三极管电流的影响相当于加入了共模</a:t>
            </a:r>
            <a:endParaRPr kumimoji="0" lang="zh-CN" altLang="en-US" sz="2800" b="1" i="0" u="none" strike="noStrike" kern="1200" cap="none" spc="0" normalizeH="0" baseline="0" noProof="0" dirty="0">
              <a:ln>
                <a:noFill/>
              </a:ln>
              <a:solidFill>
                <a:srgbClr val="CC0099"/>
              </a:solidFill>
              <a:effectLst/>
              <a:uLnTx/>
              <a:uFillTx/>
              <a:latin typeface="Times New Roman" panose="02020603050405020304" pitchFamily="18" charset="-52"/>
              <a:ea typeface="宋体" panose="02010600030101010101" pitchFamily="2" charset="-122"/>
            </a:endParaRPr>
          </a:p>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CC0099"/>
                </a:solidFill>
                <a:effectLst/>
                <a:uLnTx/>
                <a:uFillTx/>
                <a:latin typeface="Times New Roman" panose="02020603050405020304" pitchFamily="18" charset="-52"/>
                <a:ea typeface="宋体" panose="02010600030101010101" pitchFamily="2" charset="-122"/>
              </a:rPr>
              <a:t>信号。</a:t>
            </a:r>
            <a:endPar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endParaRPr>
          </a:p>
        </p:txBody>
      </p:sp>
      <p:sp>
        <p:nvSpPr>
          <p:cNvPr id="2" name="文本框 23558"/>
          <p:cNvSpPr txBox="1"/>
          <p:nvPr/>
        </p:nvSpPr>
        <p:spPr>
          <a:xfrm>
            <a:off x="612195" y="4576703"/>
            <a:ext cx="7848600" cy="1383665"/>
          </a:xfrm>
          <a:prstGeom prst="rect">
            <a:avLst/>
          </a:prstGeom>
          <a:noFill/>
          <a:ln w="12700">
            <a:noFill/>
          </a:ln>
        </p:spPr>
        <p:txBody>
          <a:bodyPr>
            <a:spAutoFit/>
          </a:bodyPr>
          <a:lstStyle>
            <a:defPPr>
              <a:defRPr lang="en-US"/>
            </a:defPPr>
            <a:lvl1pPr marL="0" lvl="0"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1" u="none" kern="1200" baseline="0">
                <a:solidFill>
                  <a:schemeClr val="folHlink"/>
                </a:solidFill>
                <a:latin typeface="Times New Roman" panose="02020603050405020304" pitchFamily="18" charset="-52"/>
                <a:ea typeface="宋体" panose="02010600030101010101" pitchFamily="2" charset="-122"/>
                <a:cs typeface="+mn-cs"/>
              </a:defRPr>
            </a:lvl9p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CC0099"/>
                </a:solidFill>
                <a:effectLst/>
                <a:uLnTx/>
                <a:uFillTx/>
                <a:latin typeface="Times New Roman" panose="02020603050405020304" pitchFamily="18" charset="-52"/>
                <a:ea typeface="宋体" panose="02010600030101010101" pitchFamily="2" charset="-122"/>
              </a:rPr>
              <a:t>       </a:t>
            </a: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差分放大电路是模拟集成运算放大器输入级所采用的电路形式。</a:t>
            </a:r>
            <a:endPar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53249"/>
          <p:cNvSpPr>
            <a:spLocks noGrp="1"/>
          </p:cNvSpPr>
          <p:nvPr>
            <p:ph type="title"/>
          </p:nvPr>
        </p:nvSpPr>
        <p:spPr>
          <a:xfrm>
            <a:off x="468313" y="981075"/>
            <a:ext cx="7427912" cy="519113"/>
          </a:xfrm>
        </p:spPr>
        <p:txBody>
          <a:bodyPr anchor="ctr" anchorCtr="0"/>
          <a:lstStyle/>
          <a:p>
            <a:pPr algn="l"/>
            <a:r>
              <a:rPr kumimoji="1" lang="zh-CN" altLang="en-US" sz="2800" u="sng" dirty="0">
                <a:solidFill>
                  <a:srgbClr val="0000FF"/>
                </a:solidFill>
                <a:ea typeface="黑体" panose="02010609060101010101" pitchFamily="2" charset="-122"/>
              </a:rPr>
              <a:t>4.  </a:t>
            </a:r>
            <a:r>
              <a:rPr kumimoji="1" lang="zh-CN" altLang="en-US" sz="2800" u="sng" dirty="0">
                <a:solidFill>
                  <a:srgbClr val="0000FF"/>
                </a:solidFill>
                <a:latin typeface="黑体" panose="02010609060101010101" pitchFamily="2" charset="-122"/>
                <a:ea typeface="黑体" panose="02010609060101010101" pitchFamily="2" charset="-122"/>
                <a:cs typeface="+mn-cs"/>
              </a:rPr>
              <a:t>动态参数</a:t>
            </a:r>
            <a:r>
              <a:rPr kumimoji="1" lang="zh-CN" altLang="en-US" sz="2800" dirty="0">
                <a:solidFill>
                  <a:srgbClr val="0000FF"/>
                </a:solidFill>
                <a:latin typeface="黑体" panose="02010609060101010101" pitchFamily="2" charset="-122"/>
                <a:ea typeface="黑体" panose="02010609060101010101" pitchFamily="2" charset="-122"/>
                <a:cs typeface="+mn-cs"/>
              </a:rPr>
              <a:t>：</a:t>
            </a:r>
            <a:r>
              <a:rPr lang="en-US" altLang="zh-CN" sz="2800" b="1" i="1">
                <a:solidFill>
                  <a:schemeClr val="tx1"/>
                </a:solidFill>
              </a:rPr>
              <a:t>A</a:t>
            </a:r>
            <a:r>
              <a:rPr lang="en-US" altLang="zh-CN" sz="2800" b="1" baseline="-25000">
                <a:solidFill>
                  <a:schemeClr val="tx1"/>
                </a:solidFill>
              </a:rPr>
              <a:t>d</a:t>
            </a:r>
            <a:r>
              <a:rPr lang="zh-CN" altLang="en-US" sz="2800" b="1">
                <a:solidFill>
                  <a:schemeClr val="tx1"/>
                </a:solidFill>
              </a:rPr>
              <a:t>、</a:t>
            </a:r>
            <a:r>
              <a:rPr lang="en-US" altLang="zh-CN" sz="2800" b="1" i="1" dirty="0" err="1">
                <a:solidFill>
                  <a:schemeClr val="tx1"/>
                </a:solidFill>
              </a:rPr>
              <a:t>R</a:t>
            </a:r>
            <a:r>
              <a:rPr lang="en-US" altLang="zh-CN" sz="2800" b="1" baseline="-25000" dirty="0" err="1">
                <a:solidFill>
                  <a:schemeClr val="tx1"/>
                </a:solidFill>
              </a:rPr>
              <a:t>i</a:t>
            </a:r>
            <a:r>
              <a:rPr lang="zh-CN" altLang="en-US" sz="2800" b="1">
                <a:solidFill>
                  <a:schemeClr val="tx1"/>
                </a:solidFill>
              </a:rPr>
              <a:t>、 </a:t>
            </a:r>
            <a:r>
              <a:rPr lang="en-US" altLang="zh-CN" sz="2800" b="1" i="1">
                <a:solidFill>
                  <a:schemeClr val="tx1"/>
                </a:solidFill>
              </a:rPr>
              <a:t>R</a:t>
            </a:r>
            <a:r>
              <a:rPr lang="en-US" altLang="zh-CN" sz="2800" b="1" baseline="-25000">
                <a:solidFill>
                  <a:schemeClr val="tx1"/>
                </a:solidFill>
              </a:rPr>
              <a:t>o</a:t>
            </a:r>
            <a:r>
              <a:rPr lang="zh-CN" altLang="en-US" sz="2800" b="1">
                <a:solidFill>
                  <a:schemeClr val="tx1"/>
                </a:solidFill>
              </a:rPr>
              <a:t>、 </a:t>
            </a:r>
            <a:r>
              <a:rPr lang="en-US" altLang="zh-CN" sz="2800" b="1" i="1">
                <a:solidFill>
                  <a:schemeClr val="tx1"/>
                </a:solidFill>
              </a:rPr>
              <a:t>A</a:t>
            </a:r>
            <a:r>
              <a:rPr lang="en-US" altLang="zh-CN" sz="2800" b="1" baseline="-25000">
                <a:solidFill>
                  <a:schemeClr val="tx1"/>
                </a:solidFill>
              </a:rPr>
              <a:t>c</a:t>
            </a:r>
            <a:r>
              <a:rPr lang="zh-CN" altLang="en-US" sz="2800" b="1">
                <a:solidFill>
                  <a:schemeClr val="tx1"/>
                </a:solidFill>
              </a:rPr>
              <a:t>、</a:t>
            </a:r>
            <a:r>
              <a:rPr lang="en-US" altLang="zh-CN" sz="2800" b="1" i="1">
                <a:solidFill>
                  <a:schemeClr val="tx1"/>
                </a:solidFill>
              </a:rPr>
              <a:t>K</a:t>
            </a:r>
            <a:r>
              <a:rPr lang="en-US" altLang="zh-CN" sz="2800" b="1" baseline="-25000">
                <a:solidFill>
                  <a:schemeClr val="tx1"/>
                </a:solidFill>
              </a:rPr>
              <a:t>CMR</a:t>
            </a:r>
            <a:endParaRPr lang="en-US" altLang="zh-CN" sz="2800" b="1" baseline="-25000">
              <a:solidFill>
                <a:schemeClr val="tx1"/>
              </a:solidFill>
            </a:endParaRPr>
          </a:p>
        </p:txBody>
      </p:sp>
      <p:sp>
        <p:nvSpPr>
          <p:cNvPr id="53251" name="文本占位符 53250"/>
          <p:cNvSpPr>
            <a:spLocks noGrp="1"/>
          </p:cNvSpPr>
          <p:nvPr>
            <p:ph type="body" idx="1"/>
          </p:nvPr>
        </p:nvSpPr>
        <p:spPr>
          <a:xfrm>
            <a:off x="357505" y="1616075"/>
            <a:ext cx="8279130" cy="762000"/>
          </a:xfrm>
        </p:spPr>
        <p:txBody>
          <a:bodyPr/>
          <a:lstStyle/>
          <a:p>
            <a:pPr>
              <a:lnSpc>
                <a:spcPct val="110000"/>
              </a:lnSpc>
              <a:spcBef>
                <a:spcPct val="0"/>
              </a:spcBef>
              <a:buNone/>
            </a:pPr>
            <a:r>
              <a:rPr lang="en-US" altLang="zh-CN" sz="2400" b="1" dirty="0"/>
              <a:t>        </a:t>
            </a:r>
            <a:r>
              <a:rPr lang="zh-CN" altLang="en-US" sz="2400" b="1" dirty="0">
                <a:solidFill>
                  <a:srgbClr val="A50021"/>
                </a:solidFill>
              </a:rPr>
              <a:t>共模抑制比</a:t>
            </a:r>
            <a:r>
              <a:rPr lang="en-US" altLang="zh-CN" sz="2400" b="1" dirty="0">
                <a:solidFill>
                  <a:srgbClr val="A50021"/>
                </a:solidFill>
              </a:rPr>
              <a:t> </a:t>
            </a:r>
            <a:r>
              <a:rPr lang="en-US" altLang="zh-CN" sz="2400" b="1" i="1">
                <a:solidFill>
                  <a:srgbClr val="A50021"/>
                </a:solidFill>
              </a:rPr>
              <a:t>K</a:t>
            </a:r>
            <a:r>
              <a:rPr lang="en-US" altLang="zh-CN" sz="2400" b="1" baseline="-25000">
                <a:solidFill>
                  <a:srgbClr val="A50021"/>
                </a:solidFill>
              </a:rPr>
              <a:t>CMR</a:t>
            </a:r>
            <a:r>
              <a:rPr lang="zh-CN" altLang="en-US" sz="2400" b="1"/>
              <a:t>：</a:t>
            </a:r>
            <a:r>
              <a:rPr lang="zh-CN" altLang="zh-CN" sz="2400" b="1" dirty="0"/>
              <a:t>综合考察差分放大电路放大差模信号的能力和抑制共模信号的能力。</a:t>
            </a:r>
            <a:endParaRPr lang="zh-CN" altLang="zh-CN" sz="2400" b="1" dirty="0"/>
          </a:p>
        </p:txBody>
      </p:sp>
      <p:graphicFrame>
        <p:nvGraphicFramePr>
          <p:cNvPr id="53252" name="对象 53251"/>
          <p:cNvGraphicFramePr/>
          <p:nvPr/>
        </p:nvGraphicFramePr>
        <p:xfrm>
          <a:off x="2014062" y="2565241"/>
          <a:ext cx="4736465" cy="1331595"/>
        </p:xfrm>
        <a:graphic>
          <a:graphicData uri="http://schemas.openxmlformats.org/presentationml/2006/ole">
            <mc:AlternateContent xmlns:mc="http://schemas.openxmlformats.org/markup-compatibility/2006">
              <mc:Choice xmlns:v="urn:schemas-microsoft-com:vml" Requires="v">
                <p:oleObj spid="_x0000_s2" name="" r:id="rId1" imgW="2527300" imgH="711200" progId="Equation.3">
                  <p:embed/>
                </p:oleObj>
              </mc:Choice>
              <mc:Fallback>
                <p:oleObj name="" r:id="rId1" imgW="2527300" imgH="711200" progId="Equation.3">
                  <p:embed/>
                  <p:pic>
                    <p:nvPicPr>
                      <p:cNvPr id="0" name="图片 3122"/>
                      <p:cNvPicPr/>
                      <p:nvPr/>
                    </p:nvPicPr>
                    <p:blipFill>
                      <a:blip r:embed="rId2"/>
                      <a:stretch>
                        <a:fillRect/>
                      </a:stretch>
                    </p:blipFill>
                    <p:spPr>
                      <a:xfrm>
                        <a:off x="2014062" y="2565241"/>
                        <a:ext cx="4736465" cy="133159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53253" name="文本框 53252"/>
          <p:cNvSpPr txBox="1"/>
          <p:nvPr/>
        </p:nvSpPr>
        <p:spPr>
          <a:xfrm>
            <a:off x="795655" y="4084955"/>
            <a:ext cx="7746365" cy="829945"/>
          </a:xfrm>
          <a:prstGeom prst="rect">
            <a:avLst/>
          </a:prstGeom>
          <a:noFill/>
          <a:ln w="9525">
            <a:noFill/>
          </a:ln>
        </p:spPr>
        <p:txBody>
          <a:bodyPr wrap="square">
            <a:spAutoFit/>
          </a:bodyPr>
          <a:lstStyle/>
          <a:p>
            <a:pPr>
              <a:spcBef>
                <a:spcPct val="50000"/>
              </a:spcBef>
            </a:pPr>
            <a:r>
              <a:rPr lang="en-US" altLang="zh-CN" sz="24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在实际应用时，信号源需要有“接地”点，以避免干扰；或负载需要有“接地”点，以安全工作。</a:t>
            </a:r>
            <a:endParaRPr lang="zh-CN" altLang="en-US" sz="2400" b="1" dirty="0">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grpSp>
        <p:nvGrpSpPr>
          <p:cNvPr id="7" name="组合 6"/>
          <p:cNvGrpSpPr/>
          <p:nvPr/>
        </p:nvGrpSpPr>
        <p:grpSpPr>
          <a:xfrm>
            <a:off x="795655" y="5085080"/>
            <a:ext cx="7626985" cy="1568450"/>
            <a:chOff x="1253" y="8008"/>
            <a:chExt cx="12011" cy="2470"/>
          </a:xfrm>
        </p:grpSpPr>
        <p:sp>
          <p:nvSpPr>
            <p:cNvPr id="53254" name="文本框 53253"/>
            <p:cNvSpPr txBox="1"/>
            <p:nvPr/>
          </p:nvSpPr>
          <p:spPr>
            <a:xfrm>
              <a:off x="1253" y="8092"/>
              <a:ext cx="7624" cy="1307"/>
            </a:xfrm>
            <a:prstGeom prst="rect">
              <a:avLst/>
            </a:prstGeom>
            <a:noFill/>
            <a:ln w="9525">
              <a:noFill/>
            </a:ln>
          </p:spPr>
          <p:txBody>
            <a:bodyPr wrap="square">
              <a:spAutoFit/>
            </a:bodyPr>
            <a:lstStyle/>
            <a:p>
              <a:pPr>
                <a:spcBef>
                  <a:spcPts val="0"/>
                </a:spcBef>
              </a:pPr>
              <a:r>
                <a:rPr lang="en-US" altLang="zh-CN" sz="24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根据信号源和负载的接地情况，</a:t>
              </a:r>
              <a:endParaRPr lang="zh-CN" altLang="en-US" sz="2400" b="1" dirty="0">
                <a:latin typeface="Times New Roman" panose="02020603050405020304" pitchFamily="18" charset="0"/>
                <a:cs typeface="Times New Roman" panose="02020603050405020304" pitchFamily="18" charset="0"/>
              </a:endParaRPr>
            </a:p>
            <a:p>
              <a:pPr>
                <a:spcBef>
                  <a:spcPts val="0"/>
                </a:spcBef>
              </a:pPr>
              <a:r>
                <a:rPr lang="zh-CN" altLang="en-US" sz="2400" b="1" dirty="0">
                  <a:latin typeface="Times New Roman" panose="02020603050405020304" pitchFamily="18" charset="0"/>
                  <a:cs typeface="Times New Roman" panose="02020603050405020304" pitchFamily="18" charset="0"/>
                </a:rPr>
                <a:t>差分放大电路有四种接法：</a:t>
              </a:r>
              <a:endParaRPr lang="zh-CN" altLang="en-US" sz="2400" b="1"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8782" y="8008"/>
              <a:ext cx="4482" cy="2470"/>
              <a:chOff x="8782" y="8008"/>
              <a:chExt cx="4482" cy="2470"/>
            </a:xfrm>
          </p:grpSpPr>
          <p:sp>
            <p:nvSpPr>
              <p:cNvPr id="4" name="文本框 3"/>
              <p:cNvSpPr txBox="1"/>
              <p:nvPr>
                <p:custDataLst>
                  <p:tags r:id="rId3"/>
                </p:custDataLst>
              </p:nvPr>
            </p:nvSpPr>
            <p:spPr>
              <a:xfrm>
                <a:off x="8888" y="8008"/>
                <a:ext cx="4377" cy="2470"/>
              </a:xfrm>
              <a:prstGeom prst="rect">
                <a:avLst/>
              </a:prstGeom>
              <a:noFill/>
              <a:ln w="9525">
                <a:noFill/>
              </a:ln>
            </p:spPr>
            <p:txBody>
              <a:bodyPr wrap="square">
                <a:spAutoFit/>
              </a:bodyPr>
              <a:p>
                <a:pPr>
                  <a:lnSpc>
                    <a:spcPct val="100000"/>
                  </a:lnSpc>
                  <a:spcBef>
                    <a:spcPts val="0"/>
                  </a:spcBef>
                </a:pPr>
                <a:r>
                  <a:rPr lang="zh-CN" altLang="en-US" sz="2400" b="1" dirty="0">
                    <a:latin typeface="Times New Roman" panose="02020603050405020304" pitchFamily="18" charset="0"/>
                    <a:cs typeface="Times New Roman" panose="02020603050405020304" pitchFamily="18" charset="0"/>
                  </a:rPr>
                  <a:t>双端输入双端输出</a:t>
                </a:r>
                <a:endParaRPr lang="zh-CN" altLang="en-US" sz="2400" b="1" dirty="0">
                  <a:latin typeface="Times New Roman" panose="02020603050405020304" pitchFamily="18" charset="0"/>
                  <a:cs typeface="Times New Roman" panose="02020603050405020304" pitchFamily="18" charset="0"/>
                </a:endParaRPr>
              </a:p>
              <a:p>
                <a:pPr>
                  <a:lnSpc>
                    <a:spcPct val="100000"/>
                  </a:lnSpc>
                  <a:spcBef>
                    <a:spcPts val="0"/>
                  </a:spcBef>
                </a:pPr>
                <a:r>
                  <a:rPr lang="zh-CN" altLang="en-US" sz="2400" b="1" dirty="0">
                    <a:latin typeface="Times New Roman" panose="02020603050405020304" pitchFamily="18" charset="0"/>
                    <a:cs typeface="Times New Roman" panose="02020603050405020304" pitchFamily="18" charset="0"/>
                  </a:rPr>
                  <a:t>双端输入单端输出</a:t>
                </a:r>
                <a:endParaRPr lang="zh-CN" altLang="en-US" sz="2400" b="1" dirty="0">
                  <a:latin typeface="Times New Roman" panose="02020603050405020304" pitchFamily="18" charset="0"/>
                  <a:cs typeface="Times New Roman" panose="02020603050405020304" pitchFamily="18" charset="0"/>
                </a:endParaRPr>
              </a:p>
              <a:p>
                <a:pPr>
                  <a:lnSpc>
                    <a:spcPct val="100000"/>
                  </a:lnSpc>
                  <a:spcBef>
                    <a:spcPts val="0"/>
                  </a:spcBef>
                </a:pPr>
                <a:r>
                  <a:rPr lang="zh-CN" altLang="en-US" sz="2400" b="1" dirty="0">
                    <a:latin typeface="Times New Roman" panose="02020603050405020304" pitchFamily="18" charset="0"/>
                    <a:cs typeface="Times New Roman" panose="02020603050405020304" pitchFamily="18" charset="0"/>
                  </a:rPr>
                  <a:t>单端输入双端输出</a:t>
                </a:r>
                <a:endParaRPr lang="zh-CN" altLang="en-US" sz="2400" b="1" dirty="0">
                  <a:latin typeface="Times New Roman" panose="02020603050405020304" pitchFamily="18" charset="0"/>
                  <a:cs typeface="Times New Roman" panose="02020603050405020304" pitchFamily="18" charset="0"/>
                </a:endParaRPr>
              </a:p>
              <a:p>
                <a:pPr>
                  <a:lnSpc>
                    <a:spcPct val="100000"/>
                  </a:lnSpc>
                  <a:spcBef>
                    <a:spcPts val="0"/>
                  </a:spcBef>
                </a:pPr>
                <a:r>
                  <a:rPr lang="zh-CN" altLang="en-US" sz="2400" b="1" dirty="0">
                    <a:latin typeface="Times New Roman" panose="02020603050405020304" pitchFamily="18" charset="0"/>
                    <a:cs typeface="Times New Roman" panose="02020603050405020304" pitchFamily="18" charset="0"/>
                  </a:rPr>
                  <a:t>单端输入单端输出</a:t>
                </a:r>
                <a:endParaRPr lang="zh-CN" altLang="en-US" sz="2400" b="1" dirty="0">
                  <a:latin typeface="Times New Roman" panose="02020603050405020304" pitchFamily="18" charset="0"/>
                  <a:cs typeface="Times New Roman" panose="02020603050405020304" pitchFamily="18" charset="0"/>
                </a:endParaRPr>
              </a:p>
            </p:txBody>
          </p:sp>
          <p:sp>
            <p:nvSpPr>
              <p:cNvPr id="5" name="左大括号 4"/>
              <p:cNvSpPr/>
              <p:nvPr/>
            </p:nvSpPr>
            <p:spPr>
              <a:xfrm>
                <a:off x="8782" y="8235"/>
                <a:ext cx="120" cy="2037"/>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Effect transition="in" filter="blinds(horizontal)">
                                      <p:cBhvr>
                                        <p:cTn id="7" dur="500"/>
                                        <p:tgtEl>
                                          <p:spTgt spid="53251">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3252"/>
                                        </p:tgtEl>
                                        <p:attrNameLst>
                                          <p:attrName>style.visibility</p:attrName>
                                        </p:attrNameLst>
                                      </p:cBhvr>
                                      <p:to>
                                        <p:strVal val="visible"/>
                                      </p:to>
                                    </p:set>
                                    <p:animEffect transition="in" filter="blinds(horizontal)">
                                      <p:cBhvr>
                                        <p:cTn id="11" dur="500"/>
                                        <p:tgtEl>
                                          <p:spTgt spid="5325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53253">
                                            <p:txEl>
                                              <p:pRg st="0" end="0"/>
                                            </p:txEl>
                                          </p:spTgt>
                                        </p:tgtEl>
                                        <p:attrNameLst>
                                          <p:attrName>style.visibility</p:attrName>
                                        </p:attrNameLst>
                                      </p:cBhvr>
                                      <p:to>
                                        <p:strVal val="visible"/>
                                      </p:to>
                                    </p:set>
                                    <p:animEffect transition="in" filter="blinds(horizontal)">
                                      <p:cBhvr>
                                        <p:cTn id="16" dur="500"/>
                                        <p:tgtEl>
                                          <p:spTgt spid="5325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P spid="5325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54273"/>
          <p:cNvSpPr>
            <a:spLocks noGrp="1"/>
          </p:cNvSpPr>
          <p:nvPr>
            <p:ph type="title"/>
          </p:nvPr>
        </p:nvSpPr>
        <p:spPr>
          <a:xfrm>
            <a:off x="250825" y="765175"/>
            <a:ext cx="7073900" cy="720725"/>
          </a:xfrm>
        </p:spPr>
        <p:txBody>
          <a:bodyPr anchor="ctr" anchorCtr="0"/>
          <a:lstStyle/>
          <a:p>
            <a:pPr algn="l" eaLnBrk="0" hangingPunct="0">
              <a:buClrTx/>
              <a:buSzTx/>
              <a:buFontTx/>
            </a:pPr>
            <a:r>
              <a:rPr kumimoji="1" lang="zh-CN" altLang="en-US" sz="3200" dirty="0">
                <a:solidFill>
                  <a:srgbClr val="FF0000"/>
                </a:solidFill>
                <a:latin typeface="黑体" panose="02010609060101010101" pitchFamily="2" charset="-122"/>
                <a:ea typeface="黑体" panose="02010609060101010101" pitchFamily="2" charset="-122"/>
                <a:cs typeface="+mn-cs"/>
              </a:rPr>
              <a:t>四、差分放大电路的四种接法</a:t>
            </a:r>
            <a:endParaRPr kumimoji="1" lang="zh-CN" altLang="en-US" sz="3200" dirty="0">
              <a:solidFill>
                <a:srgbClr val="FF0000"/>
              </a:solidFill>
              <a:latin typeface="黑体" panose="02010609060101010101" pitchFamily="2" charset="-122"/>
              <a:ea typeface="黑体" panose="02010609060101010101" pitchFamily="2" charset="-122"/>
              <a:cs typeface="+mn-cs"/>
            </a:endParaRPr>
          </a:p>
        </p:txBody>
      </p:sp>
      <p:graphicFrame>
        <p:nvGraphicFramePr>
          <p:cNvPr id="54275" name="对象 54274"/>
          <p:cNvGraphicFramePr/>
          <p:nvPr/>
        </p:nvGraphicFramePr>
        <p:xfrm>
          <a:off x="4184174" y="4732655"/>
          <a:ext cx="4575175" cy="1993900"/>
        </p:xfrm>
        <a:graphic>
          <a:graphicData uri="http://schemas.openxmlformats.org/presentationml/2006/ole">
            <mc:AlternateContent xmlns:mc="http://schemas.openxmlformats.org/markup-compatibility/2006">
              <mc:Choice xmlns:v="urn:schemas-microsoft-com:vml" Requires="v">
                <p:oleObj spid="_x0000_s2" name="" r:id="rId1" imgW="2184400" imgH="952500" progId="Equation.3">
                  <p:embed/>
                </p:oleObj>
              </mc:Choice>
              <mc:Fallback>
                <p:oleObj name="" r:id="rId1" imgW="2184400" imgH="952500" progId="Equation.3">
                  <p:embed/>
                  <p:pic>
                    <p:nvPicPr>
                      <p:cNvPr id="0" name="图片 3117"/>
                      <p:cNvPicPr/>
                      <p:nvPr/>
                    </p:nvPicPr>
                    <p:blipFill>
                      <a:blip r:embed="rId2"/>
                      <a:stretch>
                        <a:fillRect/>
                      </a:stretch>
                    </p:blipFill>
                    <p:spPr>
                      <a:xfrm>
                        <a:off x="4184174" y="4732655"/>
                        <a:ext cx="4575175" cy="199390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54276" name="文本框 54275"/>
          <p:cNvSpPr txBox="1"/>
          <p:nvPr/>
        </p:nvSpPr>
        <p:spPr>
          <a:xfrm>
            <a:off x="611188" y="4506913"/>
            <a:ext cx="3429000" cy="1420495"/>
          </a:xfrm>
          <a:prstGeom prst="rect">
            <a:avLst/>
          </a:prstGeom>
          <a:noFill/>
          <a:ln w="9525">
            <a:noFill/>
          </a:ln>
        </p:spPr>
        <p:txBody>
          <a:bodyPr>
            <a:spAutoFit/>
          </a:bodyPr>
          <a:lstStyle/>
          <a:p>
            <a:pPr>
              <a:lnSpc>
                <a:spcPct val="120000"/>
              </a:lnSpc>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由于输入回路没有变化，所以</a:t>
            </a:r>
            <a:r>
              <a:rPr lang="en-US" altLang="zh-CN" sz="2400" b="1" i="1">
                <a:latin typeface="Times New Roman" panose="02020603050405020304" pitchFamily="18" charset="0"/>
                <a:cs typeface="Times New Roman" panose="02020603050405020304" pitchFamily="18" charset="0"/>
                <a:sym typeface="+mn-ea"/>
              </a:rPr>
              <a:t>I</a:t>
            </a:r>
            <a:r>
              <a:rPr lang="en-US" altLang="zh-CN" sz="2400" b="1" baseline="-25000">
                <a:latin typeface="Times New Roman" panose="02020603050405020304" pitchFamily="18" charset="0"/>
                <a:cs typeface="Times New Roman" panose="02020603050405020304" pitchFamily="18" charset="0"/>
                <a:sym typeface="+mn-ea"/>
              </a:rPr>
              <a:t>BQ</a:t>
            </a:r>
            <a:r>
              <a:rPr lang="zh-CN" altLang="en-US" sz="2400" b="1">
                <a:latin typeface="Times New Roman" panose="02020603050405020304" pitchFamily="18" charset="0"/>
                <a:cs typeface="Times New Roman" panose="02020603050405020304" pitchFamily="18" charset="0"/>
                <a:sym typeface="+mn-ea"/>
              </a:rPr>
              <a:t>、</a:t>
            </a:r>
            <a:r>
              <a:rPr lang="en-US" altLang="zh-CN" sz="2400" b="1" i="1">
                <a:latin typeface="Times New Roman" panose="02020603050405020304" pitchFamily="18" charset="0"/>
                <a:cs typeface="Times New Roman" panose="02020603050405020304" pitchFamily="18" charset="0"/>
                <a:sym typeface="+mn-ea"/>
              </a:rPr>
              <a:t>I</a:t>
            </a:r>
            <a:r>
              <a:rPr lang="en-US" altLang="zh-CN" sz="2400" b="1" baseline="-25000">
                <a:latin typeface="Times New Roman" panose="02020603050405020304" pitchFamily="18" charset="0"/>
                <a:cs typeface="Times New Roman" panose="02020603050405020304" pitchFamily="18" charset="0"/>
                <a:sym typeface="+mn-ea"/>
              </a:rPr>
              <a:t>CQ</a:t>
            </a:r>
            <a:r>
              <a:rPr lang="zh-CN" altLang="en-US" sz="2400" b="1">
                <a:latin typeface="Times New Roman" panose="02020603050405020304" pitchFamily="18" charset="0"/>
                <a:cs typeface="Times New Roman" panose="02020603050405020304" pitchFamily="18" charset="0"/>
                <a:sym typeface="+mn-ea"/>
              </a:rPr>
              <a:t>、</a:t>
            </a:r>
            <a:r>
              <a:rPr lang="en-US" altLang="zh-CN" sz="2400" b="1" i="1">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EQ</a:t>
            </a:r>
            <a:r>
              <a:rPr lang="zh-CN" altLang="en-US" sz="2400" b="1" dirty="0">
                <a:latin typeface="Times New Roman" panose="02020603050405020304" pitchFamily="18" charset="0"/>
                <a:cs typeface="Times New Roman" panose="02020603050405020304" pitchFamily="18" charset="0"/>
              </a:rPr>
              <a:t>与双端输出时一样。</a:t>
            </a:r>
            <a:endParaRPr lang="zh-CN" altLang="en-US" sz="2400" b="1" baseline="-25000">
              <a:latin typeface="Times New Roman" panose="02020603050405020304" pitchFamily="18" charset="0"/>
              <a:cs typeface="Times New Roman" panose="02020603050405020304" pitchFamily="18" charset="0"/>
            </a:endParaRPr>
          </a:p>
        </p:txBody>
      </p:sp>
      <p:graphicFrame>
        <p:nvGraphicFramePr>
          <p:cNvPr id="54277" name="对象 54276"/>
          <p:cNvGraphicFramePr/>
          <p:nvPr/>
        </p:nvGraphicFramePr>
        <p:xfrm>
          <a:off x="611188" y="1916113"/>
          <a:ext cx="3505200" cy="2549525"/>
        </p:xfrm>
        <a:graphic>
          <a:graphicData uri="http://schemas.openxmlformats.org/presentationml/2006/ole">
            <mc:AlternateContent xmlns:mc="http://schemas.openxmlformats.org/markup-compatibility/2006">
              <mc:Choice xmlns:v="urn:schemas-microsoft-com:vml" Requires="v">
                <p:oleObj spid="_x0000_s3" name="" r:id="rId3" imgW="12163425" imgH="8848725" progId="MSPhotoEd.3">
                  <p:embed/>
                </p:oleObj>
              </mc:Choice>
              <mc:Fallback>
                <p:oleObj name="" r:id="rId3" imgW="12163425" imgH="8848725" progId="MSPhotoEd.3">
                  <p:embed/>
                  <p:pic>
                    <p:nvPicPr>
                      <p:cNvPr id="0" name="图片 3120"/>
                      <p:cNvPicPr/>
                      <p:nvPr/>
                    </p:nvPicPr>
                    <p:blipFill>
                      <a:blip r:embed="rId4"/>
                      <a:stretch>
                        <a:fillRect/>
                      </a:stretch>
                    </p:blipFill>
                    <p:spPr>
                      <a:xfrm>
                        <a:off x="611188" y="1916113"/>
                        <a:ext cx="3505200" cy="2549525"/>
                      </a:xfrm>
                      <a:prstGeom prst="rect">
                        <a:avLst/>
                      </a:prstGeom>
                      <a:noFill/>
                      <a:ln w="38100">
                        <a:noFill/>
                        <a:miter/>
                      </a:ln>
                    </p:spPr>
                  </p:pic>
                </p:oleObj>
              </mc:Fallback>
            </mc:AlternateContent>
          </a:graphicData>
        </a:graphic>
      </p:graphicFrame>
      <p:sp>
        <p:nvSpPr>
          <p:cNvPr id="54283" name="文本框 54282"/>
          <p:cNvSpPr txBox="1"/>
          <p:nvPr/>
        </p:nvSpPr>
        <p:spPr>
          <a:xfrm>
            <a:off x="465138" y="1431925"/>
            <a:ext cx="5400675" cy="521970"/>
          </a:xfrm>
          <a:prstGeom prst="rect">
            <a:avLst/>
          </a:prstGeom>
          <a:noFill/>
          <a:ln w="9525">
            <a:noFill/>
          </a:ln>
        </p:spPr>
        <p:txBody>
          <a:bodyPr>
            <a:spAutoFit/>
          </a:bodyPr>
          <a:lstStyle/>
          <a:p>
            <a:pPr>
              <a:spcBef>
                <a:spcPct val="50000"/>
              </a:spcBef>
            </a:pPr>
            <a:r>
              <a:rPr kumimoji="1" lang="zh-CN" altLang="en-US" sz="2800" u="sng"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1.  </a:t>
            </a:r>
            <a:r>
              <a:rPr kumimoji="1" lang="zh-CN" altLang="en-US" sz="2800" u="sng" dirty="0">
                <a:solidFill>
                  <a:srgbClr val="0000FF"/>
                </a:solidFill>
                <a:latin typeface="黑体" panose="02010609060101010101" pitchFamily="2" charset="-122"/>
                <a:ea typeface="黑体" panose="02010609060101010101" pitchFamily="2" charset="-122"/>
              </a:rPr>
              <a:t>双端输入单端输出：</a:t>
            </a:r>
            <a:endParaRPr lang="zh-CN" altLang="en-US" sz="2800" b="1" dirty="0">
              <a:latin typeface="Times New Roman" panose="02020603050405020304" pitchFamily="18" charset="0"/>
              <a:cs typeface="Times New Roman" panose="02020603050405020304" pitchFamily="18" charset="0"/>
            </a:endParaRPr>
          </a:p>
        </p:txBody>
      </p:sp>
      <p:grpSp>
        <p:nvGrpSpPr>
          <p:cNvPr id="4" name="组合 3"/>
          <p:cNvGrpSpPr/>
          <p:nvPr/>
        </p:nvGrpSpPr>
        <p:grpSpPr>
          <a:xfrm>
            <a:off x="4421505" y="1840230"/>
            <a:ext cx="3886200" cy="2810510"/>
            <a:chOff x="6963" y="2898"/>
            <a:chExt cx="6120" cy="4426"/>
          </a:xfrm>
        </p:grpSpPr>
        <p:graphicFrame>
          <p:nvGraphicFramePr>
            <p:cNvPr id="54278" name="对象 54277"/>
            <p:cNvGraphicFramePr/>
            <p:nvPr/>
          </p:nvGraphicFramePr>
          <p:xfrm>
            <a:off x="6963" y="2898"/>
            <a:ext cx="6120" cy="4427"/>
          </p:xfrm>
          <a:graphic>
            <a:graphicData uri="http://schemas.openxmlformats.org/presentationml/2006/ole">
              <mc:AlternateContent xmlns:mc="http://schemas.openxmlformats.org/markup-compatibility/2006">
                <mc:Choice xmlns:v="urn:schemas-microsoft-com:vml" Requires="v">
                  <p:oleObj spid="_x0000_s5" name="" r:id="rId5" imgW="12544425" imgH="9077325" progId="MSPhotoEd.3">
                    <p:embed/>
                  </p:oleObj>
                </mc:Choice>
                <mc:Fallback>
                  <p:oleObj name="" r:id="rId5" imgW="12544425" imgH="9077325" progId="MSPhotoEd.3">
                    <p:embed/>
                    <p:pic>
                      <p:nvPicPr>
                        <p:cNvPr id="0" name="图片 3121"/>
                        <p:cNvPicPr/>
                        <p:nvPr/>
                      </p:nvPicPr>
                      <p:blipFill>
                        <a:blip r:embed="rId6"/>
                        <a:stretch>
                          <a:fillRect/>
                        </a:stretch>
                      </p:blipFill>
                      <p:spPr>
                        <a:xfrm>
                          <a:off x="6963" y="2898"/>
                          <a:ext cx="6120" cy="4427"/>
                        </a:xfrm>
                        <a:prstGeom prst="rect">
                          <a:avLst/>
                        </a:prstGeom>
                        <a:noFill/>
                        <a:ln w="38100">
                          <a:noFill/>
                          <a:miter/>
                        </a:ln>
                      </p:spPr>
                    </p:pic>
                  </p:oleObj>
                </mc:Fallback>
              </mc:AlternateContent>
            </a:graphicData>
          </a:graphic>
        </p:graphicFrame>
        <p:sp>
          <p:nvSpPr>
            <p:cNvPr id="6" name="矩形 5"/>
            <p:cNvSpPr/>
            <p:nvPr/>
          </p:nvSpPr>
          <p:spPr>
            <a:xfrm>
              <a:off x="11209" y="3585"/>
              <a:ext cx="227" cy="1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8" name="文本框 7"/>
          <p:cNvSpPr txBox="1"/>
          <p:nvPr/>
        </p:nvSpPr>
        <p:spPr>
          <a:xfrm>
            <a:off x="4298950" y="1415415"/>
            <a:ext cx="2148840" cy="460375"/>
          </a:xfrm>
          <a:prstGeom prst="rect">
            <a:avLst/>
          </a:prstGeom>
          <a:noFill/>
          <a:ln w="9525">
            <a:noFill/>
          </a:ln>
        </p:spPr>
        <p:txBody>
          <a:bodyPr wrap="square">
            <a:spAutoFit/>
          </a:bodyPr>
          <a:lstStyle/>
          <a:p>
            <a:pPr>
              <a:spcBef>
                <a:spcPct val="50000"/>
              </a:spcBef>
            </a:pPr>
            <a:r>
              <a:rPr lang="en-US" altLang="zh-CN" sz="2400" b="1">
                <a:solidFill>
                  <a:schemeClr val="tx1"/>
                </a:solidFill>
                <a:latin typeface="Times New Roman" panose="02020603050405020304" pitchFamily="18" charset="0"/>
                <a:cs typeface="Times New Roman" panose="02020603050405020304" pitchFamily="18" charset="0"/>
              </a:rPr>
              <a:t>(a) </a:t>
            </a:r>
            <a:r>
              <a:rPr lang="en-US" altLang="zh-CN" sz="2400" b="1" i="1">
                <a:solidFill>
                  <a:srgbClr val="ED27EA"/>
                </a:solidFill>
                <a:latin typeface="Times New Roman" panose="02020603050405020304" pitchFamily="18" charset="0"/>
                <a:cs typeface="Times New Roman" panose="02020603050405020304" pitchFamily="18" charset="0"/>
              </a:rPr>
              <a:t>Q</a:t>
            </a:r>
            <a:r>
              <a:rPr lang="zh-CN" altLang="en-US" sz="2400" b="1" dirty="0">
                <a:solidFill>
                  <a:srgbClr val="ED27EA"/>
                </a:solidFill>
                <a:latin typeface="Times New Roman" panose="02020603050405020304" pitchFamily="18" charset="0"/>
                <a:cs typeface="Times New Roman" panose="02020603050405020304" pitchFamily="18" charset="0"/>
              </a:rPr>
              <a:t>点</a:t>
            </a:r>
            <a:r>
              <a:rPr lang="zh-CN" altLang="en-US" sz="2400" b="1" dirty="0">
                <a:latin typeface="Times New Roman" panose="02020603050405020304" pitchFamily="18" charset="0"/>
                <a:cs typeface="Times New Roman" panose="02020603050405020304" pitchFamily="18" charset="0"/>
              </a:rPr>
              <a:t>分析</a:t>
            </a:r>
            <a:endParaRPr lang="zh-CN" altLang="en-US" sz="2400" b="1" dirty="0">
              <a:latin typeface="Times New Roman" panose="02020603050405020304" pitchFamily="18" charset="0"/>
              <a:cs typeface="Times New Roman" panose="02020603050405020304" pitchFamily="18" charset="0"/>
            </a:endParaRPr>
          </a:p>
        </p:txBody>
      </p:sp>
      <p:grpSp>
        <p:nvGrpSpPr>
          <p:cNvPr id="9" name="组合 8"/>
          <p:cNvGrpSpPr/>
          <p:nvPr/>
        </p:nvGrpSpPr>
        <p:grpSpPr>
          <a:xfrm>
            <a:off x="1763395" y="1917065"/>
            <a:ext cx="1983740" cy="1522730"/>
            <a:chOff x="2777" y="3019"/>
            <a:chExt cx="3124" cy="2398"/>
          </a:xfrm>
        </p:grpSpPr>
        <p:grpSp>
          <p:nvGrpSpPr>
            <p:cNvPr id="14" name="组合 13"/>
            <p:cNvGrpSpPr/>
            <p:nvPr/>
          </p:nvGrpSpPr>
          <p:grpSpPr>
            <a:xfrm>
              <a:off x="2777" y="3019"/>
              <a:ext cx="3125" cy="1236"/>
              <a:chOff x="2777" y="2708"/>
              <a:chExt cx="3125" cy="1339"/>
            </a:xfrm>
          </p:grpSpPr>
          <p:sp>
            <p:nvSpPr>
              <p:cNvPr id="12" name="圆角矩形 11"/>
              <p:cNvSpPr/>
              <p:nvPr>
                <p:custDataLst>
                  <p:tags r:id="rId7"/>
                </p:custDataLst>
              </p:nvPr>
            </p:nvSpPr>
            <p:spPr>
              <a:xfrm>
                <a:off x="2777" y="2708"/>
                <a:ext cx="3125" cy="561"/>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custDataLst>
                  <p:tags r:id="rId8"/>
                </p:custDataLst>
              </p:nvPr>
            </p:nvSpPr>
            <p:spPr>
              <a:xfrm>
                <a:off x="2777" y="3270"/>
                <a:ext cx="1151" cy="777"/>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圆角矩形 9"/>
            <p:cNvSpPr/>
            <p:nvPr>
              <p:custDataLst>
                <p:tags r:id="rId9"/>
              </p:custDataLst>
            </p:nvPr>
          </p:nvSpPr>
          <p:spPr>
            <a:xfrm>
              <a:off x="3190" y="4217"/>
              <a:ext cx="938" cy="1200"/>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圆角矩形 10"/>
          <p:cNvSpPr/>
          <p:nvPr/>
        </p:nvSpPr>
        <p:spPr>
          <a:xfrm>
            <a:off x="5507990" y="1840230"/>
            <a:ext cx="864870" cy="838200"/>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3" name="Object 3"/>
          <p:cNvGraphicFramePr>
            <a:graphicFrameLocks noChangeAspect="1"/>
          </p:cNvGraphicFramePr>
          <p:nvPr>
            <p:custDataLst>
              <p:tags r:id="rId10"/>
            </p:custDataLst>
          </p:nvPr>
        </p:nvGraphicFramePr>
        <p:xfrm>
          <a:off x="6156325" y="277495"/>
          <a:ext cx="2171700" cy="1303020"/>
        </p:xfrm>
        <a:graphic>
          <a:graphicData uri="http://schemas.openxmlformats.org/presentationml/2006/ole">
            <mc:AlternateContent xmlns:mc="http://schemas.openxmlformats.org/markup-compatibility/2006">
              <mc:Choice xmlns:v="urn:schemas-microsoft-com:vml" Requires="v">
                <p:oleObj spid="_x0000_s15" name="" r:id="rId11" imgW="1143000" imgH="685800" progId="Equation.DSMT4">
                  <p:embed/>
                </p:oleObj>
              </mc:Choice>
              <mc:Fallback>
                <p:oleObj name="" r:id="rId11" imgW="1143000" imgH="685800" progId="Equation.DSMT4">
                  <p:embed/>
                  <p:pic>
                    <p:nvPicPr>
                      <p:cNvPr id="0" name="图片 3126"/>
                      <p:cNvPicPr/>
                      <p:nvPr/>
                    </p:nvPicPr>
                    <p:blipFill>
                      <a:blip r:embed="rId12"/>
                      <a:stretch>
                        <a:fillRect/>
                      </a:stretch>
                    </p:blipFill>
                    <p:spPr>
                      <a:xfrm>
                        <a:off x="6156325" y="277495"/>
                        <a:ext cx="2171700" cy="1303020"/>
                      </a:xfrm>
                      <a:prstGeom prst="rect">
                        <a:avLst/>
                      </a:prstGeom>
                      <a:solidFill>
                        <a:srgbClr val="00FFFF"/>
                      </a:solidFill>
                      <a:ln w="12700">
                        <a:solidFill>
                          <a:srgbClr val="FF0000"/>
                        </a:solidFill>
                        <a:miter/>
                      </a:ln>
                    </p:spPr>
                  </p:pic>
                </p:oleObj>
              </mc:Fallback>
            </mc:AlternateContent>
          </a:graphicData>
        </a:graphic>
      </p:graphicFrame>
      <p:sp>
        <p:nvSpPr>
          <p:cNvPr id="20" name="文本框 19"/>
          <p:cNvSpPr txBox="1"/>
          <p:nvPr>
            <p:custDataLst>
              <p:tags r:id="rId13"/>
            </p:custDataLst>
          </p:nvPr>
        </p:nvSpPr>
        <p:spPr>
          <a:xfrm>
            <a:off x="4856480" y="3447415"/>
            <a:ext cx="655320" cy="348615"/>
          </a:xfrm>
          <a:prstGeom prst="rect">
            <a:avLst/>
          </a:prstGeom>
          <a:noFill/>
        </p:spPr>
        <p:txBody>
          <a:bodyPr wrap="square" rtlCol="0">
            <a:spAutoFit/>
          </a:bodyPr>
          <a:lstStyle/>
          <a:p>
            <a:pPr algn="l">
              <a:lnSpc>
                <a:spcPct val="60000"/>
              </a:lnSpc>
            </a:pPr>
            <a:r>
              <a:rPr lang="en-US" altLang="zh-CN" sz="1400">
                <a:solidFill>
                  <a:srgbClr val="FF0000"/>
                </a:solidFill>
                <a:latin typeface="Times New Roman" panose="02020603050405020304" pitchFamily="18" charset="0"/>
                <a:cs typeface="Times New Roman" panose="02020603050405020304" pitchFamily="18" charset="0"/>
                <a:sym typeface="+mn-ea"/>
              </a:rPr>
              <a:t>→</a:t>
            </a:r>
            <a:endParaRPr lang="en-US" altLang="zh-CN" sz="1400">
              <a:solidFill>
                <a:srgbClr val="FF0000"/>
              </a:solidFill>
              <a:latin typeface="Times New Roman" panose="02020603050405020304" pitchFamily="18" charset="0"/>
              <a:cs typeface="Times New Roman" panose="02020603050405020304" pitchFamily="18" charset="0"/>
              <a:sym typeface="+mn-ea"/>
            </a:endParaRPr>
          </a:p>
          <a:p>
            <a:pPr algn="l">
              <a:lnSpc>
                <a:spcPct val="60000"/>
              </a:lnSpc>
            </a:pPr>
            <a:r>
              <a:rPr lang="en-US" altLang="zh-CN" sz="1400" i="1">
                <a:solidFill>
                  <a:srgbClr val="FF0000"/>
                </a:solidFill>
                <a:latin typeface="Times New Roman" panose="02020603050405020304" pitchFamily="18" charset="0"/>
                <a:cs typeface="Times New Roman" panose="02020603050405020304" pitchFamily="18" charset="0"/>
              </a:rPr>
              <a:t>I</a:t>
            </a:r>
            <a:r>
              <a:rPr lang="en-US" altLang="zh-CN" sz="1400" baseline="-25000">
                <a:solidFill>
                  <a:srgbClr val="FF0000"/>
                </a:solidFill>
                <a:latin typeface="Times New Roman" panose="02020603050405020304" pitchFamily="18" charset="0"/>
                <a:cs typeface="Times New Roman" panose="02020603050405020304" pitchFamily="18" charset="0"/>
              </a:rPr>
              <a:t>BQ</a:t>
            </a:r>
            <a:endParaRPr lang="en-US" altLang="zh-CN" sz="1400" baseline="-25000">
              <a:solidFill>
                <a:srgbClr val="FF000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5223193" y="3284855"/>
            <a:ext cx="719455" cy="629920"/>
          </a:xfrm>
          <a:prstGeom prst="rect">
            <a:avLst/>
          </a:prstGeom>
          <a:noFill/>
        </p:spPr>
        <p:txBody>
          <a:bodyPr wrap="none" rtlCol="0">
            <a:spAutoFit/>
          </a:bodyPr>
          <a:lstStyle/>
          <a:p>
            <a:r>
              <a:rPr lang="en-US" altLang="zh-CN" sz="1400" i="1">
                <a:solidFill>
                  <a:srgbClr val="0000FF"/>
                </a:solidFill>
                <a:latin typeface="Times New Roman" panose="02020603050405020304" pitchFamily="18" charset="0"/>
                <a:cs typeface="Times New Roman" panose="02020603050405020304" pitchFamily="18" charset="0"/>
              </a:rPr>
              <a:t>+</a:t>
            </a:r>
            <a:endParaRPr lang="en-US" altLang="zh-CN" sz="1400" i="1">
              <a:solidFill>
                <a:srgbClr val="0000FF"/>
              </a:solidFill>
              <a:latin typeface="Times New Roman" panose="02020603050405020304" pitchFamily="18" charset="0"/>
              <a:cs typeface="Times New Roman" panose="02020603050405020304" pitchFamily="18" charset="0"/>
            </a:endParaRPr>
          </a:p>
          <a:p>
            <a:r>
              <a:rPr lang="en-US" altLang="zh-CN" sz="1400" i="1">
                <a:solidFill>
                  <a:srgbClr val="0000FF"/>
                </a:solidFill>
                <a:latin typeface="Times New Roman" panose="02020603050405020304" pitchFamily="18" charset="0"/>
                <a:cs typeface="Times New Roman" panose="02020603050405020304" pitchFamily="18" charset="0"/>
              </a:rPr>
              <a:t>U</a:t>
            </a:r>
            <a:r>
              <a:rPr lang="en-US" altLang="zh-CN" sz="1400" baseline="-25000">
                <a:solidFill>
                  <a:srgbClr val="0000FF"/>
                </a:solidFill>
                <a:latin typeface="Times New Roman" panose="02020603050405020304" pitchFamily="18" charset="0"/>
                <a:cs typeface="Times New Roman" panose="02020603050405020304" pitchFamily="18" charset="0"/>
              </a:rPr>
              <a:t>BEQ</a:t>
            </a:r>
            <a:endParaRPr lang="en-US" altLang="zh-CN" sz="1400" baseline="-25000">
              <a:solidFill>
                <a:srgbClr val="0000FF"/>
              </a:solidFill>
              <a:latin typeface="Times New Roman" panose="02020603050405020304" pitchFamily="18" charset="0"/>
              <a:cs typeface="Times New Roman" panose="02020603050405020304" pitchFamily="18" charset="0"/>
            </a:endParaRPr>
          </a:p>
          <a:p>
            <a:pPr algn="r">
              <a:lnSpc>
                <a:spcPct val="50000"/>
              </a:lnSpc>
              <a:spcBef>
                <a:spcPts val="0"/>
              </a:spcBef>
              <a:spcAft>
                <a:spcPts val="0"/>
              </a:spcAft>
            </a:pPr>
            <a:r>
              <a:rPr lang="en-US" altLang="zh-CN" sz="1400">
                <a:solidFill>
                  <a:srgbClr val="0000FF"/>
                </a:solidFill>
                <a:latin typeface="Times New Roman" panose="02020603050405020304" pitchFamily="18" charset="0"/>
                <a:cs typeface="Times New Roman" panose="02020603050405020304" pitchFamily="18" charset="0"/>
              </a:rPr>
              <a:t>-</a:t>
            </a:r>
            <a:endParaRPr lang="en-US" altLang="zh-CN" sz="1400">
              <a:solidFill>
                <a:srgbClr val="0000FF"/>
              </a:solidFill>
              <a:latin typeface="Times New Roman" panose="02020603050405020304" pitchFamily="18" charset="0"/>
              <a:cs typeface="Times New Roman" panose="02020603050405020304" pitchFamily="18" charset="0"/>
            </a:endParaRPr>
          </a:p>
        </p:txBody>
      </p:sp>
      <p:sp>
        <p:nvSpPr>
          <p:cNvPr id="17" name="文本框 16"/>
          <p:cNvSpPr txBox="1"/>
          <p:nvPr>
            <p:custDataLst>
              <p:tags r:id="rId14"/>
            </p:custDataLst>
          </p:nvPr>
        </p:nvSpPr>
        <p:spPr>
          <a:xfrm>
            <a:off x="5871210" y="3643630"/>
            <a:ext cx="655320" cy="348615"/>
          </a:xfrm>
          <a:prstGeom prst="rect">
            <a:avLst/>
          </a:prstGeom>
          <a:noFill/>
        </p:spPr>
        <p:txBody>
          <a:bodyPr wrap="square" rtlCol="0">
            <a:spAutoFit/>
          </a:bodyPr>
          <a:lstStyle/>
          <a:p>
            <a:pPr algn="l">
              <a:lnSpc>
                <a:spcPct val="60000"/>
              </a:lnSpc>
            </a:pPr>
            <a:r>
              <a:rPr lang="en-US" altLang="zh-CN" sz="1400">
                <a:solidFill>
                  <a:srgbClr val="FF0000"/>
                </a:solidFill>
                <a:latin typeface="Times New Roman" panose="02020603050405020304" pitchFamily="18" charset="0"/>
                <a:cs typeface="Times New Roman" panose="02020603050405020304" pitchFamily="18" charset="0"/>
                <a:sym typeface="+mn-ea"/>
              </a:rPr>
              <a:t>→</a:t>
            </a:r>
            <a:endParaRPr lang="en-US" altLang="zh-CN" sz="1400">
              <a:solidFill>
                <a:srgbClr val="FF0000"/>
              </a:solidFill>
              <a:latin typeface="Times New Roman" panose="02020603050405020304" pitchFamily="18" charset="0"/>
              <a:cs typeface="Times New Roman" panose="02020603050405020304" pitchFamily="18" charset="0"/>
              <a:sym typeface="+mn-ea"/>
            </a:endParaRPr>
          </a:p>
          <a:p>
            <a:pPr algn="l">
              <a:lnSpc>
                <a:spcPct val="60000"/>
              </a:lnSpc>
            </a:pPr>
            <a:r>
              <a:rPr lang="en-US" altLang="zh-CN" sz="1400" i="1">
                <a:solidFill>
                  <a:srgbClr val="FF0000"/>
                </a:solidFill>
                <a:latin typeface="Times New Roman" panose="02020603050405020304" pitchFamily="18" charset="0"/>
                <a:cs typeface="Times New Roman" panose="02020603050405020304" pitchFamily="18" charset="0"/>
              </a:rPr>
              <a:t>I</a:t>
            </a:r>
            <a:r>
              <a:rPr lang="en-US" altLang="zh-CN" sz="1400" baseline="-25000">
                <a:solidFill>
                  <a:srgbClr val="FF0000"/>
                </a:solidFill>
                <a:latin typeface="Times New Roman" panose="02020603050405020304" pitchFamily="18" charset="0"/>
                <a:cs typeface="Times New Roman" panose="02020603050405020304" pitchFamily="18" charset="0"/>
              </a:rPr>
              <a:t>EQ</a:t>
            </a:r>
            <a:endParaRPr lang="en-US" altLang="zh-CN" sz="1400" baseline="-25000">
              <a:solidFill>
                <a:srgbClr val="FF0000"/>
              </a:solidFill>
              <a:latin typeface="Times New Roman" panose="02020603050405020304" pitchFamily="18" charset="0"/>
              <a:cs typeface="Times New Roman" panose="02020603050405020304" pitchFamily="18" charset="0"/>
            </a:endParaRPr>
          </a:p>
        </p:txBody>
      </p:sp>
      <p:grpSp>
        <p:nvGrpSpPr>
          <p:cNvPr id="18" name="组合 17"/>
          <p:cNvGrpSpPr/>
          <p:nvPr/>
        </p:nvGrpSpPr>
        <p:grpSpPr>
          <a:xfrm>
            <a:off x="4481830" y="3241764"/>
            <a:ext cx="2071370" cy="1409135"/>
            <a:chOff x="1108" y="4063"/>
            <a:chExt cx="3262" cy="2405"/>
          </a:xfrm>
          <a:solidFill>
            <a:srgbClr val="00B0F0">
              <a:alpha val="30000"/>
            </a:srgbClr>
          </a:solidFill>
        </p:grpSpPr>
        <p:sp>
          <p:nvSpPr>
            <p:cNvPr id="19" name="圆角矩形 18"/>
            <p:cNvSpPr/>
            <p:nvPr>
              <p:custDataLst>
                <p:tags r:id="rId15"/>
              </p:custDataLst>
            </p:nvPr>
          </p:nvSpPr>
          <p:spPr>
            <a:xfrm>
              <a:off x="1108" y="4111"/>
              <a:ext cx="2349" cy="1023"/>
            </a:xfrm>
            <a:prstGeom prst="round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custDataLst>
                <p:tags r:id="rId16"/>
              </p:custDataLst>
            </p:nvPr>
          </p:nvSpPr>
          <p:spPr>
            <a:xfrm>
              <a:off x="3457" y="4063"/>
              <a:ext cx="913" cy="2405"/>
            </a:xfrm>
            <a:prstGeom prst="round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611188" y="5798503"/>
            <a:ext cx="3429000" cy="534035"/>
          </a:xfrm>
          <a:prstGeom prst="rect">
            <a:avLst/>
          </a:prstGeom>
          <a:noFill/>
          <a:ln w="9525">
            <a:noFill/>
          </a:ln>
        </p:spPr>
        <p:txBody>
          <a:bodyPr>
            <a:spAutoFit/>
          </a:bodyPr>
          <a:lstStyle/>
          <a:p>
            <a:pPr>
              <a:lnSpc>
                <a:spcPct val="120000"/>
              </a:lnSpc>
            </a:pPr>
            <a:r>
              <a:rPr lang="zh-CN" altLang="en-US" sz="2400" b="1" dirty="0">
                <a:latin typeface="Times New Roman" panose="02020603050405020304" pitchFamily="18" charset="0"/>
                <a:cs typeface="Times New Roman" panose="02020603050405020304" pitchFamily="18" charset="0"/>
              </a:rPr>
              <a:t>但是</a:t>
            </a:r>
            <a:r>
              <a:rPr lang="en-US" altLang="zh-CN" sz="2400" b="1" i="1">
                <a:latin typeface="Times New Roman" panose="02020603050405020304" pitchFamily="18" charset="0"/>
                <a:cs typeface="Times New Roman" panose="02020603050405020304" pitchFamily="18" charset="0"/>
              </a:rPr>
              <a:t>U</a:t>
            </a:r>
            <a:r>
              <a:rPr lang="en-US" altLang="zh-CN" sz="2400" b="1" baseline="-25000">
                <a:latin typeface="Times New Roman" panose="02020603050405020304" pitchFamily="18" charset="0"/>
                <a:cs typeface="Times New Roman" panose="02020603050405020304" pitchFamily="18" charset="0"/>
              </a:rPr>
              <a:t>CQ1</a:t>
            </a:r>
            <a:r>
              <a:rPr lang="en-US" altLang="zh-CN" sz="2400" b="1">
                <a:latin typeface="Times New Roman" panose="02020603050405020304" pitchFamily="18" charset="0"/>
                <a:cs typeface="Times New Roman" panose="02020603050405020304" pitchFamily="18" charset="0"/>
              </a:rPr>
              <a:t>≠ </a:t>
            </a:r>
            <a:r>
              <a:rPr lang="en-US" altLang="zh-CN" sz="2400" b="1" i="1">
                <a:latin typeface="Times New Roman" panose="02020603050405020304" pitchFamily="18" charset="0"/>
                <a:cs typeface="Times New Roman" panose="02020603050405020304" pitchFamily="18" charset="0"/>
              </a:rPr>
              <a:t>U</a:t>
            </a:r>
            <a:r>
              <a:rPr lang="en-US" altLang="zh-CN" sz="2400" b="1" baseline="-25000">
                <a:latin typeface="Times New Roman" panose="02020603050405020304" pitchFamily="18" charset="0"/>
                <a:cs typeface="Times New Roman" panose="02020603050405020304" pitchFamily="18" charset="0"/>
              </a:rPr>
              <a:t>CQ2</a:t>
            </a:r>
            <a:r>
              <a:rPr lang="zh-CN" altLang="en-US" sz="2400" b="1">
                <a:latin typeface="Times New Roman" panose="02020603050405020304" pitchFamily="18" charset="0"/>
                <a:cs typeface="Times New Roman" panose="02020603050405020304" pitchFamily="18" charset="0"/>
              </a:rPr>
              <a:t>。</a:t>
            </a:r>
            <a:endParaRPr lang="zh-CN" altLang="en-US" sz="2400" b="1" baseline="-25000">
              <a:latin typeface="Times New Roman" panose="02020603050405020304" pitchFamily="18" charset="0"/>
              <a:cs typeface="Times New Roman" panose="02020603050405020304" pitchFamily="18" charset="0"/>
            </a:endParaRPr>
          </a:p>
        </p:txBody>
      </p:sp>
      <p:sp>
        <p:nvSpPr>
          <p:cNvPr id="24" name="文本框 23"/>
          <p:cNvSpPr txBox="1"/>
          <p:nvPr/>
        </p:nvSpPr>
        <p:spPr>
          <a:xfrm>
            <a:off x="6447790" y="3933190"/>
            <a:ext cx="742950" cy="368300"/>
          </a:xfrm>
          <a:prstGeom prst="rect">
            <a:avLst/>
          </a:prstGeom>
          <a:noFill/>
        </p:spPr>
        <p:txBody>
          <a:bodyPr wrap="none" rtlCol="0">
            <a:spAutoFit/>
          </a:bodyPr>
          <a:lstStyle/>
          <a:p>
            <a:pPr algn="l"/>
            <a:r>
              <a:rPr lang="en-US" altLang="zh-CN">
                <a:solidFill>
                  <a:srgbClr val="FF0000"/>
                </a:solidFill>
                <a:latin typeface="Times New Roman" panose="02020603050405020304" pitchFamily="18" charset="0"/>
                <a:cs typeface="Times New Roman" panose="02020603050405020304" pitchFamily="18" charset="0"/>
                <a:sym typeface="+mn-ea"/>
              </a:rPr>
              <a:t>↓ 2</a:t>
            </a:r>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EQ</a:t>
            </a:r>
            <a:endParaRPr lang="en-US" altLang="zh-CN">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linds(horizontal)">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linds(horizontal)">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blinds(horizontal)">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up)">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blinds(horizontal)">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54276"/>
                                        </p:tgtEl>
                                        <p:attrNameLst>
                                          <p:attrName>style.visibility</p:attrName>
                                        </p:attrNameLst>
                                      </p:cBhvr>
                                      <p:to>
                                        <p:strVal val="visible"/>
                                      </p:to>
                                    </p:set>
                                    <p:animEffect transition="in" filter="blinds(horizontal)">
                                      <p:cBhvr>
                                        <p:cTn id="56" dur="500"/>
                                        <p:tgtEl>
                                          <p:spTgt spid="54276"/>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blinds(horizontal)">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54275"/>
                                        </p:tgtEl>
                                        <p:attrNameLst>
                                          <p:attrName>style.visibility</p:attrName>
                                        </p:attrNameLst>
                                      </p:cBhvr>
                                      <p:to>
                                        <p:strVal val="visible"/>
                                      </p:to>
                                    </p:set>
                                    <p:animEffect transition="in" filter="blinds(horizontal)">
                                      <p:cBhvr>
                                        <p:cTn id="66" dur="500"/>
                                        <p:tgtEl>
                                          <p:spTgt spid="54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p:bldP spid="8" grpId="0" animBg="1"/>
      <p:bldP spid="20" grpId="0"/>
      <p:bldP spid="9" grpId="0" bldLvl="0" animBg="1"/>
      <p:bldP spid="17" grpId="0"/>
      <p:bldP spid="18" grpId="0" bldLvl="0" animBg="1"/>
      <p:bldP spid="22" grpId="0"/>
      <p:bldP spid="16" grpId="0"/>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对象 55297"/>
          <p:cNvGraphicFramePr/>
          <p:nvPr/>
        </p:nvGraphicFramePr>
        <p:xfrm>
          <a:off x="900113" y="1557655"/>
          <a:ext cx="3671887" cy="2670175"/>
        </p:xfrm>
        <a:graphic>
          <a:graphicData uri="http://schemas.openxmlformats.org/presentationml/2006/ole">
            <mc:AlternateContent xmlns:mc="http://schemas.openxmlformats.org/markup-compatibility/2006">
              <mc:Choice xmlns:v="urn:schemas-microsoft-com:vml" Requires="v">
                <p:oleObj spid="_x0000_s2" name="" r:id="rId1" imgW="12163425" imgH="8848725" progId="MSPhotoEd.3">
                  <p:embed/>
                </p:oleObj>
              </mc:Choice>
              <mc:Fallback>
                <p:oleObj name="" r:id="rId1" imgW="12163425" imgH="8848725" progId="MSPhotoEd.3">
                  <p:embed/>
                  <p:pic>
                    <p:nvPicPr>
                      <p:cNvPr id="0" name="图片 3128"/>
                      <p:cNvPicPr/>
                      <p:nvPr/>
                    </p:nvPicPr>
                    <p:blipFill>
                      <a:blip r:embed="rId2"/>
                      <a:stretch>
                        <a:fillRect/>
                      </a:stretch>
                    </p:blipFill>
                    <p:spPr>
                      <a:xfrm>
                        <a:off x="900113" y="1557655"/>
                        <a:ext cx="3671887" cy="2670175"/>
                      </a:xfrm>
                      <a:prstGeom prst="rect">
                        <a:avLst/>
                      </a:prstGeom>
                      <a:noFill/>
                      <a:ln w="38100">
                        <a:noFill/>
                        <a:miter/>
                      </a:ln>
                    </p:spPr>
                  </p:pic>
                </p:oleObj>
              </mc:Fallback>
            </mc:AlternateContent>
          </a:graphicData>
        </a:graphic>
      </p:graphicFrame>
      <p:sp>
        <p:nvSpPr>
          <p:cNvPr id="55299" name="标题 55298"/>
          <p:cNvSpPr>
            <a:spLocks noGrp="1"/>
          </p:cNvSpPr>
          <p:nvPr>
            <p:ph type="title"/>
          </p:nvPr>
        </p:nvSpPr>
        <p:spPr>
          <a:xfrm>
            <a:off x="395288" y="549593"/>
            <a:ext cx="8280400" cy="782637"/>
          </a:xfrm>
        </p:spPr>
        <p:txBody>
          <a:bodyPr anchor="ctr" anchorCtr="0"/>
          <a:lstStyle/>
          <a:p>
            <a:pPr algn="l">
              <a:lnSpc>
                <a:spcPct val="145000"/>
              </a:lnSpc>
            </a:pPr>
            <a:r>
              <a:rPr kumimoji="1" lang="zh-CN" altLang="en-US" sz="2800" u="sng" dirty="0">
                <a:solidFill>
                  <a:srgbClr val="0000FF"/>
                </a:solidFill>
                <a:ea typeface="黑体" panose="02010609060101010101" pitchFamily="2" charset="-122"/>
              </a:rPr>
              <a:t>1.  </a:t>
            </a:r>
            <a:r>
              <a:rPr kumimoji="1" lang="zh-CN" altLang="en-US" sz="2800" u="sng" dirty="0">
                <a:solidFill>
                  <a:srgbClr val="0000FF"/>
                </a:solidFill>
                <a:latin typeface="黑体" panose="02010609060101010101" pitchFamily="2" charset="-122"/>
                <a:ea typeface="黑体" panose="02010609060101010101" pitchFamily="2" charset="-122"/>
                <a:cs typeface="+mn-cs"/>
              </a:rPr>
              <a:t>双端输入单端输出：</a:t>
            </a:r>
            <a:r>
              <a:rPr lang="en-US" altLang="zh-CN" sz="2400" b="1" dirty="0">
                <a:solidFill>
                  <a:schemeClr val="tx1"/>
                </a:solidFill>
                <a:sym typeface="+mn-ea"/>
              </a:rPr>
              <a:t>  </a:t>
            </a:r>
            <a:r>
              <a:rPr lang="zh-CN" altLang="en-US" sz="2400" b="1" dirty="0">
                <a:solidFill>
                  <a:schemeClr val="tx1"/>
                </a:solidFill>
              </a:rPr>
              <a:t>(b)</a:t>
            </a:r>
            <a:r>
              <a:rPr lang="zh-CN" altLang="en-US" sz="2400" b="1" dirty="0">
                <a:solidFill>
                  <a:srgbClr val="FF0000"/>
                </a:solidFill>
              </a:rPr>
              <a:t>差模</a:t>
            </a:r>
            <a:r>
              <a:rPr lang="zh-CN" altLang="en-US" sz="2400" b="1" dirty="0">
                <a:solidFill>
                  <a:schemeClr val="tx1"/>
                </a:solidFill>
              </a:rPr>
              <a:t>信号作用下的分析</a:t>
            </a:r>
            <a:r>
              <a:rPr lang="en-US" altLang="zh-CN" sz="2400" b="1" dirty="0">
                <a:solidFill>
                  <a:schemeClr val="tx1"/>
                </a:solidFill>
              </a:rPr>
              <a:t>  </a:t>
            </a:r>
            <a:endParaRPr lang="en-US" altLang="zh-CN" sz="2400" b="1" dirty="0">
              <a:solidFill>
                <a:schemeClr val="tx1"/>
              </a:solidFill>
            </a:endParaRPr>
          </a:p>
        </p:txBody>
      </p:sp>
      <p:sp>
        <p:nvSpPr>
          <p:cNvPr id="3" name="灯片编号占位符 2"/>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grpSp>
        <p:nvGrpSpPr>
          <p:cNvPr id="7" name="组合 6"/>
          <p:cNvGrpSpPr/>
          <p:nvPr/>
        </p:nvGrpSpPr>
        <p:grpSpPr>
          <a:xfrm>
            <a:off x="4792345" y="1560195"/>
            <a:ext cx="3384550" cy="2593340"/>
            <a:chOff x="7547" y="2457"/>
            <a:chExt cx="5330" cy="4084"/>
          </a:xfrm>
        </p:grpSpPr>
        <p:graphicFrame>
          <p:nvGraphicFramePr>
            <p:cNvPr id="5" name="对象 4"/>
            <p:cNvGraphicFramePr/>
            <p:nvPr>
              <p:custDataLst>
                <p:tags r:id="rId3"/>
              </p:custDataLst>
            </p:nvPr>
          </p:nvGraphicFramePr>
          <p:xfrm>
            <a:off x="7547" y="2457"/>
            <a:ext cx="5330" cy="4085"/>
          </p:xfrm>
          <a:graphic>
            <a:graphicData uri="http://schemas.openxmlformats.org/presentationml/2006/ole">
              <mc:AlternateContent xmlns:mc="http://schemas.openxmlformats.org/markup-compatibility/2006">
                <mc:Choice xmlns:v="urn:schemas-microsoft-com:vml" Requires="v">
                  <p:oleObj spid="_x0000_s4" name="" r:id="rId4" imgW="11934825" imgH="9144000" progId="MSPhotoEd.3">
                    <p:embed/>
                  </p:oleObj>
                </mc:Choice>
                <mc:Fallback>
                  <p:oleObj name="" r:id="rId4" imgW="11934825" imgH="9144000" progId="MSPhotoEd.3">
                    <p:embed/>
                    <p:pic>
                      <p:nvPicPr>
                        <p:cNvPr id="0" name="图片 3134"/>
                        <p:cNvPicPr/>
                        <p:nvPr/>
                      </p:nvPicPr>
                      <p:blipFill>
                        <a:blip r:embed="rId5"/>
                        <a:stretch>
                          <a:fillRect/>
                        </a:stretch>
                      </p:blipFill>
                      <p:spPr>
                        <a:xfrm>
                          <a:off x="7547" y="2457"/>
                          <a:ext cx="5330" cy="4085"/>
                        </a:xfrm>
                        <a:prstGeom prst="rect">
                          <a:avLst/>
                        </a:prstGeom>
                        <a:noFill/>
                        <a:ln w="38100">
                          <a:miter/>
                        </a:ln>
                      </p:spPr>
                    </p:pic>
                  </p:oleObj>
                </mc:Fallback>
              </mc:AlternateContent>
            </a:graphicData>
          </a:graphic>
        </p:graphicFrame>
        <p:sp>
          <p:nvSpPr>
            <p:cNvPr id="6" name="文本框 5"/>
            <p:cNvSpPr txBox="1"/>
            <p:nvPr/>
          </p:nvSpPr>
          <p:spPr>
            <a:xfrm>
              <a:off x="8596" y="3154"/>
              <a:ext cx="298" cy="362"/>
            </a:xfrm>
            <a:prstGeom prst="rect">
              <a:avLst/>
            </a:prstGeom>
            <a:noFill/>
          </p:spPr>
          <p:txBody>
            <a:bodyPr wrap="square" rtlCol="0">
              <a:spAutoFit/>
            </a:bodyPr>
            <a:lstStyle/>
            <a:p>
              <a:r>
                <a:rPr lang="en-US" altLang="zh-CN" sz="900">
                  <a:latin typeface="Times New Roman" panose="02020603050405020304" pitchFamily="18" charset="0"/>
                  <a:cs typeface="Times New Roman" panose="02020603050405020304" pitchFamily="18" charset="0"/>
                </a:rPr>
                <a:t>1</a:t>
              </a:r>
              <a:endParaRPr lang="en-US" altLang="zh-CN" sz="900">
                <a:latin typeface="Times New Roman" panose="02020603050405020304" pitchFamily="18" charset="0"/>
                <a:cs typeface="Times New Roman" panose="02020603050405020304" pitchFamily="18" charset="0"/>
              </a:endParaRPr>
            </a:p>
          </p:txBody>
        </p:sp>
        <p:sp>
          <p:nvSpPr>
            <p:cNvPr id="8" name="文本框 7"/>
            <p:cNvSpPr txBox="1"/>
            <p:nvPr/>
          </p:nvSpPr>
          <p:spPr>
            <a:xfrm>
              <a:off x="10041" y="2807"/>
              <a:ext cx="422" cy="362"/>
            </a:xfrm>
            <a:prstGeom prst="rect">
              <a:avLst/>
            </a:prstGeom>
            <a:noFill/>
          </p:spPr>
          <p:txBody>
            <a:bodyPr wrap="square" rtlCol="0">
              <a:spAutoFit/>
            </a:bodyPr>
            <a:lstStyle/>
            <a:p>
              <a:r>
                <a:rPr lang="en-US" altLang="zh-CN" sz="900">
                  <a:latin typeface="Times New Roman" panose="02020603050405020304" pitchFamily="18" charset="0"/>
                  <a:cs typeface="Times New Roman" panose="02020603050405020304" pitchFamily="18" charset="0"/>
                </a:rPr>
                <a:t>1</a:t>
              </a:r>
              <a:endParaRPr lang="en-US" altLang="zh-CN" sz="900">
                <a:latin typeface="Times New Roman" panose="02020603050405020304" pitchFamily="18" charset="0"/>
                <a:cs typeface="Times New Roman" panose="02020603050405020304" pitchFamily="18" charset="0"/>
              </a:endParaRPr>
            </a:p>
          </p:txBody>
        </p:sp>
      </p:grpSp>
      <p:graphicFrame>
        <p:nvGraphicFramePr>
          <p:cNvPr id="51203" name="对象 51202"/>
          <p:cNvGraphicFramePr/>
          <p:nvPr>
            <p:custDataLst>
              <p:tags r:id="rId6"/>
            </p:custDataLst>
          </p:nvPr>
        </p:nvGraphicFramePr>
        <p:xfrm>
          <a:off x="4889342" y="5682615"/>
          <a:ext cx="3614420" cy="508000"/>
        </p:xfrm>
        <a:graphic>
          <a:graphicData uri="http://schemas.openxmlformats.org/presentationml/2006/ole">
            <mc:AlternateContent xmlns:mc="http://schemas.openxmlformats.org/markup-compatibility/2006">
              <mc:Choice xmlns:v="urn:schemas-microsoft-com:vml" Requires="v">
                <p:oleObj spid="_x0000_s9" name="" r:id="rId7" imgW="1638300" imgH="228600" progId="Equation.3">
                  <p:embed/>
                </p:oleObj>
              </mc:Choice>
              <mc:Fallback>
                <p:oleObj name="" r:id="rId7" imgW="1638300" imgH="228600" progId="Equation.3">
                  <p:embed/>
                  <p:pic>
                    <p:nvPicPr>
                      <p:cNvPr id="0" name="图片 3149"/>
                      <p:cNvPicPr/>
                      <p:nvPr/>
                    </p:nvPicPr>
                    <p:blipFill>
                      <a:blip r:embed="rId8"/>
                      <a:stretch>
                        <a:fillRect/>
                      </a:stretch>
                    </p:blipFill>
                    <p:spPr>
                      <a:xfrm>
                        <a:off x="4889342" y="5682615"/>
                        <a:ext cx="3614420" cy="508000"/>
                      </a:xfrm>
                      <a:prstGeom prst="rect">
                        <a:avLst/>
                      </a:prstGeom>
                      <a:noFill/>
                      <a:ln w="38100">
                        <a:noFill/>
                        <a:miter/>
                      </a:ln>
                    </p:spPr>
                  </p:pic>
                </p:oleObj>
              </mc:Fallback>
            </mc:AlternateContent>
          </a:graphicData>
        </a:graphic>
      </p:graphicFrame>
      <p:graphicFrame>
        <p:nvGraphicFramePr>
          <p:cNvPr id="51210" name="对象 51209"/>
          <p:cNvGraphicFramePr/>
          <p:nvPr>
            <p:custDataLst>
              <p:tags r:id="rId9"/>
            </p:custDataLst>
          </p:nvPr>
        </p:nvGraphicFramePr>
        <p:xfrm>
          <a:off x="4854099" y="5053966"/>
          <a:ext cx="3369945" cy="485140"/>
        </p:xfrm>
        <a:graphic>
          <a:graphicData uri="http://schemas.openxmlformats.org/presentationml/2006/ole">
            <mc:AlternateContent xmlns:mc="http://schemas.openxmlformats.org/markup-compatibility/2006">
              <mc:Choice xmlns:v="urn:schemas-microsoft-com:vml" Requires="v">
                <p:oleObj spid="_x0000_s10" name="" r:id="rId10" imgW="1600200" imgH="228600" progId="Equation.3">
                  <p:embed/>
                </p:oleObj>
              </mc:Choice>
              <mc:Fallback>
                <p:oleObj name="" r:id="rId10" imgW="1600200" imgH="228600" progId="Equation.3">
                  <p:embed/>
                  <p:pic>
                    <p:nvPicPr>
                      <p:cNvPr id="0" name="图片 3116"/>
                      <p:cNvPicPr/>
                      <p:nvPr/>
                    </p:nvPicPr>
                    <p:blipFill>
                      <a:blip r:embed="rId11"/>
                      <a:stretch>
                        <a:fillRect/>
                      </a:stretch>
                    </p:blipFill>
                    <p:spPr>
                      <a:xfrm>
                        <a:off x="4854099" y="5053966"/>
                        <a:ext cx="3369945" cy="485140"/>
                      </a:xfrm>
                      <a:prstGeom prst="rect">
                        <a:avLst/>
                      </a:prstGeom>
                      <a:noFill/>
                      <a:ln w="38100">
                        <a:noFill/>
                        <a:miter/>
                      </a:ln>
                    </p:spPr>
                  </p:pic>
                </p:oleObj>
              </mc:Fallback>
            </mc:AlternateContent>
          </a:graphicData>
        </a:graphic>
      </p:graphicFrame>
      <p:sp>
        <p:nvSpPr>
          <p:cNvPr id="13" name="文本框 12"/>
          <p:cNvSpPr txBox="1"/>
          <p:nvPr>
            <p:custDataLst>
              <p:tags r:id="rId12"/>
            </p:custDataLst>
          </p:nvPr>
        </p:nvSpPr>
        <p:spPr>
          <a:xfrm>
            <a:off x="2411730" y="3284855"/>
            <a:ext cx="621665" cy="768350"/>
          </a:xfrm>
          <a:prstGeom prst="rect">
            <a:avLst/>
          </a:prstGeom>
          <a:noFill/>
        </p:spPr>
        <p:txBody>
          <a:bodyPr wrap="square" rtlCol="0">
            <a:spAutoFit/>
          </a:bodyPr>
          <a:lstStyle/>
          <a:p>
            <a:r>
              <a:rPr lang="zh-CN" altLang="en-US" sz="4400" b="1">
                <a:solidFill>
                  <a:srgbClr val="FF0000"/>
                </a:solidFill>
                <a:latin typeface="Times New Roman" panose="02020603050405020304" pitchFamily="18" charset="0"/>
                <a:cs typeface="Times New Roman" panose="02020603050405020304" pitchFamily="18" charset="0"/>
              </a:rPr>
              <a:t>×</a:t>
            </a:r>
            <a:endParaRPr lang="zh-CN" altLang="en-US" sz="4400" b="1">
              <a:solidFill>
                <a:srgbClr val="FF0000"/>
              </a:solidFill>
              <a:latin typeface="Times New Roman" panose="02020603050405020304" pitchFamily="18" charset="0"/>
              <a:cs typeface="Times New Roman" panose="02020603050405020304" pitchFamily="18" charset="0"/>
            </a:endParaRPr>
          </a:p>
        </p:txBody>
      </p:sp>
      <p:graphicFrame>
        <p:nvGraphicFramePr>
          <p:cNvPr id="47110" name="对象 47109"/>
          <p:cNvGraphicFramePr/>
          <p:nvPr>
            <p:custDataLst>
              <p:tags r:id="rId13"/>
            </p:custDataLst>
          </p:nvPr>
        </p:nvGraphicFramePr>
        <p:xfrm>
          <a:off x="5245576" y="4420077"/>
          <a:ext cx="1781175" cy="448945"/>
        </p:xfrm>
        <a:graphic>
          <a:graphicData uri="http://schemas.openxmlformats.org/presentationml/2006/ole">
            <mc:AlternateContent xmlns:mc="http://schemas.openxmlformats.org/markup-compatibility/2006">
              <mc:Choice xmlns:v="urn:schemas-microsoft-com:vml" Requires="v">
                <p:oleObj spid="_x0000_s11" name="" r:id="rId14" imgW="685800" imgH="215900" progId="Equation.3">
                  <p:embed/>
                </p:oleObj>
              </mc:Choice>
              <mc:Fallback>
                <p:oleObj name="" r:id="rId14" imgW="685800" imgH="215900" progId="Equation.3">
                  <p:embed/>
                  <p:pic>
                    <p:nvPicPr>
                      <p:cNvPr id="0" name="图片 3140"/>
                      <p:cNvPicPr/>
                      <p:nvPr/>
                    </p:nvPicPr>
                    <p:blipFill>
                      <a:blip r:embed="rId15"/>
                      <a:srcRect r="-24834"/>
                      <a:stretch>
                        <a:fillRect/>
                      </a:stretch>
                    </p:blipFill>
                    <p:spPr>
                      <a:xfrm>
                        <a:off x="5245576" y="4420077"/>
                        <a:ext cx="1781175" cy="448945"/>
                      </a:xfrm>
                      <a:prstGeom prst="rect">
                        <a:avLst/>
                      </a:prstGeom>
                      <a:noFill/>
                      <a:ln w="38100">
                        <a:noFill/>
                        <a:miter/>
                      </a:ln>
                    </p:spPr>
                  </p:pic>
                </p:oleObj>
              </mc:Fallback>
            </mc:AlternateContent>
          </a:graphicData>
        </a:graphic>
      </p:graphicFrame>
      <p:graphicFrame>
        <p:nvGraphicFramePr>
          <p:cNvPr id="6146" name="Object 1"/>
          <p:cNvGraphicFramePr>
            <a:graphicFrameLocks noChangeAspect="1"/>
          </p:cNvGraphicFramePr>
          <p:nvPr/>
        </p:nvGraphicFramePr>
        <p:xfrm>
          <a:off x="1223456" y="4603433"/>
          <a:ext cx="2688590" cy="863600"/>
        </p:xfrm>
        <a:graphic>
          <a:graphicData uri="http://schemas.openxmlformats.org/presentationml/2006/ole">
            <mc:AlternateContent xmlns:mc="http://schemas.openxmlformats.org/markup-compatibility/2006">
              <mc:Choice xmlns:v="urn:schemas-microsoft-com:vml" Requires="v">
                <p:oleObj spid="_x0000_s12" name="Equation" r:id="rId16" imgW="1358900" imgH="431800" progId="Equation.DSMT4">
                  <p:embed/>
                </p:oleObj>
              </mc:Choice>
              <mc:Fallback>
                <p:oleObj name="Equation" r:id="rId16" imgW="1358900" imgH="431800" progId="Equation.DSMT4">
                  <p:embed/>
                  <p:pic>
                    <p:nvPicPr>
                      <p:cNvPr id="0" name="Object 1"/>
                      <p:cNvPicPr>
                        <a:picLocks noChangeAspect="1" noChangeArrowheads="1"/>
                      </p:cNvPicPr>
                      <p:nvPr/>
                    </p:nvPicPr>
                    <p:blipFill>
                      <a:blip r:embed="rId17"/>
                      <a:srcRect/>
                      <a:stretch>
                        <a:fillRect/>
                      </a:stretch>
                    </p:blipFill>
                    <p:spPr bwMode="auto">
                      <a:xfrm>
                        <a:off x="1223456" y="4603433"/>
                        <a:ext cx="2688590" cy="863600"/>
                      </a:xfrm>
                      <a:prstGeom prst="rect">
                        <a:avLst/>
                      </a:prstGeom>
                      <a:solidFill>
                        <a:srgbClr val="66FFFF"/>
                      </a:solidFill>
                      <a:ln>
                        <a:solidFill>
                          <a:srgbClr val="FF0000"/>
                        </a:solidFill>
                      </a:ln>
                    </p:spPr>
                  </p:pic>
                </p:oleObj>
              </mc:Fallback>
            </mc:AlternateContent>
          </a:graphicData>
        </a:graphic>
      </p:graphicFrame>
      <p:graphicFrame>
        <p:nvGraphicFramePr>
          <p:cNvPr id="17" name="Object 1"/>
          <p:cNvGraphicFramePr>
            <a:graphicFrameLocks noChangeAspect="1"/>
          </p:cNvGraphicFramePr>
          <p:nvPr>
            <p:custDataLst>
              <p:tags r:id="rId18"/>
            </p:custDataLst>
          </p:nvPr>
        </p:nvGraphicFramePr>
        <p:xfrm>
          <a:off x="1223456" y="5787708"/>
          <a:ext cx="3015615" cy="457200"/>
        </p:xfrm>
        <a:graphic>
          <a:graphicData uri="http://schemas.openxmlformats.org/presentationml/2006/ole">
            <mc:AlternateContent xmlns:mc="http://schemas.openxmlformats.org/markup-compatibility/2006">
              <mc:Choice xmlns:v="urn:schemas-microsoft-com:vml" Requires="v">
                <p:oleObj spid="_x0000_s18" name="Equation" r:id="rId19" imgW="1524000" imgH="228600" progId="Equation.DSMT4">
                  <p:embed/>
                </p:oleObj>
              </mc:Choice>
              <mc:Fallback>
                <p:oleObj name="Equation" r:id="rId19" imgW="1524000" imgH="228600" progId="Equation.DSMT4">
                  <p:embed/>
                  <p:pic>
                    <p:nvPicPr>
                      <p:cNvPr id="0" name="Object 1"/>
                      <p:cNvPicPr>
                        <a:picLocks noChangeAspect="1" noChangeArrowheads="1"/>
                      </p:cNvPicPr>
                      <p:nvPr/>
                    </p:nvPicPr>
                    <p:blipFill>
                      <a:blip r:embed="rId20"/>
                      <a:srcRect/>
                      <a:stretch>
                        <a:fillRect/>
                      </a:stretch>
                    </p:blipFill>
                    <p:spPr bwMode="auto">
                      <a:xfrm>
                        <a:off x="1223456" y="5787708"/>
                        <a:ext cx="3015615" cy="457200"/>
                      </a:xfrm>
                      <a:prstGeom prst="rect">
                        <a:avLst/>
                      </a:prstGeom>
                      <a:solidFill>
                        <a:srgbClr val="66FFFF"/>
                      </a:solidFill>
                      <a:ln>
                        <a:solidFill>
                          <a:srgbClr val="FF0000"/>
                        </a:solidFill>
                      </a:ln>
                    </p:spPr>
                  </p:pic>
                </p:oleObj>
              </mc:Fallback>
            </mc:AlternateContent>
          </a:graphicData>
        </a:graphic>
      </p:graphicFrame>
      <p:sp>
        <p:nvSpPr>
          <p:cNvPr id="96" name="矩形 95"/>
          <p:cNvSpPr>
            <a:spLocks noChangeAspect="1"/>
          </p:cNvSpPr>
          <p:nvPr>
            <p:custDataLst>
              <p:tags r:id="rId21"/>
            </p:custDataLst>
          </p:nvPr>
        </p:nvSpPr>
        <p:spPr>
          <a:xfrm>
            <a:off x="3727450" y="1560195"/>
            <a:ext cx="640080" cy="331470"/>
          </a:xfrm>
          <a:prstGeom prst="rect">
            <a:avLst/>
          </a:prstGeom>
          <a:solidFill>
            <a:schemeClr val="bg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45065" name="组合 45064"/>
          <p:cNvGrpSpPr/>
          <p:nvPr/>
        </p:nvGrpSpPr>
        <p:grpSpPr>
          <a:xfrm>
            <a:off x="3544570" y="1700530"/>
            <a:ext cx="182880" cy="228600"/>
            <a:chOff x="597" y="2105"/>
            <a:chExt cx="192" cy="240"/>
          </a:xfrm>
        </p:grpSpPr>
        <p:sp>
          <p:nvSpPr>
            <p:cNvPr id="45066" name="直接连接符 45065"/>
            <p:cNvSpPr/>
            <p:nvPr>
              <p:custDataLst>
                <p:tags r:id="rId22"/>
              </p:custDataLst>
            </p:nvPr>
          </p:nvSpPr>
          <p:spPr>
            <a:xfrm>
              <a:off x="693" y="2105"/>
              <a:ext cx="0" cy="240"/>
            </a:xfrm>
            <a:prstGeom prst="line">
              <a:avLst/>
            </a:prstGeom>
            <a:ln w="19050" cap="flat" cmpd="sng">
              <a:solidFill>
                <a:srgbClr val="FF3300"/>
              </a:solidFill>
              <a:prstDash val="solid"/>
              <a:headEnd type="none" w="med" len="med"/>
              <a:tailEnd type="none" w="med" len="med"/>
            </a:ln>
          </p:spPr>
          <p:txBody>
            <a:bodyPr/>
            <a:lstStyle/>
            <a:p>
              <a:endParaRPr lang="zh-CN" altLang="en-US"/>
            </a:p>
          </p:txBody>
        </p:sp>
        <p:sp>
          <p:nvSpPr>
            <p:cNvPr id="45067" name="直接连接符 45066"/>
            <p:cNvSpPr/>
            <p:nvPr>
              <p:custDataLst>
                <p:tags r:id="rId23"/>
              </p:custDataLst>
            </p:nvPr>
          </p:nvSpPr>
          <p:spPr>
            <a:xfrm>
              <a:off x="597" y="2345"/>
              <a:ext cx="192" cy="0"/>
            </a:xfrm>
            <a:prstGeom prst="line">
              <a:avLst/>
            </a:prstGeom>
            <a:ln w="28575" cap="flat" cmpd="sng">
              <a:solidFill>
                <a:srgbClr val="FF3300"/>
              </a:solidFill>
              <a:prstDash val="solid"/>
              <a:headEnd type="none" w="med" len="med"/>
              <a:tailEnd type="none" w="med" len="med"/>
            </a:ln>
          </p:spPr>
          <p:txBody>
            <a:bodyPr/>
            <a:lstStyle/>
            <a:p>
              <a:endParaRPr lang="zh-CN" altLang="en-US"/>
            </a:p>
          </p:txBody>
        </p:sp>
      </p:grpSp>
      <p:sp>
        <p:nvSpPr>
          <p:cNvPr id="19" name="矩形 18"/>
          <p:cNvSpPr>
            <a:spLocks noChangeAspect="1"/>
          </p:cNvSpPr>
          <p:nvPr>
            <p:custDataLst>
              <p:tags r:id="rId24"/>
            </p:custDataLst>
          </p:nvPr>
        </p:nvSpPr>
        <p:spPr>
          <a:xfrm>
            <a:off x="2411730" y="3265805"/>
            <a:ext cx="887730" cy="835025"/>
          </a:xfrm>
          <a:prstGeom prst="rect">
            <a:avLst/>
          </a:prstGeom>
          <a:solidFill>
            <a:schemeClr val="bg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1" name="组合 20"/>
          <p:cNvGrpSpPr/>
          <p:nvPr/>
        </p:nvGrpSpPr>
        <p:grpSpPr>
          <a:xfrm>
            <a:off x="2922270" y="3190240"/>
            <a:ext cx="182880" cy="270510"/>
            <a:chOff x="4602" y="5024"/>
            <a:chExt cx="288" cy="426"/>
          </a:xfrm>
        </p:grpSpPr>
        <p:grpSp>
          <p:nvGrpSpPr>
            <p:cNvPr id="14" name="组合 13"/>
            <p:cNvGrpSpPr/>
            <p:nvPr/>
          </p:nvGrpSpPr>
          <p:grpSpPr>
            <a:xfrm>
              <a:off x="4602" y="5090"/>
              <a:ext cx="288" cy="360"/>
              <a:chOff x="597" y="2105"/>
              <a:chExt cx="192" cy="240"/>
            </a:xfrm>
          </p:grpSpPr>
          <p:sp>
            <p:nvSpPr>
              <p:cNvPr id="15" name="直接连接符 14"/>
              <p:cNvSpPr/>
              <p:nvPr>
                <p:custDataLst>
                  <p:tags r:id="rId25"/>
                </p:custDataLst>
              </p:nvPr>
            </p:nvSpPr>
            <p:spPr>
              <a:xfrm>
                <a:off x="693" y="2105"/>
                <a:ext cx="0" cy="240"/>
              </a:xfrm>
              <a:prstGeom prst="line">
                <a:avLst/>
              </a:prstGeom>
              <a:ln w="19050" cap="flat" cmpd="sng">
                <a:solidFill>
                  <a:srgbClr val="FF3300"/>
                </a:solidFill>
                <a:prstDash val="solid"/>
                <a:headEnd type="none" w="med" len="med"/>
                <a:tailEnd type="none" w="med" len="med"/>
              </a:ln>
            </p:spPr>
            <p:txBody>
              <a:bodyPr/>
              <a:lstStyle/>
              <a:p>
                <a:endParaRPr lang="zh-CN" altLang="en-US"/>
              </a:p>
            </p:txBody>
          </p:sp>
          <p:sp>
            <p:nvSpPr>
              <p:cNvPr id="16" name="直接连接符 15"/>
              <p:cNvSpPr/>
              <p:nvPr>
                <p:custDataLst>
                  <p:tags r:id="rId26"/>
                </p:custDataLst>
              </p:nvPr>
            </p:nvSpPr>
            <p:spPr>
              <a:xfrm>
                <a:off x="597" y="2345"/>
                <a:ext cx="192" cy="0"/>
              </a:xfrm>
              <a:prstGeom prst="line">
                <a:avLst/>
              </a:prstGeom>
              <a:ln w="28575" cap="flat" cmpd="sng">
                <a:solidFill>
                  <a:srgbClr val="FF3300"/>
                </a:solidFill>
                <a:prstDash val="solid"/>
                <a:headEnd type="none" w="med" len="med"/>
                <a:tailEnd type="none" w="med" len="med"/>
              </a:ln>
            </p:spPr>
            <p:txBody>
              <a:bodyPr/>
              <a:lstStyle/>
              <a:p>
                <a:endParaRPr lang="zh-CN" altLang="en-US"/>
              </a:p>
            </p:txBody>
          </p:sp>
        </p:grpSp>
        <p:sp>
          <p:nvSpPr>
            <p:cNvPr id="20" name="椭圆 19"/>
            <p:cNvSpPr/>
            <p:nvPr/>
          </p:nvSpPr>
          <p:spPr>
            <a:xfrm>
              <a:off x="4685" y="5024"/>
              <a:ext cx="119" cy="119"/>
            </a:xfrm>
            <a:prstGeom prst="ellipse">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blinds(horizontal)">
                                      <p:cBhvr>
                                        <p:cTn id="7" dur="500"/>
                                        <p:tgtEl>
                                          <p:spTgt spid="9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45065"/>
                                        </p:tgtEl>
                                        <p:attrNameLst>
                                          <p:attrName>style.visibility</p:attrName>
                                        </p:attrNameLst>
                                      </p:cBhvr>
                                      <p:to>
                                        <p:strVal val="visible"/>
                                      </p:to>
                                    </p:set>
                                    <p:animEffect transition="in" filter="blinds(horizontal)">
                                      <p:cBhvr>
                                        <p:cTn id="11" dur="500"/>
                                        <p:tgtEl>
                                          <p:spTgt spid="4506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linds(horizontal)">
                                      <p:cBhvr>
                                        <p:cTn id="21" dur="500"/>
                                        <p:tgtEl>
                                          <p:spTgt spid="19"/>
                                        </p:tgtEl>
                                      </p:cBhvr>
                                    </p:animEffect>
                                  </p:childTnLst>
                                </p:cTn>
                              </p:par>
                            </p:childTnLst>
                          </p:cTn>
                        </p:par>
                        <p:par>
                          <p:cTn id="22" fill="hold">
                            <p:stCondLst>
                              <p:cond delay="500"/>
                            </p:stCondLst>
                            <p:childTnLst>
                              <p:par>
                                <p:cTn id="23" presetID="3" presetClass="entr" presetSubtype="1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linds(horizontal)">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7110"/>
                                        </p:tgtEl>
                                        <p:attrNameLst>
                                          <p:attrName>style.visibility</p:attrName>
                                        </p:attrNameLst>
                                      </p:cBhvr>
                                      <p:to>
                                        <p:strVal val="visible"/>
                                      </p:to>
                                    </p:set>
                                    <p:animEffect transition="in" filter="blinds(horizontal)">
                                      <p:cBhvr>
                                        <p:cTn id="35" dur="500"/>
                                        <p:tgtEl>
                                          <p:spTgt spid="471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51210"/>
                                        </p:tgtEl>
                                        <p:attrNameLst>
                                          <p:attrName>style.visibility</p:attrName>
                                        </p:attrNameLst>
                                      </p:cBhvr>
                                      <p:to>
                                        <p:strVal val="visible"/>
                                      </p:to>
                                    </p:set>
                                    <p:animEffect transition="in" filter="wipe(left)">
                                      <p:cBhvr>
                                        <p:cTn id="40" dur="500"/>
                                        <p:tgtEl>
                                          <p:spTgt spid="512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51203"/>
                                        </p:tgtEl>
                                        <p:attrNameLst>
                                          <p:attrName>style.visibility</p:attrName>
                                        </p:attrNameLst>
                                      </p:cBhvr>
                                      <p:to>
                                        <p:strVal val="visible"/>
                                      </p:to>
                                    </p:set>
                                    <p:animEffect transition="in" filter="wipe(left)">
                                      <p:cBhvr>
                                        <p:cTn id="45" dur="500"/>
                                        <p:tgtEl>
                                          <p:spTgt spid="51203"/>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6146"/>
                                        </p:tgtEl>
                                        <p:attrNameLst>
                                          <p:attrName>style.visibility</p:attrName>
                                        </p:attrNameLst>
                                      </p:cBhvr>
                                      <p:to>
                                        <p:strVal val="visible"/>
                                      </p:to>
                                    </p:set>
                                    <p:animEffect transition="in" filter="blinds(horizontal)">
                                      <p:cBhvr>
                                        <p:cTn id="50" dur="500"/>
                                        <p:tgtEl>
                                          <p:spTgt spid="6146"/>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blinds(horizontal)">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6" grpId="0" bldLvl="0" animBg="1"/>
      <p:bldP spid="19"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56321"/>
          <p:cNvSpPr>
            <a:spLocks noGrp="1"/>
          </p:cNvSpPr>
          <p:nvPr>
            <p:ph type="title"/>
          </p:nvPr>
        </p:nvSpPr>
        <p:spPr>
          <a:xfrm>
            <a:off x="468313" y="621030"/>
            <a:ext cx="8458200" cy="701675"/>
          </a:xfrm>
        </p:spPr>
        <p:txBody>
          <a:bodyPr anchor="ctr" anchorCtr="0"/>
          <a:lstStyle/>
          <a:p>
            <a:pPr algn="l"/>
            <a:r>
              <a:rPr kumimoji="1" lang="zh-CN" altLang="en-US" sz="2800" u="sng" dirty="0">
                <a:solidFill>
                  <a:srgbClr val="0000FF"/>
                </a:solidFill>
                <a:ea typeface="黑体" panose="02010609060101010101" pitchFamily="2" charset="-122"/>
              </a:rPr>
              <a:t>1.  </a:t>
            </a:r>
            <a:r>
              <a:rPr kumimoji="1" lang="zh-CN" altLang="en-US" sz="2800" u="sng" dirty="0">
                <a:solidFill>
                  <a:srgbClr val="0000FF"/>
                </a:solidFill>
                <a:latin typeface="黑体" panose="02010609060101010101" pitchFamily="2" charset="-122"/>
                <a:ea typeface="黑体" panose="02010609060101010101" pitchFamily="2" charset="-122"/>
                <a:cs typeface="+mn-cs"/>
              </a:rPr>
              <a:t>双端输入单端输出：</a:t>
            </a:r>
            <a:r>
              <a:rPr lang="en-US" altLang="zh-CN" sz="2800" b="1" dirty="0">
                <a:solidFill>
                  <a:schemeClr val="tx1"/>
                </a:solidFill>
                <a:sym typeface="+mn-ea"/>
              </a:rPr>
              <a:t> </a:t>
            </a:r>
            <a:r>
              <a:rPr lang="en-US" altLang="zh-CN" sz="2400" b="1" dirty="0">
                <a:solidFill>
                  <a:schemeClr val="tx1"/>
                </a:solidFill>
                <a:sym typeface="+mn-ea"/>
              </a:rPr>
              <a:t> (c)</a:t>
            </a:r>
            <a:r>
              <a:rPr lang="zh-CN" altLang="en-US" sz="2400" b="1" dirty="0">
                <a:solidFill>
                  <a:srgbClr val="2B8313"/>
                </a:solidFill>
              </a:rPr>
              <a:t>共模</a:t>
            </a:r>
            <a:r>
              <a:rPr lang="zh-CN" altLang="en-US" sz="2400" b="1" dirty="0">
                <a:solidFill>
                  <a:schemeClr val="tx1"/>
                </a:solidFill>
              </a:rPr>
              <a:t>信号作用下的分析</a:t>
            </a:r>
            <a:endParaRPr lang="zh-CN" altLang="en-US" sz="2400" b="1" dirty="0">
              <a:solidFill>
                <a:schemeClr val="tx1"/>
              </a:solidFill>
            </a:endParaRPr>
          </a:p>
        </p:txBody>
      </p:sp>
      <p:graphicFrame>
        <p:nvGraphicFramePr>
          <p:cNvPr id="56325" name="对象 56324"/>
          <p:cNvGraphicFramePr/>
          <p:nvPr/>
        </p:nvGraphicFramePr>
        <p:xfrm>
          <a:off x="2843213" y="5731193"/>
          <a:ext cx="3805555" cy="930275"/>
        </p:xfrm>
        <a:graphic>
          <a:graphicData uri="http://schemas.openxmlformats.org/presentationml/2006/ole">
            <mc:AlternateContent xmlns:mc="http://schemas.openxmlformats.org/markup-compatibility/2006">
              <mc:Choice xmlns:v="urn:schemas-microsoft-com:vml" Requires="v">
                <p:oleObj spid="_x0000_s2" name="" r:id="rId1" imgW="1765300" imgH="431800" progId="Equation.3">
                  <p:embed/>
                </p:oleObj>
              </mc:Choice>
              <mc:Fallback>
                <p:oleObj name="" r:id="rId1" imgW="1765300" imgH="431800" progId="Equation.3">
                  <p:embed/>
                  <p:pic>
                    <p:nvPicPr>
                      <p:cNvPr id="0" name="图片 3125"/>
                      <p:cNvPicPr/>
                      <p:nvPr/>
                    </p:nvPicPr>
                    <p:blipFill>
                      <a:blip r:embed="rId2"/>
                      <a:stretch>
                        <a:fillRect/>
                      </a:stretch>
                    </p:blipFill>
                    <p:spPr>
                      <a:xfrm>
                        <a:off x="2843213" y="5731193"/>
                        <a:ext cx="3805555" cy="93027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56327" name="对象 56326"/>
          <p:cNvGraphicFramePr/>
          <p:nvPr/>
        </p:nvGraphicFramePr>
        <p:xfrm>
          <a:off x="755650" y="1614805"/>
          <a:ext cx="3740150" cy="2720975"/>
        </p:xfrm>
        <a:graphic>
          <a:graphicData uri="http://schemas.openxmlformats.org/presentationml/2006/ole">
            <mc:AlternateContent xmlns:mc="http://schemas.openxmlformats.org/markup-compatibility/2006">
              <mc:Choice xmlns:v="urn:schemas-microsoft-com:vml" Requires="v">
                <p:oleObj spid="_x0000_s3" name="" r:id="rId3" imgW="12163425" imgH="8848725" progId="MSPhotoEd.3">
                  <p:embed/>
                </p:oleObj>
              </mc:Choice>
              <mc:Fallback>
                <p:oleObj name="" r:id="rId3" imgW="12163425" imgH="8848725" progId="MSPhotoEd.3">
                  <p:embed/>
                  <p:pic>
                    <p:nvPicPr>
                      <p:cNvPr id="0" name="图片 3126"/>
                      <p:cNvPicPr/>
                      <p:nvPr/>
                    </p:nvPicPr>
                    <p:blipFill>
                      <a:blip r:embed="rId4"/>
                      <a:stretch>
                        <a:fillRect/>
                      </a:stretch>
                    </p:blipFill>
                    <p:spPr>
                      <a:xfrm>
                        <a:off x="755650" y="1614805"/>
                        <a:ext cx="3740150" cy="2720975"/>
                      </a:xfrm>
                      <a:prstGeom prst="rect">
                        <a:avLst/>
                      </a:prstGeom>
                      <a:noFill/>
                      <a:ln w="38100">
                        <a:noFill/>
                        <a:miter/>
                      </a:ln>
                    </p:spPr>
                  </p:pic>
                </p:oleObj>
              </mc:Fallback>
            </mc:AlternateContent>
          </a:graphicData>
        </a:graphic>
      </p:graphicFrame>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graphicFrame>
        <p:nvGraphicFramePr>
          <p:cNvPr id="51210" name="对象 51209"/>
          <p:cNvGraphicFramePr/>
          <p:nvPr>
            <p:custDataLst>
              <p:tags r:id="rId5"/>
            </p:custDataLst>
          </p:nvPr>
        </p:nvGraphicFramePr>
        <p:xfrm>
          <a:off x="4954746" y="3469641"/>
          <a:ext cx="3289300" cy="485140"/>
        </p:xfrm>
        <a:graphic>
          <a:graphicData uri="http://schemas.openxmlformats.org/presentationml/2006/ole">
            <mc:AlternateContent xmlns:mc="http://schemas.openxmlformats.org/markup-compatibility/2006">
              <mc:Choice xmlns:v="urn:schemas-microsoft-com:vml" Requires="v">
                <p:oleObj spid="_x0000_s5" name="" r:id="rId6" imgW="1562100" imgH="228600" progId="Equation.3">
                  <p:embed/>
                </p:oleObj>
              </mc:Choice>
              <mc:Fallback>
                <p:oleObj name="" r:id="rId6" imgW="1562100" imgH="228600" progId="Equation.3">
                  <p:embed/>
                  <p:pic>
                    <p:nvPicPr>
                      <p:cNvPr id="0" name="图片 3116"/>
                      <p:cNvPicPr/>
                      <p:nvPr/>
                    </p:nvPicPr>
                    <p:blipFill>
                      <a:blip r:embed="rId7"/>
                      <a:stretch>
                        <a:fillRect/>
                      </a:stretch>
                    </p:blipFill>
                    <p:spPr>
                      <a:xfrm>
                        <a:off x="4954746" y="3469641"/>
                        <a:ext cx="3289300" cy="485140"/>
                      </a:xfrm>
                      <a:prstGeom prst="rect">
                        <a:avLst/>
                      </a:prstGeom>
                      <a:noFill/>
                      <a:ln w="38100">
                        <a:noFill/>
                        <a:miter/>
                      </a:ln>
                    </p:spPr>
                  </p:pic>
                </p:oleObj>
              </mc:Fallback>
            </mc:AlternateContent>
          </a:graphicData>
        </a:graphic>
      </p:graphicFrame>
      <p:graphicFrame>
        <p:nvGraphicFramePr>
          <p:cNvPr id="6146" name="Object 1"/>
          <p:cNvGraphicFramePr>
            <a:graphicFrameLocks noChangeAspect="1"/>
          </p:cNvGraphicFramePr>
          <p:nvPr>
            <p:custDataLst>
              <p:tags r:id="rId8"/>
            </p:custDataLst>
          </p:nvPr>
        </p:nvGraphicFramePr>
        <p:xfrm>
          <a:off x="4736276" y="4024948"/>
          <a:ext cx="4144645" cy="457200"/>
        </p:xfrm>
        <a:graphic>
          <a:graphicData uri="http://schemas.openxmlformats.org/presentationml/2006/ole">
            <mc:AlternateContent xmlns:mc="http://schemas.openxmlformats.org/markup-compatibility/2006">
              <mc:Choice xmlns:v="urn:schemas-microsoft-com:vml" Requires="v">
                <p:oleObj spid="_x0000_s6" name="Equation" r:id="rId9" imgW="2095500" imgH="228600" progId="Equation.DSMT4">
                  <p:embed/>
                </p:oleObj>
              </mc:Choice>
              <mc:Fallback>
                <p:oleObj name="Equation" r:id="rId9" imgW="2095500" imgH="228600" progId="Equation.DSMT4">
                  <p:embed/>
                  <p:pic>
                    <p:nvPicPr>
                      <p:cNvPr id="0" name="Object 1"/>
                      <p:cNvPicPr>
                        <a:picLocks noChangeAspect="1" noChangeArrowheads="1"/>
                      </p:cNvPicPr>
                      <p:nvPr/>
                    </p:nvPicPr>
                    <p:blipFill>
                      <a:blip r:embed="rId10"/>
                      <a:srcRect/>
                      <a:stretch>
                        <a:fillRect/>
                      </a:stretch>
                    </p:blipFill>
                    <p:spPr bwMode="auto">
                      <a:xfrm>
                        <a:off x="4736276" y="4024948"/>
                        <a:ext cx="414464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文本框 17"/>
          <p:cNvSpPr txBox="1"/>
          <p:nvPr>
            <p:custDataLst>
              <p:tags r:id="rId11"/>
            </p:custDataLst>
          </p:nvPr>
        </p:nvSpPr>
        <p:spPr>
          <a:xfrm>
            <a:off x="2627630" y="3644265"/>
            <a:ext cx="848360" cy="368300"/>
          </a:xfrm>
          <a:prstGeom prst="rect">
            <a:avLst/>
          </a:prstGeom>
          <a:noFill/>
        </p:spPr>
        <p:txBody>
          <a:bodyPr wrap="square" rtlCol="0">
            <a:spAutoFit/>
          </a:bodyPr>
          <a:lstStyle/>
          <a:p>
            <a:pPr algn="l"/>
            <a:r>
              <a:rPr lang="en-US" altLang="zh-CN">
                <a:solidFill>
                  <a:srgbClr val="FF0000"/>
                </a:solidFill>
                <a:latin typeface="Times New Roman" panose="02020603050405020304" pitchFamily="18" charset="0"/>
                <a:cs typeface="Times New Roman" panose="02020603050405020304" pitchFamily="18" charset="0"/>
                <a:sym typeface="+mn-ea"/>
              </a:rPr>
              <a:t>↓ 2Δ</a:t>
            </a:r>
            <a:r>
              <a:rPr lang="en-US" altLang="zh-CN" i="1">
                <a:solidFill>
                  <a:srgbClr val="FF0000"/>
                </a:solidFill>
                <a:latin typeface="Times New Roman" panose="02020603050405020304" pitchFamily="18" charset="0"/>
                <a:cs typeface="Times New Roman" panose="02020603050405020304" pitchFamily="18" charset="0"/>
                <a:sym typeface="+mn-ea"/>
              </a:rPr>
              <a:t>i</a:t>
            </a:r>
            <a:r>
              <a:rPr lang="en-US" altLang="zh-CN" baseline="-25000">
                <a:solidFill>
                  <a:srgbClr val="FF0000"/>
                </a:solidFill>
                <a:latin typeface="Times New Roman" panose="02020603050405020304" pitchFamily="18" charset="0"/>
                <a:cs typeface="Times New Roman" panose="02020603050405020304" pitchFamily="18" charset="0"/>
                <a:sym typeface="+mn-ea"/>
              </a:rPr>
              <a:t>E1</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2057400" y="3044825"/>
            <a:ext cx="715645" cy="645160"/>
          </a:xfrm>
          <a:prstGeom prst="rect">
            <a:avLst/>
          </a:prstGeom>
          <a:noFill/>
        </p:spPr>
        <p:txBody>
          <a:bodyPr wrap="square" rtlCol="0">
            <a:spAutoFit/>
          </a:bodyPr>
          <a:lstStyle/>
          <a:p>
            <a:pPr algn="l">
              <a:lnSpc>
                <a:spcPct val="100000"/>
              </a:lnSpc>
            </a:pPr>
            <a:r>
              <a:rPr lang="en-US" altLang="zh-CN">
                <a:solidFill>
                  <a:srgbClr val="FF0000"/>
                </a:solidFill>
                <a:latin typeface="Times New Roman" panose="02020603050405020304" pitchFamily="18" charset="0"/>
                <a:cs typeface="Times New Roman" panose="02020603050405020304" pitchFamily="18" charset="0"/>
                <a:sym typeface="+mn-ea"/>
              </a:rPr>
              <a:t>→</a:t>
            </a:r>
            <a:endParaRPr lang="en-US" altLang="zh-CN">
              <a:solidFill>
                <a:srgbClr val="FF0000"/>
              </a:solidFill>
              <a:latin typeface="Times New Roman" panose="02020603050405020304" pitchFamily="18" charset="0"/>
              <a:cs typeface="Times New Roman" panose="02020603050405020304" pitchFamily="18" charset="0"/>
              <a:sym typeface="+mn-ea"/>
            </a:endParaRPr>
          </a:p>
          <a:p>
            <a:pPr algn="l">
              <a:lnSpc>
                <a:spcPct val="100000"/>
              </a:lnSpc>
            </a:pPr>
            <a:r>
              <a:rPr lang="en-US" altLang="zh-CN">
                <a:solidFill>
                  <a:srgbClr val="FF0000"/>
                </a:solidFill>
                <a:latin typeface="Times New Roman" panose="02020603050405020304" pitchFamily="18" charset="0"/>
                <a:cs typeface="Times New Roman" panose="02020603050405020304" pitchFamily="18" charset="0"/>
              </a:rPr>
              <a:t>Δ</a:t>
            </a:r>
            <a:r>
              <a:rPr lang="en-US" altLang="zh-CN" i="1">
                <a:solidFill>
                  <a:srgbClr val="FF0000"/>
                </a:solidFill>
                <a:latin typeface="Times New Roman" panose="02020603050405020304" pitchFamily="18" charset="0"/>
                <a:cs typeface="Times New Roman" panose="02020603050405020304" pitchFamily="18" charset="0"/>
              </a:rPr>
              <a:t>i</a:t>
            </a:r>
            <a:r>
              <a:rPr lang="en-US" altLang="zh-CN" baseline="-25000">
                <a:solidFill>
                  <a:srgbClr val="FF0000"/>
                </a:solidFill>
                <a:latin typeface="Times New Roman" panose="02020603050405020304" pitchFamily="18" charset="0"/>
                <a:cs typeface="Times New Roman" panose="02020603050405020304" pitchFamily="18" charset="0"/>
              </a:rPr>
              <a:t>E1</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2773045" y="3043238"/>
            <a:ext cx="655320" cy="647700"/>
          </a:xfrm>
          <a:prstGeom prst="rect">
            <a:avLst/>
          </a:prstGeom>
          <a:noFill/>
        </p:spPr>
        <p:txBody>
          <a:bodyPr wrap="square" rtlCol="0">
            <a:spAutoFit/>
          </a:bodyPr>
          <a:lstStyle/>
          <a:p>
            <a:pPr algn="l">
              <a:lnSpc>
                <a:spcPct val="100000"/>
              </a:lnSpc>
              <a:spcBef>
                <a:spcPts val="0"/>
              </a:spcBef>
              <a:spcAft>
                <a:spcPts val="0"/>
              </a:spcAft>
            </a:pPr>
            <a:r>
              <a:rPr lang="en-US" altLang="zh-CN">
                <a:solidFill>
                  <a:srgbClr val="FF0000"/>
                </a:solidFill>
                <a:latin typeface="Times New Roman" panose="02020603050405020304" pitchFamily="18" charset="0"/>
                <a:cs typeface="Times New Roman" panose="02020603050405020304" pitchFamily="18" charset="0"/>
                <a:sym typeface="+mn-ea"/>
              </a:rPr>
              <a:t>←</a:t>
            </a:r>
            <a:endParaRPr lang="en-US" altLang="zh-CN">
              <a:solidFill>
                <a:srgbClr val="FF0000"/>
              </a:solidFill>
              <a:latin typeface="Times New Roman" panose="02020603050405020304" pitchFamily="18" charset="0"/>
              <a:cs typeface="Times New Roman" panose="02020603050405020304" pitchFamily="18" charset="0"/>
              <a:sym typeface="+mn-ea"/>
            </a:endParaRPr>
          </a:p>
          <a:p>
            <a:pPr algn="l">
              <a:lnSpc>
                <a:spcPct val="100000"/>
              </a:lnSpc>
              <a:spcBef>
                <a:spcPts val="20"/>
              </a:spcBef>
              <a:spcAft>
                <a:spcPts val="0"/>
              </a:spcAft>
            </a:pPr>
            <a:r>
              <a:rPr lang="en-US" altLang="zh-CN">
                <a:solidFill>
                  <a:srgbClr val="FF0000"/>
                </a:solidFill>
                <a:latin typeface="Times New Roman" panose="02020603050405020304" pitchFamily="18" charset="0"/>
                <a:cs typeface="Times New Roman" panose="02020603050405020304" pitchFamily="18" charset="0"/>
                <a:sym typeface="+mn-ea"/>
              </a:rPr>
              <a:t>Δ</a:t>
            </a:r>
            <a:r>
              <a:rPr lang="en-US" altLang="zh-CN" i="1">
                <a:solidFill>
                  <a:srgbClr val="FF0000"/>
                </a:solidFill>
                <a:latin typeface="Times New Roman" panose="02020603050405020304" pitchFamily="18" charset="0"/>
                <a:cs typeface="Times New Roman" panose="02020603050405020304" pitchFamily="18" charset="0"/>
                <a:sym typeface="+mn-ea"/>
              </a:rPr>
              <a:t>i</a:t>
            </a:r>
            <a:r>
              <a:rPr lang="en-US" altLang="zh-CN" baseline="-25000">
                <a:solidFill>
                  <a:srgbClr val="FF0000"/>
                </a:solidFill>
                <a:latin typeface="Times New Roman" panose="02020603050405020304" pitchFamily="18" charset="0"/>
                <a:cs typeface="Times New Roman" panose="02020603050405020304" pitchFamily="18" charset="0"/>
                <a:sym typeface="+mn-ea"/>
              </a:rPr>
              <a:t>E</a:t>
            </a:r>
            <a:r>
              <a:rPr lang="en-US" altLang="zh-CN" baseline="-25000">
                <a:solidFill>
                  <a:srgbClr val="FF0000"/>
                </a:solidFill>
                <a:latin typeface="Times New Roman" panose="02020603050405020304" pitchFamily="18" charset="0"/>
                <a:cs typeface="Times New Roman" panose="02020603050405020304" pitchFamily="18" charset="0"/>
              </a:rPr>
              <a:t>2</a:t>
            </a:r>
            <a:endParaRPr lang="en-US" altLang="zh-CN">
              <a:solidFill>
                <a:srgbClr val="FF0000"/>
              </a:solidFill>
              <a:latin typeface="Times New Roman" panose="02020603050405020304" pitchFamily="18" charset="0"/>
              <a:cs typeface="Times New Roman" panose="02020603050405020304" pitchFamily="18" charset="0"/>
            </a:endParaRPr>
          </a:p>
        </p:txBody>
      </p:sp>
      <p:graphicFrame>
        <p:nvGraphicFramePr>
          <p:cNvPr id="8" name="Object 1"/>
          <p:cNvGraphicFramePr>
            <a:graphicFrameLocks noChangeAspect="1"/>
          </p:cNvGraphicFramePr>
          <p:nvPr/>
        </p:nvGraphicFramePr>
        <p:xfrm>
          <a:off x="1223456" y="4603433"/>
          <a:ext cx="2688590" cy="863600"/>
        </p:xfrm>
        <a:graphic>
          <a:graphicData uri="http://schemas.openxmlformats.org/presentationml/2006/ole">
            <mc:AlternateContent xmlns:mc="http://schemas.openxmlformats.org/markup-compatibility/2006">
              <mc:Choice xmlns:v="urn:schemas-microsoft-com:vml" Requires="v">
                <p:oleObj spid="_x0000_s9" name="Equation" r:id="rId12" imgW="1358900" imgH="431800" progId="Equation.DSMT4">
                  <p:embed/>
                </p:oleObj>
              </mc:Choice>
              <mc:Fallback>
                <p:oleObj name="Equation" r:id="rId12" imgW="1358900" imgH="431800" progId="Equation.DSMT4">
                  <p:embed/>
                  <p:pic>
                    <p:nvPicPr>
                      <p:cNvPr id="0" name="Object 1"/>
                      <p:cNvPicPr>
                        <a:picLocks noChangeAspect="1" noChangeArrowheads="1"/>
                      </p:cNvPicPr>
                      <p:nvPr/>
                    </p:nvPicPr>
                    <p:blipFill>
                      <a:blip r:embed="rId13"/>
                      <a:srcRect/>
                      <a:stretch>
                        <a:fillRect/>
                      </a:stretch>
                    </p:blipFill>
                    <p:spPr bwMode="auto">
                      <a:xfrm>
                        <a:off x="1223456" y="4603433"/>
                        <a:ext cx="2688590" cy="863600"/>
                      </a:xfrm>
                      <a:prstGeom prst="rect">
                        <a:avLst/>
                      </a:prstGeom>
                      <a:solidFill>
                        <a:srgbClr val="66FFFF"/>
                      </a:solidFill>
                      <a:ln>
                        <a:solidFill>
                          <a:srgbClr val="FF0000"/>
                        </a:solidFill>
                      </a:ln>
                    </p:spPr>
                  </p:pic>
                </p:oleObj>
              </mc:Fallback>
            </mc:AlternateContent>
          </a:graphicData>
        </a:graphic>
      </p:graphicFrame>
      <p:grpSp>
        <p:nvGrpSpPr>
          <p:cNvPr id="48" name="组合 47"/>
          <p:cNvGrpSpPr/>
          <p:nvPr/>
        </p:nvGrpSpPr>
        <p:grpSpPr>
          <a:xfrm>
            <a:off x="657225" y="2680653"/>
            <a:ext cx="466725" cy="260350"/>
            <a:chOff x="6517" y="4480"/>
            <a:chExt cx="735" cy="410"/>
          </a:xfrm>
        </p:grpSpPr>
        <p:sp>
          <p:nvSpPr>
            <p:cNvPr id="49" name="Freeform 10"/>
            <p:cNvSpPr>
              <a:spLocks noChangeAspect="1"/>
            </p:cNvSpPr>
            <p:nvPr>
              <p:custDataLst>
                <p:tags r:id="rId14"/>
              </p:custDataLst>
            </p:nvPr>
          </p:nvSpPr>
          <p:spPr>
            <a:xfrm>
              <a:off x="6633" y="4555"/>
              <a:ext cx="602" cy="255"/>
            </a:xfrm>
            <a:custGeom>
              <a:avLst/>
              <a:gdLst/>
              <a:ahLst/>
              <a:cxnLst>
                <a:cxn ang="0">
                  <a:pos x="0" y="1047"/>
                </a:cxn>
                <a:cxn ang="0">
                  <a:pos x="172" y="408"/>
                </a:cxn>
                <a:cxn ang="0">
                  <a:pos x="223" y="232"/>
                </a:cxn>
                <a:cxn ang="0">
                  <a:pos x="286" y="75"/>
                </a:cxn>
                <a:cxn ang="0">
                  <a:pos x="357" y="2"/>
                </a:cxn>
                <a:cxn ang="0">
                  <a:pos x="446" y="91"/>
                </a:cxn>
                <a:cxn ang="0">
                  <a:pos x="533" y="350"/>
                </a:cxn>
                <a:cxn ang="0">
                  <a:pos x="601" y="614"/>
                </a:cxn>
                <a:cxn ang="0">
                  <a:pos x="676" y="895"/>
                </a:cxn>
                <a:cxn ang="0">
                  <a:pos x="749" y="1124"/>
                </a:cxn>
                <a:cxn ang="0">
                  <a:pos x="852" y="1230"/>
                </a:cxn>
                <a:cxn ang="0">
                  <a:pos x="962" y="1065"/>
                </a:cxn>
                <a:cxn ang="0">
                  <a:pos x="1085" y="631"/>
                </a:cxn>
                <a:cxn ang="0">
                  <a:pos x="1144" y="395"/>
                </a:cxn>
                <a:cxn ang="0">
                  <a:pos x="1244" y="96"/>
                </a:cxn>
                <a:cxn ang="0">
                  <a:pos x="1328" y="5"/>
                </a:cxn>
                <a:cxn ang="0">
                  <a:pos x="1405" y="75"/>
                </a:cxn>
              </a:cxnLst>
              <a:rect l="0" t="0" r="0" b="0"/>
              <a:pathLst>
                <a:path w="2118" h="868">
                  <a:moveTo>
                    <a:pt x="0" y="734"/>
                  </a:moveTo>
                  <a:cubicBezTo>
                    <a:pt x="43" y="660"/>
                    <a:pt x="204" y="381"/>
                    <a:pt x="260" y="286"/>
                  </a:cubicBezTo>
                  <a:cubicBezTo>
                    <a:pt x="316" y="191"/>
                    <a:pt x="307" y="201"/>
                    <a:pt x="335" y="162"/>
                  </a:cubicBezTo>
                  <a:cubicBezTo>
                    <a:pt x="363" y="123"/>
                    <a:pt x="397" y="79"/>
                    <a:pt x="430" y="53"/>
                  </a:cubicBezTo>
                  <a:cubicBezTo>
                    <a:pt x="464" y="26"/>
                    <a:pt x="498" y="0"/>
                    <a:pt x="538" y="2"/>
                  </a:cubicBezTo>
                  <a:cubicBezTo>
                    <a:pt x="579" y="5"/>
                    <a:pt x="627" y="24"/>
                    <a:pt x="672" y="64"/>
                  </a:cubicBezTo>
                  <a:cubicBezTo>
                    <a:pt x="717" y="105"/>
                    <a:pt x="767" y="185"/>
                    <a:pt x="806" y="246"/>
                  </a:cubicBezTo>
                  <a:cubicBezTo>
                    <a:pt x="844" y="306"/>
                    <a:pt x="870" y="366"/>
                    <a:pt x="906" y="430"/>
                  </a:cubicBezTo>
                  <a:cubicBezTo>
                    <a:pt x="942" y="493"/>
                    <a:pt x="982" y="568"/>
                    <a:pt x="1019" y="628"/>
                  </a:cubicBezTo>
                  <a:cubicBezTo>
                    <a:pt x="1057" y="687"/>
                    <a:pt x="1086" y="749"/>
                    <a:pt x="1130" y="788"/>
                  </a:cubicBezTo>
                  <a:cubicBezTo>
                    <a:pt x="1174" y="827"/>
                    <a:pt x="1231" y="868"/>
                    <a:pt x="1284" y="862"/>
                  </a:cubicBezTo>
                  <a:cubicBezTo>
                    <a:pt x="1338" y="855"/>
                    <a:pt x="1390" y="817"/>
                    <a:pt x="1449" y="747"/>
                  </a:cubicBezTo>
                  <a:cubicBezTo>
                    <a:pt x="1508" y="677"/>
                    <a:pt x="1591" y="520"/>
                    <a:pt x="1637" y="442"/>
                  </a:cubicBezTo>
                  <a:cubicBezTo>
                    <a:pt x="1682" y="364"/>
                    <a:pt x="1685" y="339"/>
                    <a:pt x="1724" y="277"/>
                  </a:cubicBezTo>
                  <a:cubicBezTo>
                    <a:pt x="1764" y="215"/>
                    <a:pt x="1830" y="112"/>
                    <a:pt x="1876" y="67"/>
                  </a:cubicBezTo>
                  <a:cubicBezTo>
                    <a:pt x="1922" y="21"/>
                    <a:pt x="1962" y="7"/>
                    <a:pt x="2002" y="5"/>
                  </a:cubicBezTo>
                  <a:cubicBezTo>
                    <a:pt x="2043" y="2"/>
                    <a:pt x="2094" y="43"/>
                    <a:pt x="2118" y="53"/>
                  </a:cubicBezTo>
                </a:path>
              </a:pathLst>
            </a:custGeom>
            <a:noFill/>
            <a:ln w="28575" cap="flat" cmpd="sng">
              <a:solidFill>
                <a:srgbClr val="FF0000"/>
              </a:solidFill>
              <a:prstDash val="solid"/>
              <a:round/>
              <a:headEnd type="none" w="med" len="med"/>
              <a:tailEnd type="none" w="med" len="med"/>
            </a:ln>
          </p:spPr>
          <p:txBody>
            <a:bodyPr/>
            <a:lstStyle/>
            <a:p>
              <a:endParaRPr lang="zh-CN" altLang="en-US"/>
            </a:p>
          </p:txBody>
        </p:sp>
        <p:cxnSp>
          <p:nvCxnSpPr>
            <p:cNvPr id="50" name="直接连接符 49"/>
            <p:cNvCxnSpPr/>
            <p:nvPr>
              <p:custDataLst>
                <p:tags r:id="rId15"/>
              </p:custDataLst>
            </p:nvPr>
          </p:nvCxnSpPr>
          <p:spPr>
            <a:xfrm>
              <a:off x="6567" y="4685"/>
              <a:ext cx="62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51" name="图片 50"/>
            <p:cNvPicPr>
              <a:picLocks noChangeAspect="1"/>
            </p:cNvPicPr>
            <p:nvPr>
              <p:custDataLst>
                <p:tags r:id="rId16"/>
              </p:custDataLst>
            </p:nvPr>
          </p:nvPicPr>
          <p:blipFill>
            <a:blip r:embed="rId17"/>
            <a:stretch>
              <a:fillRect/>
            </a:stretch>
          </p:blipFill>
          <p:spPr>
            <a:xfrm>
              <a:off x="7012" y="4480"/>
              <a:ext cx="240" cy="197"/>
            </a:xfrm>
            <a:prstGeom prst="rect">
              <a:avLst/>
            </a:prstGeom>
          </p:spPr>
        </p:pic>
        <p:pic>
          <p:nvPicPr>
            <p:cNvPr id="52" name="图片 51"/>
            <p:cNvPicPr>
              <a:picLocks noChangeAspect="1"/>
            </p:cNvPicPr>
            <p:nvPr>
              <p:custDataLst>
                <p:tags r:id="rId18"/>
              </p:custDataLst>
            </p:nvPr>
          </p:nvPicPr>
          <p:blipFill>
            <a:blip r:embed="rId17"/>
            <a:stretch>
              <a:fillRect/>
            </a:stretch>
          </p:blipFill>
          <p:spPr>
            <a:xfrm>
              <a:off x="6517" y="4693"/>
              <a:ext cx="259" cy="197"/>
            </a:xfrm>
            <a:prstGeom prst="rect">
              <a:avLst/>
            </a:prstGeom>
          </p:spPr>
        </p:pic>
      </p:grpSp>
      <p:grpSp>
        <p:nvGrpSpPr>
          <p:cNvPr id="58" name="组合 57"/>
          <p:cNvGrpSpPr/>
          <p:nvPr/>
        </p:nvGrpSpPr>
        <p:grpSpPr>
          <a:xfrm>
            <a:off x="4180205" y="2760028"/>
            <a:ext cx="466725" cy="260350"/>
            <a:chOff x="6517" y="4480"/>
            <a:chExt cx="735" cy="410"/>
          </a:xfrm>
        </p:grpSpPr>
        <p:sp>
          <p:nvSpPr>
            <p:cNvPr id="59" name="Freeform 10"/>
            <p:cNvSpPr>
              <a:spLocks noChangeAspect="1"/>
            </p:cNvSpPr>
            <p:nvPr>
              <p:custDataLst>
                <p:tags r:id="rId19"/>
              </p:custDataLst>
            </p:nvPr>
          </p:nvSpPr>
          <p:spPr>
            <a:xfrm>
              <a:off x="6633" y="4555"/>
              <a:ext cx="602" cy="255"/>
            </a:xfrm>
            <a:custGeom>
              <a:avLst/>
              <a:gdLst/>
              <a:ahLst/>
              <a:cxnLst>
                <a:cxn ang="0">
                  <a:pos x="0" y="1047"/>
                </a:cxn>
                <a:cxn ang="0">
                  <a:pos x="172" y="408"/>
                </a:cxn>
                <a:cxn ang="0">
                  <a:pos x="223" y="232"/>
                </a:cxn>
                <a:cxn ang="0">
                  <a:pos x="286" y="75"/>
                </a:cxn>
                <a:cxn ang="0">
                  <a:pos x="357" y="2"/>
                </a:cxn>
                <a:cxn ang="0">
                  <a:pos x="446" y="91"/>
                </a:cxn>
                <a:cxn ang="0">
                  <a:pos x="533" y="350"/>
                </a:cxn>
                <a:cxn ang="0">
                  <a:pos x="601" y="614"/>
                </a:cxn>
                <a:cxn ang="0">
                  <a:pos x="676" y="895"/>
                </a:cxn>
                <a:cxn ang="0">
                  <a:pos x="749" y="1124"/>
                </a:cxn>
                <a:cxn ang="0">
                  <a:pos x="852" y="1230"/>
                </a:cxn>
                <a:cxn ang="0">
                  <a:pos x="962" y="1065"/>
                </a:cxn>
                <a:cxn ang="0">
                  <a:pos x="1085" y="631"/>
                </a:cxn>
                <a:cxn ang="0">
                  <a:pos x="1144" y="395"/>
                </a:cxn>
                <a:cxn ang="0">
                  <a:pos x="1244" y="96"/>
                </a:cxn>
                <a:cxn ang="0">
                  <a:pos x="1328" y="5"/>
                </a:cxn>
                <a:cxn ang="0">
                  <a:pos x="1405" y="75"/>
                </a:cxn>
              </a:cxnLst>
              <a:rect l="0" t="0" r="0" b="0"/>
              <a:pathLst>
                <a:path w="2118" h="868">
                  <a:moveTo>
                    <a:pt x="0" y="734"/>
                  </a:moveTo>
                  <a:cubicBezTo>
                    <a:pt x="43" y="660"/>
                    <a:pt x="204" y="381"/>
                    <a:pt x="260" y="286"/>
                  </a:cubicBezTo>
                  <a:cubicBezTo>
                    <a:pt x="316" y="191"/>
                    <a:pt x="307" y="201"/>
                    <a:pt x="335" y="162"/>
                  </a:cubicBezTo>
                  <a:cubicBezTo>
                    <a:pt x="363" y="123"/>
                    <a:pt x="397" y="79"/>
                    <a:pt x="430" y="53"/>
                  </a:cubicBezTo>
                  <a:cubicBezTo>
                    <a:pt x="464" y="26"/>
                    <a:pt x="498" y="0"/>
                    <a:pt x="538" y="2"/>
                  </a:cubicBezTo>
                  <a:cubicBezTo>
                    <a:pt x="579" y="5"/>
                    <a:pt x="627" y="24"/>
                    <a:pt x="672" y="64"/>
                  </a:cubicBezTo>
                  <a:cubicBezTo>
                    <a:pt x="717" y="105"/>
                    <a:pt x="767" y="185"/>
                    <a:pt x="806" y="246"/>
                  </a:cubicBezTo>
                  <a:cubicBezTo>
                    <a:pt x="844" y="306"/>
                    <a:pt x="870" y="366"/>
                    <a:pt x="906" y="430"/>
                  </a:cubicBezTo>
                  <a:cubicBezTo>
                    <a:pt x="942" y="493"/>
                    <a:pt x="982" y="568"/>
                    <a:pt x="1019" y="628"/>
                  </a:cubicBezTo>
                  <a:cubicBezTo>
                    <a:pt x="1057" y="687"/>
                    <a:pt x="1086" y="749"/>
                    <a:pt x="1130" y="788"/>
                  </a:cubicBezTo>
                  <a:cubicBezTo>
                    <a:pt x="1174" y="827"/>
                    <a:pt x="1231" y="868"/>
                    <a:pt x="1284" y="862"/>
                  </a:cubicBezTo>
                  <a:cubicBezTo>
                    <a:pt x="1338" y="855"/>
                    <a:pt x="1390" y="817"/>
                    <a:pt x="1449" y="747"/>
                  </a:cubicBezTo>
                  <a:cubicBezTo>
                    <a:pt x="1508" y="677"/>
                    <a:pt x="1591" y="520"/>
                    <a:pt x="1637" y="442"/>
                  </a:cubicBezTo>
                  <a:cubicBezTo>
                    <a:pt x="1682" y="364"/>
                    <a:pt x="1685" y="339"/>
                    <a:pt x="1724" y="277"/>
                  </a:cubicBezTo>
                  <a:cubicBezTo>
                    <a:pt x="1764" y="215"/>
                    <a:pt x="1830" y="112"/>
                    <a:pt x="1876" y="67"/>
                  </a:cubicBezTo>
                  <a:cubicBezTo>
                    <a:pt x="1922" y="21"/>
                    <a:pt x="1962" y="7"/>
                    <a:pt x="2002" y="5"/>
                  </a:cubicBezTo>
                  <a:cubicBezTo>
                    <a:pt x="2043" y="2"/>
                    <a:pt x="2094" y="43"/>
                    <a:pt x="2118" y="53"/>
                  </a:cubicBezTo>
                </a:path>
              </a:pathLst>
            </a:custGeom>
            <a:noFill/>
            <a:ln w="28575" cap="flat" cmpd="sng">
              <a:solidFill>
                <a:srgbClr val="FF0000"/>
              </a:solidFill>
              <a:prstDash val="solid"/>
              <a:round/>
              <a:headEnd type="none" w="med" len="med"/>
              <a:tailEnd type="none" w="med" len="med"/>
            </a:ln>
          </p:spPr>
          <p:txBody>
            <a:bodyPr/>
            <a:lstStyle/>
            <a:p>
              <a:endParaRPr lang="zh-CN" altLang="en-US"/>
            </a:p>
          </p:txBody>
        </p:sp>
        <p:cxnSp>
          <p:nvCxnSpPr>
            <p:cNvPr id="60" name="直接连接符 59"/>
            <p:cNvCxnSpPr/>
            <p:nvPr>
              <p:custDataLst>
                <p:tags r:id="rId20"/>
              </p:custDataLst>
            </p:nvPr>
          </p:nvCxnSpPr>
          <p:spPr>
            <a:xfrm>
              <a:off x="6567" y="4685"/>
              <a:ext cx="62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 name="图片 60"/>
            <p:cNvPicPr>
              <a:picLocks noChangeAspect="1"/>
            </p:cNvPicPr>
            <p:nvPr>
              <p:custDataLst>
                <p:tags r:id="rId21"/>
              </p:custDataLst>
            </p:nvPr>
          </p:nvPicPr>
          <p:blipFill>
            <a:blip r:embed="rId17"/>
            <a:stretch>
              <a:fillRect/>
            </a:stretch>
          </p:blipFill>
          <p:spPr>
            <a:xfrm>
              <a:off x="7012" y="4480"/>
              <a:ext cx="240" cy="197"/>
            </a:xfrm>
            <a:prstGeom prst="rect">
              <a:avLst/>
            </a:prstGeom>
          </p:spPr>
        </p:pic>
        <p:pic>
          <p:nvPicPr>
            <p:cNvPr id="62" name="图片 61"/>
            <p:cNvPicPr>
              <a:picLocks noChangeAspect="1"/>
            </p:cNvPicPr>
            <p:nvPr>
              <p:custDataLst>
                <p:tags r:id="rId22"/>
              </p:custDataLst>
            </p:nvPr>
          </p:nvPicPr>
          <p:blipFill>
            <a:blip r:embed="rId17"/>
            <a:stretch>
              <a:fillRect/>
            </a:stretch>
          </p:blipFill>
          <p:spPr>
            <a:xfrm>
              <a:off x="6517" y="4693"/>
              <a:ext cx="259" cy="197"/>
            </a:xfrm>
            <a:prstGeom prst="rect">
              <a:avLst/>
            </a:prstGeom>
          </p:spPr>
        </p:pic>
      </p:grpSp>
      <p:grpSp>
        <p:nvGrpSpPr>
          <p:cNvPr id="11" name="组合 10"/>
          <p:cNvGrpSpPr/>
          <p:nvPr/>
        </p:nvGrpSpPr>
        <p:grpSpPr>
          <a:xfrm>
            <a:off x="4876800" y="1442085"/>
            <a:ext cx="3366770" cy="1957070"/>
            <a:chOff x="7680" y="2271"/>
            <a:chExt cx="5302" cy="3082"/>
          </a:xfrm>
        </p:grpSpPr>
        <p:grpSp>
          <p:nvGrpSpPr>
            <p:cNvPr id="12" name="组合 11"/>
            <p:cNvGrpSpPr/>
            <p:nvPr/>
          </p:nvGrpSpPr>
          <p:grpSpPr>
            <a:xfrm>
              <a:off x="7680" y="2271"/>
              <a:ext cx="5302" cy="3082"/>
              <a:chOff x="7680" y="2271"/>
              <a:chExt cx="5302" cy="3082"/>
            </a:xfrm>
          </p:grpSpPr>
          <p:graphicFrame>
            <p:nvGraphicFramePr>
              <p:cNvPr id="56326" name="对象 56325"/>
              <p:cNvGraphicFramePr/>
              <p:nvPr/>
            </p:nvGraphicFramePr>
            <p:xfrm>
              <a:off x="7680" y="2271"/>
              <a:ext cx="5303" cy="3082"/>
            </p:xfrm>
            <a:graphic>
              <a:graphicData uri="http://schemas.openxmlformats.org/presentationml/2006/ole">
                <mc:AlternateContent xmlns:mc="http://schemas.openxmlformats.org/markup-compatibility/2006">
                  <mc:Choice xmlns:v="urn:schemas-microsoft-com:vml" Requires="v">
                    <p:oleObj spid="_x0000_s13" name="" r:id="rId23" imgW="11477625" imgH="6677025" progId="MSPhotoEd.3">
                      <p:embed/>
                    </p:oleObj>
                  </mc:Choice>
                  <mc:Fallback>
                    <p:oleObj name="" r:id="rId23" imgW="11477625" imgH="6677025" progId="MSPhotoEd.3">
                      <p:embed/>
                      <p:pic>
                        <p:nvPicPr>
                          <p:cNvPr id="0" name="图片 3132"/>
                          <p:cNvPicPr/>
                          <p:nvPr/>
                        </p:nvPicPr>
                        <p:blipFill>
                          <a:blip r:embed="rId24"/>
                          <a:stretch>
                            <a:fillRect/>
                          </a:stretch>
                        </p:blipFill>
                        <p:spPr>
                          <a:xfrm>
                            <a:off x="7680" y="2271"/>
                            <a:ext cx="5303" cy="3082"/>
                          </a:xfrm>
                          <a:prstGeom prst="rect">
                            <a:avLst/>
                          </a:prstGeom>
                          <a:noFill/>
                          <a:ln w="38100">
                            <a:noFill/>
                            <a:miter/>
                          </a:ln>
                        </p:spPr>
                      </p:pic>
                    </p:oleObj>
                  </mc:Fallback>
                </mc:AlternateContent>
              </a:graphicData>
            </a:graphic>
          </p:graphicFrame>
          <p:sp>
            <p:nvSpPr>
              <p:cNvPr id="14" name="文本框 13"/>
              <p:cNvSpPr txBox="1"/>
              <p:nvPr/>
            </p:nvSpPr>
            <p:spPr>
              <a:xfrm>
                <a:off x="9256" y="4188"/>
                <a:ext cx="241" cy="580"/>
              </a:xfrm>
              <a:prstGeom prst="rect">
                <a:avLst/>
              </a:prstGeom>
              <a:noFill/>
            </p:spPr>
            <p:txBody>
              <a:bodyPr wrap="square" rtlCol="0">
                <a:spAutoFit/>
              </a:bodyPr>
              <a:lstStyle/>
              <a:p>
                <a:r>
                  <a:rPr lang="en-US" altLang="zh-CN" b="1">
                    <a:solidFill>
                      <a:srgbClr val="FF0000"/>
                    </a:solidFill>
                    <a:latin typeface="Times New Roman" panose="02020603050405020304" pitchFamily="18" charset="0"/>
                    <a:cs typeface="Times New Roman" panose="02020603050405020304" pitchFamily="18" charset="0"/>
                  </a:rPr>
                  <a:t>2</a:t>
                </a:r>
                <a:endParaRPr lang="en-US" altLang="zh-CN" b="1">
                  <a:solidFill>
                    <a:srgbClr val="FF0000"/>
                  </a:solidFill>
                  <a:latin typeface="Times New Roman" panose="02020603050405020304" pitchFamily="18" charset="0"/>
                  <a:cs typeface="Times New Roman" panose="02020603050405020304" pitchFamily="18" charset="0"/>
                </a:endParaRPr>
              </a:p>
            </p:txBody>
          </p:sp>
        </p:grpSp>
        <p:pic>
          <p:nvPicPr>
            <p:cNvPr id="15" name="图片 14"/>
            <p:cNvPicPr>
              <a:picLocks noChangeAspect="1"/>
            </p:cNvPicPr>
            <p:nvPr>
              <p:custDataLst>
                <p:tags r:id="rId25"/>
              </p:custDataLst>
            </p:nvPr>
          </p:nvPicPr>
          <p:blipFill>
            <a:blip r:embed="rId26"/>
            <a:srcRect r="14875" b="16544"/>
            <a:stretch>
              <a:fillRect/>
            </a:stretch>
          </p:blipFill>
          <p:spPr>
            <a:xfrm>
              <a:off x="8220" y="2905"/>
              <a:ext cx="681" cy="454"/>
            </a:xfrm>
            <a:prstGeom prst="rect">
              <a:avLst/>
            </a:prstGeom>
          </p:spPr>
        </p:pic>
      </p:grpSp>
      <p:graphicFrame>
        <p:nvGraphicFramePr>
          <p:cNvPr id="16" name="Object 1"/>
          <p:cNvGraphicFramePr>
            <a:graphicFrameLocks noChangeAspect="1"/>
          </p:cNvGraphicFramePr>
          <p:nvPr/>
        </p:nvGraphicFramePr>
        <p:xfrm>
          <a:off x="4859466" y="4603433"/>
          <a:ext cx="3317240" cy="863600"/>
        </p:xfrm>
        <a:graphic>
          <a:graphicData uri="http://schemas.openxmlformats.org/presentationml/2006/ole">
            <mc:AlternateContent xmlns:mc="http://schemas.openxmlformats.org/markup-compatibility/2006">
              <mc:Choice xmlns:v="urn:schemas-microsoft-com:vml" Requires="v">
                <p:oleObj spid="_x0000_s17" name="Equation" r:id="rId27" imgW="1676400" imgH="431800" progId="Equation.DSMT4">
                  <p:embed/>
                </p:oleObj>
              </mc:Choice>
              <mc:Fallback>
                <p:oleObj name="Equation" r:id="rId27" imgW="1676400" imgH="431800" progId="Equation.DSMT4">
                  <p:embed/>
                  <p:pic>
                    <p:nvPicPr>
                      <p:cNvPr id="0" name="Object 1"/>
                      <p:cNvPicPr>
                        <a:picLocks noChangeAspect="1" noChangeArrowheads="1"/>
                      </p:cNvPicPr>
                      <p:nvPr/>
                    </p:nvPicPr>
                    <p:blipFill>
                      <a:blip r:embed="rId28"/>
                      <a:srcRect/>
                      <a:stretch>
                        <a:fillRect/>
                      </a:stretch>
                    </p:blipFill>
                    <p:spPr bwMode="auto">
                      <a:xfrm>
                        <a:off x="4859466" y="4603433"/>
                        <a:ext cx="3317240" cy="863600"/>
                      </a:xfrm>
                      <a:prstGeom prst="rect">
                        <a:avLst/>
                      </a:prstGeom>
                      <a:solidFill>
                        <a:srgbClr val="66FFFF"/>
                      </a:solidFill>
                      <a:ln>
                        <a:solidFill>
                          <a:srgbClr val="FF0000"/>
                        </a:solid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1210"/>
                                        </p:tgtEl>
                                        <p:attrNameLst>
                                          <p:attrName>style.visibility</p:attrName>
                                        </p:attrNameLst>
                                      </p:cBhvr>
                                      <p:to>
                                        <p:strVal val="visible"/>
                                      </p:to>
                                    </p:set>
                                    <p:animEffect transition="in" filter="blinds(horizontal)">
                                      <p:cBhvr>
                                        <p:cTn id="26" dur="500"/>
                                        <p:tgtEl>
                                          <p:spTgt spid="5121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6146"/>
                                        </p:tgtEl>
                                        <p:attrNameLst>
                                          <p:attrName>style.visibility</p:attrName>
                                        </p:attrNameLst>
                                      </p:cBhvr>
                                      <p:to>
                                        <p:strVal val="visible"/>
                                      </p:to>
                                    </p:set>
                                    <p:animEffect transition="in" filter="blinds(horizontal)">
                                      <p:cBhvr>
                                        <p:cTn id="31" dur="500"/>
                                        <p:tgtEl>
                                          <p:spTgt spid="614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blinds(horizontal)">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56325"/>
                                        </p:tgtEl>
                                        <p:attrNameLst>
                                          <p:attrName>style.visibility</p:attrName>
                                        </p:attrNameLst>
                                      </p:cBhvr>
                                      <p:to>
                                        <p:strVal val="visible"/>
                                      </p:to>
                                    </p:set>
                                    <p:animEffect transition="in" filter="blinds(horizontal)">
                                      <p:cBhvr>
                                        <p:cTn id="46" dur="500"/>
                                        <p:tgtEl>
                                          <p:spTgt spid="56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58369"/>
          <p:cNvSpPr>
            <a:spLocks noGrp="1"/>
          </p:cNvSpPr>
          <p:nvPr>
            <p:ph type="title"/>
          </p:nvPr>
        </p:nvSpPr>
        <p:spPr>
          <a:xfrm>
            <a:off x="468313" y="692785"/>
            <a:ext cx="4899025" cy="519113"/>
          </a:xfrm>
        </p:spPr>
        <p:txBody>
          <a:bodyPr anchor="ctr" anchorCtr="0"/>
          <a:lstStyle/>
          <a:p>
            <a:pPr algn="l">
              <a:lnSpc>
                <a:spcPct val="130000"/>
              </a:lnSpc>
              <a:buClrTx/>
              <a:buSzTx/>
              <a:buFontTx/>
            </a:pPr>
            <a:r>
              <a:rPr kumimoji="1" lang="zh-CN" altLang="en-US" sz="2800" u="sng" dirty="0">
                <a:solidFill>
                  <a:srgbClr val="0000FF"/>
                </a:solidFill>
                <a:ea typeface="黑体" panose="02010609060101010101" pitchFamily="2" charset="-122"/>
              </a:rPr>
              <a:t>2.  </a:t>
            </a:r>
            <a:r>
              <a:rPr kumimoji="1" lang="zh-CN" altLang="en-US" sz="2800" u="sng" dirty="0">
                <a:solidFill>
                  <a:srgbClr val="0000FF"/>
                </a:solidFill>
                <a:latin typeface="黑体" panose="02010609060101010101" pitchFamily="2" charset="-122"/>
                <a:ea typeface="黑体" panose="02010609060101010101" pitchFamily="2" charset="-122"/>
                <a:cs typeface="+mn-cs"/>
              </a:rPr>
              <a:t>单端输入双端输出</a:t>
            </a:r>
            <a:endParaRPr kumimoji="1" lang="zh-CN" altLang="en-US" sz="2800" u="sng" dirty="0">
              <a:solidFill>
                <a:srgbClr val="0000FF"/>
              </a:solidFill>
              <a:latin typeface="黑体" panose="02010609060101010101" pitchFamily="2" charset="-122"/>
              <a:ea typeface="黑体" panose="02010609060101010101" pitchFamily="2" charset="-122"/>
              <a:cs typeface="+mn-cs"/>
            </a:endParaRPr>
          </a:p>
        </p:txBody>
      </p:sp>
      <p:pic>
        <p:nvPicPr>
          <p:cNvPr id="58371" name="图片 58370" descr="Dz030311"/>
          <p:cNvPicPr>
            <a:picLocks noChangeAspect="1"/>
          </p:cNvPicPr>
          <p:nvPr/>
        </p:nvPicPr>
        <p:blipFill>
          <a:blip r:embed="rId1"/>
          <a:srcRect r="53174" b="13649"/>
          <a:stretch>
            <a:fillRect/>
          </a:stretch>
        </p:blipFill>
        <p:spPr>
          <a:xfrm>
            <a:off x="614363" y="1418273"/>
            <a:ext cx="3733800" cy="2643187"/>
          </a:xfrm>
          <a:prstGeom prst="rect">
            <a:avLst/>
          </a:prstGeom>
          <a:noFill/>
          <a:ln w="9525">
            <a:noFill/>
          </a:ln>
        </p:spPr>
      </p:pic>
      <p:pic>
        <p:nvPicPr>
          <p:cNvPr id="58372" name="图片 58371" descr="Dz030311"/>
          <p:cNvPicPr>
            <a:picLocks noChangeAspect="1"/>
          </p:cNvPicPr>
          <p:nvPr/>
        </p:nvPicPr>
        <p:blipFill>
          <a:blip r:embed="rId1"/>
          <a:srcRect l="51147" b="9894"/>
          <a:stretch>
            <a:fillRect/>
          </a:stretch>
        </p:blipFill>
        <p:spPr>
          <a:xfrm>
            <a:off x="4500563" y="1342073"/>
            <a:ext cx="3657600" cy="2589212"/>
          </a:xfrm>
          <a:prstGeom prst="rect">
            <a:avLst/>
          </a:prstGeom>
          <a:noFill/>
          <a:ln w="9525">
            <a:noFill/>
          </a:ln>
        </p:spPr>
      </p:pic>
      <p:grpSp>
        <p:nvGrpSpPr>
          <p:cNvPr id="58373" name="组合 58372"/>
          <p:cNvGrpSpPr/>
          <p:nvPr/>
        </p:nvGrpSpPr>
        <p:grpSpPr>
          <a:xfrm>
            <a:off x="5186363" y="3094673"/>
            <a:ext cx="2263775" cy="1295400"/>
            <a:chOff x="3264" y="2304"/>
            <a:chExt cx="1426" cy="897"/>
          </a:xfrm>
        </p:grpSpPr>
        <p:sp>
          <p:nvSpPr>
            <p:cNvPr id="58374" name="线形标注 1 58373"/>
            <p:cNvSpPr/>
            <p:nvPr/>
          </p:nvSpPr>
          <p:spPr>
            <a:xfrm>
              <a:off x="3312" y="2880"/>
              <a:ext cx="1378" cy="321"/>
            </a:xfrm>
            <a:prstGeom prst="borderCallout1">
              <a:avLst>
                <a:gd name="adj1" fmla="val 22431"/>
                <a:gd name="adj2" fmla="val 103481"/>
                <a:gd name="adj3" fmla="val -171028"/>
                <a:gd name="adj4" fmla="val 117125"/>
              </a:avLst>
            </a:prstGeom>
            <a:solidFill>
              <a:srgbClr val="FFFFCC"/>
            </a:solidFill>
            <a:ln w="19050" cap="flat" cmpd="sng">
              <a:solidFill>
                <a:srgbClr val="FF3300"/>
              </a:solidFill>
              <a:prstDash val="solid"/>
              <a:miter/>
              <a:headEnd type="none" w="med" len="med"/>
              <a:tailEnd type="none" w="med" len="med"/>
            </a:ln>
          </p:spPr>
          <p:txBody>
            <a:bodyPr/>
            <a:lstStyle/>
            <a:p>
              <a:pPr algn="ctr"/>
              <a:r>
                <a:rPr lang="zh-CN" altLang="en-US" sz="2400" b="1" dirty="0">
                  <a:latin typeface="Times New Roman" panose="02020603050405020304" pitchFamily="18" charset="0"/>
                  <a:cs typeface="Times New Roman" panose="02020603050405020304" pitchFamily="18" charset="0"/>
                </a:rPr>
                <a:t>共模输入电压</a:t>
              </a:r>
              <a:endParaRPr lang="zh-CN" altLang="en-US" sz="2400" b="1">
                <a:latin typeface="Times New Roman" panose="02020603050405020304" pitchFamily="18" charset="0"/>
                <a:cs typeface="Times New Roman" panose="02020603050405020304" pitchFamily="18" charset="0"/>
              </a:endParaRPr>
            </a:p>
          </p:txBody>
        </p:sp>
        <p:sp>
          <p:nvSpPr>
            <p:cNvPr id="58375" name="直接连接符 58374"/>
            <p:cNvSpPr/>
            <p:nvPr/>
          </p:nvSpPr>
          <p:spPr>
            <a:xfrm>
              <a:off x="3264" y="2304"/>
              <a:ext cx="288" cy="528"/>
            </a:xfrm>
            <a:prstGeom prst="line">
              <a:avLst/>
            </a:prstGeom>
            <a:ln w="19050" cap="flat" cmpd="sng">
              <a:solidFill>
                <a:srgbClr val="FF3300"/>
              </a:solidFill>
              <a:prstDash val="solid"/>
              <a:headEnd type="none" w="med" len="med"/>
              <a:tailEnd type="none" w="med" len="med"/>
            </a:ln>
          </p:spPr>
          <p:txBody>
            <a:bodyPr/>
            <a:lstStyle/>
            <a:p>
              <a:endParaRPr lang="zh-CN" altLang="en-US"/>
            </a:p>
          </p:txBody>
        </p:sp>
      </p:grpSp>
      <p:grpSp>
        <p:nvGrpSpPr>
          <p:cNvPr id="58376" name="组合 58375"/>
          <p:cNvGrpSpPr/>
          <p:nvPr/>
        </p:nvGrpSpPr>
        <p:grpSpPr>
          <a:xfrm>
            <a:off x="5276850" y="3628073"/>
            <a:ext cx="2500313" cy="1295400"/>
            <a:chOff x="3321" y="2640"/>
            <a:chExt cx="1575" cy="1008"/>
          </a:xfrm>
        </p:grpSpPr>
        <p:sp>
          <p:nvSpPr>
            <p:cNvPr id="58377" name="线形标注 1 58376"/>
            <p:cNvSpPr/>
            <p:nvPr/>
          </p:nvSpPr>
          <p:spPr>
            <a:xfrm>
              <a:off x="3321" y="3320"/>
              <a:ext cx="1383" cy="328"/>
            </a:xfrm>
            <a:prstGeom prst="borderCallout1">
              <a:avLst>
                <a:gd name="adj1" fmla="val 21949"/>
                <a:gd name="adj2" fmla="val -3472"/>
                <a:gd name="adj3" fmla="val -192685"/>
                <a:gd name="adj4" fmla="val -15329"/>
              </a:avLst>
            </a:prstGeom>
            <a:solidFill>
              <a:srgbClr val="FFFFCC"/>
            </a:solidFill>
            <a:ln w="19050" cap="flat" cmpd="sng">
              <a:solidFill>
                <a:srgbClr val="FF3300"/>
              </a:solidFill>
              <a:prstDash val="solid"/>
              <a:miter/>
              <a:headEnd type="none" w="med" len="med"/>
              <a:tailEnd type="none" w="med" len="med"/>
            </a:ln>
          </p:spPr>
          <p:txBody>
            <a:bodyPr/>
            <a:lstStyle/>
            <a:p>
              <a:pPr algn="ctr"/>
              <a:r>
                <a:rPr lang="zh-CN" altLang="en-US" sz="2400" b="1" dirty="0">
                  <a:latin typeface="Times New Roman" panose="02020603050405020304" pitchFamily="18" charset="0"/>
                  <a:cs typeface="Times New Roman" panose="02020603050405020304" pitchFamily="18" charset="0"/>
                </a:rPr>
                <a:t>差模输入电压</a:t>
              </a:r>
              <a:endParaRPr lang="zh-CN" altLang="en-US" sz="2400" b="1">
                <a:latin typeface="Times New Roman" panose="02020603050405020304" pitchFamily="18" charset="0"/>
                <a:cs typeface="Times New Roman" panose="02020603050405020304" pitchFamily="18" charset="0"/>
              </a:endParaRPr>
            </a:p>
          </p:txBody>
        </p:sp>
        <p:sp>
          <p:nvSpPr>
            <p:cNvPr id="58378" name="直接连接符 58377"/>
            <p:cNvSpPr/>
            <p:nvPr/>
          </p:nvSpPr>
          <p:spPr>
            <a:xfrm flipH="1">
              <a:off x="4752" y="2640"/>
              <a:ext cx="144" cy="768"/>
            </a:xfrm>
            <a:prstGeom prst="line">
              <a:avLst/>
            </a:prstGeom>
            <a:ln w="19050" cap="flat" cmpd="sng">
              <a:solidFill>
                <a:srgbClr val="FF3300"/>
              </a:solidFill>
              <a:prstDash val="solid"/>
              <a:headEnd type="none" w="med" len="med"/>
              <a:tailEnd type="none" w="med" len="med"/>
            </a:ln>
          </p:spPr>
          <p:txBody>
            <a:bodyPr/>
            <a:lstStyle/>
            <a:p>
              <a:endParaRPr lang="zh-CN" altLang="en-US"/>
            </a:p>
          </p:txBody>
        </p:sp>
      </p:grpSp>
      <p:sp>
        <p:nvSpPr>
          <p:cNvPr id="58379" name="文本框 58378"/>
          <p:cNvSpPr txBox="1"/>
          <p:nvPr/>
        </p:nvSpPr>
        <p:spPr>
          <a:xfrm>
            <a:off x="899795" y="4173220"/>
            <a:ext cx="3856355" cy="977265"/>
          </a:xfrm>
          <a:prstGeom prst="rect">
            <a:avLst/>
          </a:prstGeom>
          <a:noFill/>
          <a:ln w="9525">
            <a:noFill/>
          </a:ln>
        </p:spPr>
        <p:txBody>
          <a:bodyPr wrap="square">
            <a:spAutoFit/>
          </a:bodyPr>
          <a:lstStyle/>
          <a:p>
            <a:pPr>
              <a:lnSpc>
                <a:spcPct val="120000"/>
              </a:lnSpc>
            </a:pPr>
            <a:r>
              <a:rPr lang="en-US" altLang="zh-CN" sz="2400" b="1" dirty="0">
                <a:latin typeface="Times New Roman" panose="02020603050405020304" pitchFamily="18" charset="0"/>
                <a:cs typeface="Times New Roman" panose="02020603050405020304" pitchFamily="18" charset="0"/>
              </a:rPr>
              <a:t>   </a:t>
            </a:r>
            <a:r>
              <a:rPr lang="zh-CN" altLang="en-US" sz="2400" b="1" dirty="0">
                <a:solidFill>
                  <a:srgbClr val="A50021"/>
                </a:solidFill>
                <a:latin typeface="Times New Roman" panose="02020603050405020304" pitchFamily="18" charset="0"/>
                <a:cs typeface="Times New Roman" panose="02020603050405020304" pitchFamily="18" charset="0"/>
              </a:rPr>
              <a:t>输入差模信号的同时总是伴随着共模信号输入：</a:t>
            </a:r>
            <a:endParaRPr lang="zh-CN" altLang="en-US" sz="2400" b="1" baseline="-25000">
              <a:solidFill>
                <a:srgbClr val="A50021"/>
              </a:solidFill>
              <a:latin typeface="Times New Roman" panose="02020603050405020304" pitchFamily="18" charset="0"/>
              <a:cs typeface="Times New Roman" panose="02020603050405020304" pitchFamily="18" charset="0"/>
            </a:endParaRPr>
          </a:p>
        </p:txBody>
      </p:sp>
      <p:graphicFrame>
        <p:nvGraphicFramePr>
          <p:cNvPr id="58381" name="对象 58380"/>
          <p:cNvGraphicFramePr/>
          <p:nvPr/>
        </p:nvGraphicFramePr>
        <p:xfrm>
          <a:off x="1546543" y="5221923"/>
          <a:ext cx="2870835" cy="533400"/>
        </p:xfrm>
        <a:graphic>
          <a:graphicData uri="http://schemas.openxmlformats.org/presentationml/2006/ole">
            <mc:AlternateContent xmlns:mc="http://schemas.openxmlformats.org/markup-compatibility/2006">
              <mc:Choice xmlns:v="urn:schemas-microsoft-com:vml" Requires="v">
                <p:oleObj spid="_x0000_s2" name="" r:id="rId2" imgW="1231265" imgH="228600" progId="Equation.3">
                  <p:embed/>
                </p:oleObj>
              </mc:Choice>
              <mc:Fallback>
                <p:oleObj name="" r:id="rId2" imgW="1231265" imgH="228600" progId="Equation.3">
                  <p:embed/>
                  <p:pic>
                    <p:nvPicPr>
                      <p:cNvPr id="0" name="图片 3083"/>
                      <p:cNvPicPr/>
                      <p:nvPr/>
                    </p:nvPicPr>
                    <p:blipFill>
                      <a:blip r:embed="rId3"/>
                      <a:stretch>
                        <a:fillRect/>
                      </a:stretch>
                    </p:blipFill>
                    <p:spPr>
                      <a:xfrm>
                        <a:off x="1546543" y="5221923"/>
                        <a:ext cx="2870835" cy="53340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3" name="灯片编号占位符 2"/>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4" name="标题 58369"/>
          <p:cNvSpPr>
            <a:spLocks noGrp="1"/>
          </p:cNvSpPr>
          <p:nvPr/>
        </p:nvSpPr>
        <p:spPr>
          <a:xfrm>
            <a:off x="468630" y="6012815"/>
            <a:ext cx="3398520" cy="51943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a:lstStyle>
          <a:p>
            <a:pPr algn="l">
              <a:lnSpc>
                <a:spcPct val="100000"/>
              </a:lnSpc>
              <a:spcBef>
                <a:spcPct val="50000"/>
              </a:spcBef>
              <a:buClrTx/>
              <a:buSzTx/>
              <a:buFontTx/>
            </a:pPr>
            <a:r>
              <a:rPr kumimoji="1" lang="en-US" altLang="zh-CN" sz="2800" u="sng" dirty="0">
                <a:solidFill>
                  <a:srgbClr val="0000FF"/>
                </a:solidFill>
                <a:ea typeface="黑体" panose="02010609060101010101" pitchFamily="2" charset="-122"/>
              </a:rPr>
              <a:t>3.</a:t>
            </a:r>
            <a:r>
              <a:rPr kumimoji="1" lang="zh-CN" altLang="en-US" sz="2800" u="sng" dirty="0">
                <a:solidFill>
                  <a:srgbClr val="0000FF"/>
                </a:solidFill>
                <a:latin typeface="黑体" panose="02010609060101010101" pitchFamily="2" charset="-122"/>
                <a:ea typeface="黑体" panose="02010609060101010101" pitchFamily="2" charset="-122"/>
                <a:cs typeface="+mn-cs"/>
              </a:rPr>
              <a:t>单端输入单端输出</a:t>
            </a:r>
            <a:endParaRPr lang="zh-CN" altLang="en-US" sz="2400" b="1" dirty="0">
              <a:solidFill>
                <a:schemeClr val="tx1"/>
              </a:solidFill>
              <a:latin typeface="Verdana" panose="020B0604030504040204" pitchFamily="34" charset="0"/>
              <a:ea typeface="宋体" panose="02010600030101010101" pitchFamily="2" charset="-122"/>
            </a:endParaRPr>
          </a:p>
        </p:txBody>
      </p:sp>
      <p:sp>
        <p:nvSpPr>
          <p:cNvPr id="5" name="标题 58369"/>
          <p:cNvSpPr>
            <a:spLocks noGrp="1"/>
          </p:cNvSpPr>
          <p:nvPr>
            <p:custDataLst>
              <p:tags r:id="rId4"/>
            </p:custDataLst>
          </p:nvPr>
        </p:nvSpPr>
        <p:spPr>
          <a:xfrm>
            <a:off x="3715385" y="6012815"/>
            <a:ext cx="5158105" cy="51943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a:lstStyle>
          <a:p>
            <a:pPr algn="l">
              <a:lnSpc>
                <a:spcPct val="100000"/>
              </a:lnSpc>
              <a:spcBef>
                <a:spcPct val="50000"/>
              </a:spcBef>
              <a:buClrTx/>
              <a:buSzTx/>
              <a:buFontTx/>
            </a:pPr>
            <a:r>
              <a:rPr lang="zh-CN" altLang="en-US" sz="2400" b="1" dirty="0">
                <a:solidFill>
                  <a:schemeClr val="tx1"/>
                </a:solidFill>
                <a:latin typeface="Verdana" panose="020B0604030504040204" pitchFamily="34" charset="0"/>
                <a:ea typeface="宋体" panose="02010600030101010101" pitchFamily="2" charset="-122"/>
              </a:rPr>
              <a:t>分析类似于双端输入单端输出。</a:t>
            </a:r>
            <a:endParaRPr lang="zh-CN" altLang="en-US" sz="2400" b="1" dirty="0">
              <a:solidFill>
                <a:schemeClr val="tx1"/>
              </a:solidFill>
              <a:latin typeface="Verdana" panose="020B0604030504040204" pitchFamily="34" charset="0"/>
              <a:ea typeface="宋体" panose="02010600030101010101" pitchFamily="2" charset="-122"/>
            </a:endParaRPr>
          </a:p>
        </p:txBody>
      </p:sp>
      <p:sp>
        <p:nvSpPr>
          <p:cNvPr id="6" name="标题 58369"/>
          <p:cNvSpPr>
            <a:spLocks noGrp="1"/>
          </p:cNvSpPr>
          <p:nvPr/>
        </p:nvSpPr>
        <p:spPr>
          <a:xfrm>
            <a:off x="4572000" y="5271770"/>
            <a:ext cx="4511675" cy="51943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a:lstStyle>
          <a:p>
            <a:pPr algn="l">
              <a:lnSpc>
                <a:spcPct val="100000"/>
              </a:lnSpc>
              <a:spcBef>
                <a:spcPct val="50000"/>
              </a:spcBef>
              <a:buClrTx/>
              <a:buSzTx/>
              <a:buFontTx/>
            </a:pPr>
            <a:r>
              <a:rPr lang="zh-CN" altLang="en-US" sz="2400" b="1" dirty="0">
                <a:solidFill>
                  <a:schemeClr val="tx1"/>
                </a:solidFill>
                <a:latin typeface="Verdana" panose="020B0604030504040204" pitchFamily="34" charset="0"/>
                <a:ea typeface="宋体" panose="02010600030101010101" pitchFamily="2" charset="-122"/>
              </a:rPr>
              <a:t>分析类似于双端输入双端输出。</a:t>
            </a:r>
            <a:endParaRPr lang="zh-CN" altLang="en-US" sz="2400" b="1" dirty="0">
              <a:solidFill>
                <a:schemeClr val="tx1"/>
              </a:solidFill>
              <a:latin typeface="Verdana" panose="020B0604030504040204"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8372"/>
                                        </p:tgtEl>
                                        <p:attrNameLst>
                                          <p:attrName>style.visibility</p:attrName>
                                        </p:attrNameLst>
                                      </p:cBhvr>
                                      <p:to>
                                        <p:strVal val="visible"/>
                                      </p:to>
                                    </p:set>
                                    <p:animEffect transition="in" filter="blinds(horizontal)">
                                      <p:cBhvr>
                                        <p:cTn id="7" dur="500"/>
                                        <p:tgtEl>
                                          <p:spTgt spid="5837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8373"/>
                                        </p:tgtEl>
                                        <p:attrNameLst>
                                          <p:attrName>style.visibility</p:attrName>
                                        </p:attrNameLst>
                                      </p:cBhvr>
                                      <p:to>
                                        <p:strVal val="visible"/>
                                      </p:to>
                                    </p:set>
                                    <p:animEffect transition="in" filter="blinds(horizontal)">
                                      <p:cBhvr>
                                        <p:cTn id="12" dur="500"/>
                                        <p:tgtEl>
                                          <p:spTgt spid="5837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8376"/>
                                        </p:tgtEl>
                                        <p:attrNameLst>
                                          <p:attrName>style.visibility</p:attrName>
                                        </p:attrNameLst>
                                      </p:cBhvr>
                                      <p:to>
                                        <p:strVal val="visible"/>
                                      </p:to>
                                    </p:set>
                                    <p:animEffect transition="in" filter="blinds(horizontal)">
                                      <p:cBhvr>
                                        <p:cTn id="17" dur="500"/>
                                        <p:tgtEl>
                                          <p:spTgt spid="5837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8379">
                                            <p:txEl>
                                              <p:pRg st="0" end="0"/>
                                            </p:txEl>
                                          </p:spTgt>
                                        </p:tgtEl>
                                        <p:attrNameLst>
                                          <p:attrName>style.visibility</p:attrName>
                                        </p:attrNameLst>
                                      </p:cBhvr>
                                      <p:to>
                                        <p:strVal val="visible"/>
                                      </p:to>
                                    </p:set>
                                    <p:animEffect transition="in" filter="blinds(horizontal)">
                                      <p:cBhvr>
                                        <p:cTn id="22" dur="500"/>
                                        <p:tgtEl>
                                          <p:spTgt spid="58379">
                                            <p:txEl>
                                              <p:pRg st="0" end="0"/>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58381"/>
                                        </p:tgtEl>
                                        <p:attrNameLst>
                                          <p:attrName>style.visibility</p:attrName>
                                        </p:attrNameLst>
                                      </p:cBhvr>
                                      <p:to>
                                        <p:strVal val="visible"/>
                                      </p:to>
                                    </p:set>
                                    <p:animEffect transition="in" filter="blinds(horizontal)">
                                      <p:cBhvr>
                                        <p:cTn id="25" dur="500"/>
                                        <p:tgtEl>
                                          <p:spTgt spid="5838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linds(horizontal)">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linds(horizontal)">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9" grpId="0" build="p"/>
      <p:bldP spid="4" grpId="0"/>
      <p:bldP spid="5"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60417"/>
          <p:cNvSpPr>
            <a:spLocks noGrp="1"/>
          </p:cNvSpPr>
          <p:nvPr>
            <p:ph type="title"/>
          </p:nvPr>
        </p:nvSpPr>
        <p:spPr>
          <a:xfrm>
            <a:off x="250825" y="981075"/>
            <a:ext cx="8281988" cy="609600"/>
          </a:xfrm>
        </p:spPr>
        <p:txBody>
          <a:bodyPr anchor="ctr" anchorCtr="0"/>
          <a:lstStyle/>
          <a:p>
            <a:pPr algn="l"/>
            <a:r>
              <a:rPr kumimoji="1" lang="zh-CN" altLang="en-US" sz="2800" u="sng" dirty="0">
                <a:solidFill>
                  <a:srgbClr val="0000FF"/>
                </a:solidFill>
                <a:ea typeface="黑体" panose="02010609060101010101" pitchFamily="2" charset="-122"/>
              </a:rPr>
              <a:t>3.  </a:t>
            </a:r>
            <a:r>
              <a:rPr kumimoji="1" lang="zh-CN" altLang="en-US" sz="2800" u="sng" dirty="0">
                <a:solidFill>
                  <a:srgbClr val="0000FF"/>
                </a:solidFill>
                <a:latin typeface="黑体" panose="02010609060101010101" pitchFamily="2" charset="-122"/>
                <a:ea typeface="黑体" panose="02010609060101010101" pitchFamily="2" charset="-122"/>
                <a:cs typeface="+mn-cs"/>
              </a:rPr>
              <a:t>四种接法的比较：</a:t>
            </a:r>
            <a:r>
              <a:rPr lang="zh-CN" altLang="zh-CN" sz="2800" b="1" dirty="0">
                <a:solidFill>
                  <a:schemeClr val="tx1"/>
                </a:solidFill>
              </a:rPr>
              <a:t>电路</a:t>
            </a:r>
            <a:r>
              <a:rPr lang="zh-CN" altLang="en-US" sz="2800" b="1" dirty="0">
                <a:solidFill>
                  <a:schemeClr val="tx1"/>
                </a:solidFill>
              </a:rPr>
              <a:t>参数</a:t>
            </a:r>
            <a:r>
              <a:rPr lang="zh-CN" altLang="zh-CN" sz="2800" b="1" dirty="0">
                <a:solidFill>
                  <a:schemeClr val="tx1"/>
                </a:solidFill>
              </a:rPr>
              <a:t>理想对称条件下</a:t>
            </a:r>
            <a:endParaRPr lang="zh-CN" altLang="zh-CN" sz="2800" b="1" dirty="0">
              <a:solidFill>
                <a:schemeClr val="tx1"/>
              </a:solidFill>
            </a:endParaRPr>
          </a:p>
        </p:txBody>
      </p:sp>
      <p:sp>
        <p:nvSpPr>
          <p:cNvPr id="60419" name="文本框 60418"/>
          <p:cNvSpPr txBox="1"/>
          <p:nvPr/>
        </p:nvSpPr>
        <p:spPr>
          <a:xfrm>
            <a:off x="782638" y="1700213"/>
            <a:ext cx="7924800" cy="968375"/>
          </a:xfrm>
          <a:prstGeom prst="rect">
            <a:avLst/>
          </a:prstGeom>
          <a:noFill/>
          <a:ln w="9525">
            <a:noFill/>
          </a:ln>
        </p:spPr>
        <p:txBody>
          <a:bodyPr>
            <a:spAutoFit/>
          </a:bodyPr>
          <a:lstStyle/>
          <a:p>
            <a:pPr>
              <a:lnSpc>
                <a:spcPct val="120000"/>
              </a:lnSpc>
            </a:pPr>
            <a:r>
              <a:rPr lang="zh-CN" altLang="en-US" sz="2400" b="1" dirty="0">
                <a:solidFill>
                  <a:srgbClr val="FF0000"/>
                </a:solidFill>
                <a:latin typeface="Times New Roman" panose="02020603050405020304" pitchFamily="18" charset="0"/>
                <a:cs typeface="Times New Roman" panose="02020603050405020304" pitchFamily="18" charset="0"/>
              </a:rPr>
              <a:t>输入</a:t>
            </a:r>
            <a:r>
              <a:rPr lang="zh-CN" altLang="en-US" sz="2400" b="1" dirty="0">
                <a:latin typeface="Times New Roman" panose="02020603050405020304" pitchFamily="18" charset="0"/>
                <a:cs typeface="Times New Roman" panose="02020603050405020304" pitchFamily="18" charset="0"/>
              </a:rPr>
              <a:t>方式： </a:t>
            </a:r>
            <a:r>
              <a:rPr lang="en-US" altLang="zh-CN" sz="2400" b="1" i="1" dirty="0" err="1">
                <a:latin typeface="Times New Roman" panose="02020603050405020304" pitchFamily="18" charset="0"/>
                <a:cs typeface="Times New Roman" panose="02020603050405020304" pitchFamily="18" charset="0"/>
              </a:rPr>
              <a:t>R</a:t>
            </a:r>
            <a:r>
              <a:rPr lang="en-US" altLang="zh-CN" sz="2400" b="1" baseline="-25000" dirty="0" err="1">
                <a:latin typeface="Times New Roman" panose="02020603050405020304" pitchFamily="18" charset="0"/>
                <a:cs typeface="Times New Roman" panose="02020603050405020304" pitchFamily="18" charset="0"/>
              </a:rPr>
              <a:t>i</a:t>
            </a:r>
            <a:r>
              <a:rPr lang="zh-CN" altLang="en-US" sz="2400" b="1" dirty="0">
                <a:latin typeface="Times New Roman" panose="02020603050405020304" pitchFamily="18" charset="0"/>
                <a:cs typeface="Times New Roman" panose="02020603050405020304" pitchFamily="18" charset="0"/>
              </a:rPr>
              <a:t>均为</a:t>
            </a:r>
            <a:r>
              <a:rPr lang="en-US" altLang="zh-CN" sz="2400" b="1">
                <a:latin typeface="Times New Roman" panose="02020603050405020304" pitchFamily="18" charset="0"/>
                <a:cs typeface="Times New Roman" panose="02020603050405020304" pitchFamily="18" charset="0"/>
              </a:rPr>
              <a:t>2(</a:t>
            </a:r>
            <a:r>
              <a:rPr lang="en-US" altLang="zh-CN" sz="2400" b="1" i="1">
                <a:latin typeface="Times New Roman" panose="02020603050405020304" pitchFamily="18" charset="0"/>
                <a:cs typeface="Times New Roman" panose="02020603050405020304" pitchFamily="18" charset="0"/>
              </a:rPr>
              <a:t>R</a:t>
            </a:r>
            <a:r>
              <a:rPr lang="en-US" altLang="zh-CN" sz="2400" b="1" baseline="-25000">
                <a:latin typeface="Times New Roman" panose="02020603050405020304" pitchFamily="18" charset="0"/>
                <a:cs typeface="Times New Roman" panose="02020603050405020304" pitchFamily="18" charset="0"/>
              </a:rPr>
              <a:t>b</a:t>
            </a:r>
            <a:r>
              <a:rPr lang="en-US" altLang="zh-CN" sz="2400" b="1">
                <a:latin typeface="Times New Roman" panose="02020603050405020304" pitchFamily="18" charset="0"/>
                <a:cs typeface="Times New Roman" panose="02020603050405020304" pitchFamily="18" charset="0"/>
              </a:rPr>
              <a:t>+</a:t>
            </a:r>
            <a:r>
              <a:rPr lang="en-US" altLang="zh-CN" sz="2400" b="1" i="1">
                <a:latin typeface="Times New Roman" panose="02020603050405020304" pitchFamily="18" charset="0"/>
                <a:cs typeface="Times New Roman" panose="02020603050405020304" pitchFamily="18" charset="0"/>
              </a:rPr>
              <a:t>r</a:t>
            </a:r>
            <a:r>
              <a:rPr lang="en-US" altLang="zh-CN" sz="2400" b="1" baseline="-25000">
                <a:latin typeface="Times New Roman" panose="02020603050405020304" pitchFamily="18" charset="0"/>
                <a:cs typeface="Times New Roman" panose="02020603050405020304" pitchFamily="18" charset="0"/>
              </a:rPr>
              <a:t>be</a:t>
            </a:r>
            <a:r>
              <a:rPr lang="en-US" altLang="zh-CN" sz="2400" b="1">
                <a:latin typeface="Times New Roman" panose="02020603050405020304" pitchFamily="18" charset="0"/>
                <a:cs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双端输入时无共模信号输入，单端输入时有共模信号输入。</a:t>
            </a:r>
            <a:endParaRPr lang="zh-CN" altLang="en-US" sz="2400" b="1">
              <a:latin typeface="Times New Roman" panose="02020603050405020304" pitchFamily="18" charset="0"/>
              <a:cs typeface="Times New Roman" panose="02020603050405020304" pitchFamily="18" charset="0"/>
            </a:endParaRPr>
          </a:p>
        </p:txBody>
      </p:sp>
      <p:sp>
        <p:nvSpPr>
          <p:cNvPr id="60420" name="文本框 60419"/>
          <p:cNvSpPr txBox="1"/>
          <p:nvPr/>
        </p:nvSpPr>
        <p:spPr>
          <a:xfrm>
            <a:off x="782638" y="2762568"/>
            <a:ext cx="7772400" cy="457200"/>
          </a:xfrm>
          <a:prstGeom prst="rect">
            <a:avLst/>
          </a:prstGeom>
          <a:noFill/>
          <a:ln w="9525">
            <a:noFill/>
          </a:ln>
        </p:spPr>
        <p:txBody>
          <a:bodyPr>
            <a:spAutoFit/>
          </a:bodyPr>
          <a:lstStyle/>
          <a:p>
            <a:pPr>
              <a:spcBef>
                <a:spcPct val="50000"/>
              </a:spcBef>
            </a:pPr>
            <a:r>
              <a:rPr lang="zh-CN" altLang="en-US" sz="2400" b="1" dirty="0">
                <a:solidFill>
                  <a:srgbClr val="FF0000"/>
                </a:solidFill>
                <a:latin typeface="Times New Roman" panose="02020603050405020304" pitchFamily="18" charset="0"/>
                <a:cs typeface="Times New Roman" panose="02020603050405020304" pitchFamily="18" charset="0"/>
              </a:rPr>
              <a:t>输出</a:t>
            </a:r>
            <a:r>
              <a:rPr lang="zh-CN" altLang="en-US" sz="2400" b="1" dirty="0">
                <a:latin typeface="Times New Roman" panose="02020603050405020304" pitchFamily="18" charset="0"/>
                <a:cs typeface="Times New Roman" panose="02020603050405020304" pitchFamily="18" charset="0"/>
              </a:rPr>
              <a:t>方式：</a:t>
            </a:r>
            <a:r>
              <a:rPr lang="en-US" altLang="zh-CN" sz="2400" b="1" i="1">
                <a:latin typeface="Times New Roman" panose="02020603050405020304" pitchFamily="18" charset="0"/>
                <a:cs typeface="Times New Roman" panose="02020603050405020304" pitchFamily="18" charset="0"/>
              </a:rPr>
              <a:t>Q</a:t>
            </a:r>
            <a:r>
              <a:rPr lang="zh-CN" altLang="zh-CN" sz="2400" b="1" dirty="0">
                <a:latin typeface="Times New Roman" panose="02020603050405020304" pitchFamily="18" charset="0"/>
                <a:cs typeface="Times New Roman" panose="02020603050405020304" pitchFamily="18" charset="0"/>
              </a:rPr>
              <a:t>点、</a:t>
            </a:r>
            <a:r>
              <a:rPr lang="en-US" altLang="zh-CN" sz="2400" b="1" i="1">
                <a:latin typeface="Times New Roman" panose="02020603050405020304" pitchFamily="18" charset="0"/>
                <a:cs typeface="Times New Roman" panose="02020603050405020304" pitchFamily="18" charset="0"/>
              </a:rPr>
              <a:t>A</a:t>
            </a:r>
            <a:r>
              <a:rPr lang="en-US" altLang="zh-CN" sz="2400" b="1" baseline="-25000">
                <a:latin typeface="Times New Roman" panose="02020603050405020304" pitchFamily="18" charset="0"/>
                <a:cs typeface="Times New Roman" panose="02020603050405020304" pitchFamily="18" charset="0"/>
              </a:rPr>
              <a:t>d</a:t>
            </a:r>
            <a:r>
              <a:rPr lang="zh-CN" altLang="en-US" sz="2400" b="1">
                <a:latin typeface="Times New Roman" panose="02020603050405020304" pitchFamily="18" charset="0"/>
                <a:cs typeface="Times New Roman" panose="02020603050405020304" pitchFamily="18" charset="0"/>
              </a:rPr>
              <a:t>、 </a:t>
            </a:r>
            <a:r>
              <a:rPr lang="en-US" altLang="zh-CN" sz="2400" b="1" i="1">
                <a:latin typeface="Times New Roman" panose="02020603050405020304" pitchFamily="18" charset="0"/>
                <a:cs typeface="Times New Roman" panose="02020603050405020304" pitchFamily="18" charset="0"/>
              </a:rPr>
              <a:t>A</a:t>
            </a:r>
            <a:r>
              <a:rPr lang="en-US" altLang="zh-CN" sz="2400" b="1" baseline="-25000">
                <a:latin typeface="Times New Roman" panose="02020603050405020304" pitchFamily="18" charset="0"/>
                <a:cs typeface="Times New Roman" panose="02020603050405020304" pitchFamily="18" charset="0"/>
              </a:rPr>
              <a:t>c</a:t>
            </a:r>
            <a:r>
              <a:rPr lang="zh-CN" altLang="en-US" sz="2400" b="1">
                <a:latin typeface="Times New Roman" panose="02020603050405020304" pitchFamily="18" charset="0"/>
                <a:cs typeface="Times New Roman" panose="02020603050405020304" pitchFamily="18" charset="0"/>
              </a:rPr>
              <a:t>、 </a:t>
            </a:r>
            <a:r>
              <a:rPr lang="en-US" altLang="zh-CN" sz="2400" b="1" i="1">
                <a:latin typeface="Times New Roman" panose="02020603050405020304" pitchFamily="18" charset="0"/>
                <a:cs typeface="Times New Roman" panose="02020603050405020304" pitchFamily="18" charset="0"/>
              </a:rPr>
              <a:t>K</a:t>
            </a:r>
            <a:r>
              <a:rPr lang="en-US" altLang="zh-CN" sz="2400" b="1" baseline="-25000">
                <a:latin typeface="Times New Roman" panose="02020603050405020304" pitchFamily="18" charset="0"/>
                <a:cs typeface="Times New Roman" panose="02020603050405020304" pitchFamily="18" charset="0"/>
              </a:rPr>
              <a:t>CMR</a:t>
            </a:r>
            <a:r>
              <a:rPr lang="zh-CN" altLang="en-US" sz="2400" b="1">
                <a:latin typeface="Times New Roman" panose="02020603050405020304" pitchFamily="18" charset="0"/>
                <a:cs typeface="Times New Roman" panose="02020603050405020304" pitchFamily="18" charset="0"/>
              </a:rPr>
              <a:t>、</a:t>
            </a:r>
            <a:r>
              <a:rPr lang="en-US" altLang="zh-CN" sz="2400" b="1" i="1">
                <a:latin typeface="Times New Roman" panose="02020603050405020304" pitchFamily="18" charset="0"/>
                <a:cs typeface="Times New Roman" panose="02020603050405020304" pitchFamily="18" charset="0"/>
              </a:rPr>
              <a:t>R</a:t>
            </a:r>
            <a:r>
              <a:rPr lang="en-US" altLang="zh-CN" sz="2400" b="1" baseline="-25000">
                <a:latin typeface="Times New Roman" panose="02020603050405020304" pitchFamily="18" charset="0"/>
                <a:cs typeface="Times New Roman" panose="02020603050405020304" pitchFamily="18" charset="0"/>
              </a:rPr>
              <a:t>o</a:t>
            </a:r>
            <a:r>
              <a:rPr lang="zh-CN" altLang="zh-CN" sz="2400" b="1" dirty="0">
                <a:latin typeface="Times New Roman" panose="02020603050405020304" pitchFamily="18" charset="0"/>
                <a:cs typeface="Times New Roman" panose="02020603050405020304" pitchFamily="18" charset="0"/>
              </a:rPr>
              <a:t>均与之有关。</a:t>
            </a:r>
            <a:endParaRPr lang="zh-CN" altLang="en-US" sz="2400" b="1">
              <a:latin typeface="Times New Roman" panose="02020603050405020304" pitchFamily="18" charset="0"/>
              <a:cs typeface="Times New Roman" panose="02020603050405020304" pitchFamily="18" charset="0"/>
            </a:endParaRPr>
          </a:p>
        </p:txBody>
      </p:sp>
      <p:graphicFrame>
        <p:nvGraphicFramePr>
          <p:cNvPr id="60421" name="对象 60420"/>
          <p:cNvGraphicFramePr/>
          <p:nvPr/>
        </p:nvGraphicFramePr>
        <p:xfrm>
          <a:off x="488950" y="3357563"/>
          <a:ext cx="3646488" cy="2528887"/>
        </p:xfrm>
        <a:graphic>
          <a:graphicData uri="http://schemas.openxmlformats.org/presentationml/2006/ole">
            <mc:AlternateContent xmlns:mc="http://schemas.openxmlformats.org/markup-compatibility/2006">
              <mc:Choice xmlns:v="urn:schemas-microsoft-com:vml" Requires="v">
                <p:oleObj spid="_x0000_s2" name="" r:id="rId1" imgW="1866900" imgH="1295400" progId="Equation.3">
                  <p:embed/>
                </p:oleObj>
              </mc:Choice>
              <mc:Fallback>
                <p:oleObj name="" r:id="rId1" imgW="1866900" imgH="1295400" progId="Equation.3">
                  <p:embed/>
                  <p:pic>
                    <p:nvPicPr>
                      <p:cNvPr id="0" name="图片 3085"/>
                      <p:cNvPicPr/>
                      <p:nvPr/>
                    </p:nvPicPr>
                    <p:blipFill>
                      <a:blip r:embed="rId2"/>
                      <a:stretch>
                        <a:fillRect/>
                      </a:stretch>
                    </p:blipFill>
                    <p:spPr>
                      <a:xfrm>
                        <a:off x="488950" y="3357563"/>
                        <a:ext cx="3646488" cy="2528887"/>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60422" name="对象 60421"/>
          <p:cNvGraphicFramePr/>
          <p:nvPr/>
        </p:nvGraphicFramePr>
        <p:xfrm>
          <a:off x="4211638" y="3357563"/>
          <a:ext cx="4773612" cy="2994025"/>
        </p:xfrm>
        <a:graphic>
          <a:graphicData uri="http://schemas.openxmlformats.org/presentationml/2006/ole">
            <mc:AlternateContent xmlns:mc="http://schemas.openxmlformats.org/markup-compatibility/2006">
              <mc:Choice xmlns:v="urn:schemas-microsoft-com:vml" Requires="v">
                <p:oleObj spid="_x0000_s3" name="" r:id="rId3" imgW="2489200" imgH="1562100" progId="Equation.3">
                  <p:embed/>
                </p:oleObj>
              </mc:Choice>
              <mc:Fallback>
                <p:oleObj name="" r:id="rId3" imgW="2489200" imgH="1562100" progId="Equation.3">
                  <p:embed/>
                  <p:pic>
                    <p:nvPicPr>
                      <p:cNvPr id="0" name="图片 3086"/>
                      <p:cNvPicPr/>
                      <p:nvPr/>
                    </p:nvPicPr>
                    <p:blipFill>
                      <a:blip r:embed="rId4"/>
                      <a:stretch>
                        <a:fillRect/>
                      </a:stretch>
                    </p:blipFill>
                    <p:spPr>
                      <a:xfrm>
                        <a:off x="4211638" y="3357563"/>
                        <a:ext cx="4773612" cy="299402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420">
                                            <p:txEl>
                                              <p:pRg st="0" end="0"/>
                                            </p:txEl>
                                          </p:spTgt>
                                        </p:tgtEl>
                                        <p:attrNameLst>
                                          <p:attrName>style.visibility</p:attrName>
                                        </p:attrNameLst>
                                      </p:cBhvr>
                                      <p:to>
                                        <p:strVal val="visible"/>
                                      </p:to>
                                    </p:set>
                                    <p:animEffect transition="in" filter="blinds(horizontal)">
                                      <p:cBhvr>
                                        <p:cTn id="7" dur="500"/>
                                        <p:tgtEl>
                                          <p:spTgt spid="6042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0421"/>
                                        </p:tgtEl>
                                        <p:attrNameLst>
                                          <p:attrName>style.visibility</p:attrName>
                                        </p:attrNameLst>
                                      </p:cBhvr>
                                      <p:to>
                                        <p:strVal val="visible"/>
                                      </p:to>
                                    </p:set>
                                    <p:animEffect transition="in" filter="blinds(horizontal)">
                                      <p:cBhvr>
                                        <p:cTn id="10" dur="500"/>
                                        <p:tgtEl>
                                          <p:spTgt spid="60421"/>
                                        </p:tgtEl>
                                      </p:cBhvr>
                                    </p:animEffect>
                                  </p:childTnLst>
                                </p:cTn>
                              </p:par>
                              <p:par>
                                <p:cTn id="11" presetID="3" presetClass="entr" presetSubtype="10" fill="hold" nodeType="withEffect">
                                  <p:stCondLst>
                                    <p:cond delay="0"/>
                                  </p:stCondLst>
                                  <p:childTnLst>
                                    <p:set>
                                      <p:cBhvr>
                                        <p:cTn id="12" dur="1" fill="hold">
                                          <p:stCondLst>
                                            <p:cond delay="0"/>
                                          </p:stCondLst>
                                        </p:cTn>
                                        <p:tgtEl>
                                          <p:spTgt spid="60422"/>
                                        </p:tgtEl>
                                        <p:attrNameLst>
                                          <p:attrName>style.visibility</p:attrName>
                                        </p:attrNameLst>
                                      </p:cBhvr>
                                      <p:to>
                                        <p:strVal val="visible"/>
                                      </p:to>
                                    </p:set>
                                    <p:animEffect transition="in" filter="blinds(horizontal)">
                                      <p:cBhvr>
                                        <p:cTn id="13" dur="500"/>
                                        <p:tgtEl>
                                          <p:spTgt spid="60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467995" y="1196975"/>
            <a:ext cx="3849370" cy="2966720"/>
          </a:xfrm>
          <a:prstGeom prst="rect">
            <a:avLst/>
          </a:prstGeom>
        </p:spPr>
      </p:pic>
      <p:sp>
        <p:nvSpPr>
          <p:cNvPr id="61442" name="标题 61441"/>
          <p:cNvSpPr>
            <a:spLocks noGrp="1"/>
          </p:cNvSpPr>
          <p:nvPr>
            <p:ph type="title"/>
          </p:nvPr>
        </p:nvSpPr>
        <p:spPr>
          <a:xfrm>
            <a:off x="323850" y="621030"/>
            <a:ext cx="7434263" cy="685800"/>
          </a:xfrm>
        </p:spPr>
        <p:txBody>
          <a:bodyPr anchor="ctr" anchorCtr="0"/>
          <a:lstStyle/>
          <a:p>
            <a:pPr algn="l" eaLnBrk="0" hangingPunct="0">
              <a:lnSpc>
                <a:spcPct val="100000"/>
              </a:lnSpc>
              <a:buClrTx/>
              <a:buSzTx/>
              <a:buFontTx/>
            </a:pPr>
            <a:r>
              <a:rPr kumimoji="1" lang="zh-CN" altLang="en-US" sz="3200" dirty="0">
                <a:solidFill>
                  <a:srgbClr val="FF0000"/>
                </a:solidFill>
                <a:latin typeface="黑体" panose="02010609060101010101" pitchFamily="2" charset="-122"/>
                <a:ea typeface="黑体" panose="02010609060101010101" pitchFamily="2" charset="-122"/>
                <a:cs typeface="+mn-cs"/>
              </a:rPr>
              <a:t>五、具有恒流源的差分放大电路</a:t>
            </a:r>
            <a:endParaRPr kumimoji="1" lang="zh-CN" altLang="en-US" sz="3200" dirty="0">
              <a:solidFill>
                <a:srgbClr val="FF0000"/>
              </a:solidFill>
              <a:latin typeface="黑体" panose="02010609060101010101" pitchFamily="2" charset="-122"/>
              <a:ea typeface="黑体" panose="02010609060101010101" pitchFamily="2" charset="-122"/>
              <a:cs typeface="+mn-cs"/>
            </a:endParaRPr>
          </a:p>
        </p:txBody>
      </p:sp>
      <p:sp>
        <p:nvSpPr>
          <p:cNvPr id="61443" name="文本框 61442"/>
          <p:cNvSpPr txBox="1"/>
          <p:nvPr/>
        </p:nvSpPr>
        <p:spPr>
          <a:xfrm>
            <a:off x="315595" y="4112895"/>
            <a:ext cx="8761095" cy="2460625"/>
          </a:xfrm>
          <a:prstGeom prst="rect">
            <a:avLst/>
          </a:prstGeom>
          <a:noFill/>
          <a:ln w="9525">
            <a:noFill/>
          </a:ln>
        </p:spPr>
        <p:txBody>
          <a:bodyPr wrap="square">
            <a:spAutoFit/>
          </a:bodyPr>
          <a:lstStyle/>
          <a:p>
            <a:pPr>
              <a:lnSpc>
                <a:spcPct val="120000"/>
              </a:lnSpc>
              <a:spcBef>
                <a:spcPts val="600"/>
              </a:spcBef>
            </a:pPr>
            <a:r>
              <a:rPr lang="en-US" altLang="zh-CN" sz="2000" i="1" dirty="0">
                <a:latin typeface="Times New Roman" panose="02020603050405020304" pitchFamily="18" charset="0"/>
                <a:cs typeface="Times New Roman" panose="02020603050405020304" pitchFamily="18" charset="0"/>
              </a:rPr>
              <a:t>      </a:t>
            </a:r>
            <a:r>
              <a:rPr lang="en-US" altLang="zh-CN" sz="2400" b="1" i="1">
                <a:latin typeface="Times New Roman" panose="02020603050405020304" pitchFamily="18" charset="0"/>
                <a:cs typeface="Times New Roman" panose="02020603050405020304" pitchFamily="18" charset="0"/>
              </a:rPr>
              <a:t>R</a:t>
            </a:r>
            <a:r>
              <a:rPr lang="en-US" altLang="zh-CN" sz="2400" b="1" baseline="-25000">
                <a:latin typeface="Times New Roman" panose="02020603050405020304" pitchFamily="18" charset="0"/>
                <a:cs typeface="Times New Roman" panose="02020603050405020304" pitchFamily="18" charset="0"/>
              </a:rPr>
              <a:t>e </a:t>
            </a:r>
            <a:r>
              <a:rPr lang="zh-CN" altLang="en-US" sz="2400" b="1" dirty="0">
                <a:latin typeface="Times New Roman" panose="02020603050405020304" pitchFamily="18" charset="0"/>
                <a:cs typeface="Times New Roman" panose="02020603050405020304" pitchFamily="18" charset="0"/>
              </a:rPr>
              <a:t>越大，每一边的漂移越小，共模负反馈越强，单端输出时的</a:t>
            </a:r>
            <a:r>
              <a:rPr lang="en-US" altLang="zh-CN" sz="2400" b="1" dirty="0">
                <a:latin typeface="Times New Roman" panose="02020603050405020304" pitchFamily="18" charset="0"/>
                <a:cs typeface="Times New Roman" panose="02020603050405020304" pitchFamily="18" charset="0"/>
              </a:rPr>
              <a:t> </a:t>
            </a:r>
            <a:r>
              <a:rPr lang="en-US" altLang="zh-CN" sz="2400" b="1" i="1">
                <a:latin typeface="Times New Roman" panose="02020603050405020304" pitchFamily="18" charset="0"/>
                <a:cs typeface="Times New Roman" panose="02020603050405020304" pitchFamily="18" charset="0"/>
              </a:rPr>
              <a:t>A</a:t>
            </a:r>
            <a:r>
              <a:rPr lang="en-US" altLang="zh-CN" sz="2400" b="1" baseline="-25000">
                <a:latin typeface="Times New Roman" panose="02020603050405020304" pitchFamily="18" charset="0"/>
                <a:cs typeface="Times New Roman" panose="02020603050405020304" pitchFamily="18" charset="0"/>
              </a:rPr>
              <a:t>c </a:t>
            </a:r>
            <a:r>
              <a:rPr lang="zh-CN" altLang="zh-CN" sz="2400" b="1" dirty="0">
                <a:latin typeface="Times New Roman" panose="02020603050405020304" pitchFamily="18" charset="0"/>
                <a:cs typeface="Times New Roman" panose="02020603050405020304" pitchFamily="18" charset="0"/>
              </a:rPr>
              <a:t>越小，</a:t>
            </a:r>
            <a:r>
              <a:rPr lang="en-US" altLang="zh-CN" sz="2400" b="1" i="1">
                <a:latin typeface="Times New Roman" panose="02020603050405020304" pitchFamily="18" charset="0"/>
                <a:cs typeface="Times New Roman" panose="02020603050405020304" pitchFamily="18" charset="0"/>
              </a:rPr>
              <a:t>K</a:t>
            </a:r>
            <a:r>
              <a:rPr lang="en-US" altLang="zh-CN" sz="2400" b="1" baseline="-25000">
                <a:latin typeface="Times New Roman" panose="02020603050405020304" pitchFamily="18" charset="0"/>
                <a:cs typeface="Times New Roman" panose="02020603050405020304" pitchFamily="18" charset="0"/>
              </a:rPr>
              <a:t>CMR </a:t>
            </a:r>
            <a:r>
              <a:rPr lang="zh-CN" altLang="en-US" sz="2400" b="1" dirty="0">
                <a:latin typeface="Times New Roman" panose="02020603050405020304" pitchFamily="18" charset="0"/>
                <a:cs typeface="Times New Roman" panose="02020603050405020304" pitchFamily="18" charset="0"/>
              </a:rPr>
              <a:t>越大，差分放大电路的性能越好。</a:t>
            </a:r>
            <a:endParaRPr lang="zh-CN" altLang="en-US" sz="2400" b="1" dirty="0">
              <a:latin typeface="Times New Roman" panose="02020603050405020304" pitchFamily="18" charset="0"/>
              <a:cs typeface="Times New Roman" panose="02020603050405020304" pitchFamily="18" charset="0"/>
            </a:endParaRPr>
          </a:p>
          <a:p>
            <a:pPr>
              <a:lnSpc>
                <a:spcPct val="120000"/>
              </a:lnSpc>
              <a:spcBef>
                <a:spcPts val="600"/>
              </a:spcBef>
            </a:pPr>
            <a:r>
              <a:rPr lang="zh-CN" altLang="en-US" sz="2400" b="1" dirty="0">
                <a:latin typeface="Times New Roman" panose="02020603050405020304" pitchFamily="18" charset="0"/>
                <a:cs typeface="Times New Roman" panose="02020603050405020304" pitchFamily="18" charset="0"/>
              </a:rPr>
              <a:t>    但为使静态电流不变，</a:t>
            </a:r>
            <a:r>
              <a:rPr lang="en-US" altLang="zh-CN" sz="2400" b="1" i="1">
                <a:solidFill>
                  <a:srgbClr val="ED27EA"/>
                </a:solidFill>
                <a:latin typeface="Times New Roman" panose="02020603050405020304" pitchFamily="18" charset="0"/>
                <a:cs typeface="Times New Roman" panose="02020603050405020304" pitchFamily="18" charset="0"/>
              </a:rPr>
              <a:t>R</a:t>
            </a:r>
            <a:r>
              <a:rPr lang="en-US" altLang="zh-CN" sz="2400" b="1" baseline="-25000">
                <a:solidFill>
                  <a:srgbClr val="ED27EA"/>
                </a:solidFill>
                <a:latin typeface="Times New Roman" panose="02020603050405020304" pitchFamily="18" charset="0"/>
                <a:cs typeface="Times New Roman" panose="02020603050405020304" pitchFamily="18" charset="0"/>
              </a:rPr>
              <a:t>e </a:t>
            </a:r>
            <a:r>
              <a:rPr lang="zh-CN" altLang="zh-CN" sz="2400" b="1" dirty="0">
                <a:solidFill>
                  <a:srgbClr val="ED27EA"/>
                </a:solidFill>
                <a:latin typeface="Times New Roman" panose="02020603050405020304" pitchFamily="18" charset="0"/>
                <a:cs typeface="Times New Roman" panose="02020603050405020304" pitchFamily="18" charset="0"/>
              </a:rPr>
              <a:t>越大</a:t>
            </a:r>
            <a:r>
              <a:rPr lang="zh-CN" altLang="zh-CN" sz="2400" b="1" dirty="0">
                <a:latin typeface="Times New Roman" panose="02020603050405020304" pitchFamily="18" charset="0"/>
                <a:cs typeface="Times New Roman" panose="02020603050405020304" pitchFamily="18" charset="0"/>
              </a:rPr>
              <a:t>，</a:t>
            </a:r>
            <a:r>
              <a:rPr lang="en-US" altLang="zh-CN" sz="2400" b="1" i="1">
                <a:solidFill>
                  <a:srgbClr val="ED27EA"/>
                </a:solidFill>
                <a:latin typeface="Times New Roman" panose="02020603050405020304" pitchFamily="18" charset="0"/>
                <a:cs typeface="Times New Roman" panose="02020603050405020304" pitchFamily="18" charset="0"/>
              </a:rPr>
              <a:t>V</a:t>
            </a:r>
            <a:r>
              <a:rPr lang="en-US" altLang="zh-CN" sz="2400" b="1" baseline="-25000">
                <a:solidFill>
                  <a:srgbClr val="ED27EA"/>
                </a:solidFill>
                <a:latin typeface="Times New Roman" panose="02020603050405020304" pitchFamily="18" charset="0"/>
                <a:cs typeface="Times New Roman" panose="02020603050405020304" pitchFamily="18" charset="0"/>
              </a:rPr>
              <a:t>EE </a:t>
            </a:r>
            <a:r>
              <a:rPr lang="zh-CN" altLang="en-US" sz="2400" b="1">
                <a:solidFill>
                  <a:srgbClr val="ED27EA"/>
                </a:solidFill>
                <a:latin typeface="Times New Roman" panose="02020603050405020304" pitchFamily="18" charset="0"/>
                <a:cs typeface="Times New Roman" panose="02020603050405020304" pitchFamily="18" charset="0"/>
              </a:rPr>
              <a:t>越</a:t>
            </a:r>
            <a:r>
              <a:rPr lang="zh-CN" altLang="zh-CN" sz="2400" b="1" dirty="0">
                <a:solidFill>
                  <a:srgbClr val="ED27EA"/>
                </a:solidFill>
                <a:latin typeface="Times New Roman" panose="02020603050405020304" pitchFamily="18" charset="0"/>
                <a:cs typeface="Times New Roman" panose="02020603050405020304" pitchFamily="18" charset="0"/>
              </a:rPr>
              <a:t>大</a:t>
            </a:r>
            <a:r>
              <a:rPr lang="zh-CN" altLang="zh-CN" sz="2400" b="1" dirty="0">
                <a:latin typeface="Times New Roman" panose="02020603050405020304" pitchFamily="18" charset="0"/>
                <a:cs typeface="Times New Roman" panose="02020603050405020304" pitchFamily="18" charset="0"/>
              </a:rPr>
              <a:t>，以至于</a:t>
            </a:r>
            <a:r>
              <a:rPr lang="en-US" altLang="zh-CN" sz="2400" b="1" dirty="0">
                <a:latin typeface="Times New Roman" panose="02020603050405020304" pitchFamily="18" charset="0"/>
                <a:cs typeface="Times New Roman" panose="02020603050405020304" pitchFamily="18" charset="0"/>
              </a:rPr>
              <a:t> </a:t>
            </a:r>
            <a:r>
              <a:rPr lang="en-US" altLang="zh-CN" sz="2400" b="1" i="1">
                <a:latin typeface="Times New Roman" panose="02020603050405020304" pitchFamily="18" charset="0"/>
                <a:cs typeface="Times New Roman" panose="02020603050405020304" pitchFamily="18" charset="0"/>
              </a:rPr>
              <a:t>R</a:t>
            </a:r>
            <a:r>
              <a:rPr lang="en-US" altLang="zh-CN" sz="2400" b="1" baseline="-25000">
                <a:latin typeface="Times New Roman" panose="02020603050405020304" pitchFamily="18" charset="0"/>
                <a:cs typeface="Times New Roman" panose="02020603050405020304" pitchFamily="18" charset="0"/>
              </a:rPr>
              <a:t>e </a:t>
            </a:r>
            <a:r>
              <a:rPr lang="zh-CN" altLang="en-US" sz="2400" b="1" dirty="0">
                <a:latin typeface="Times New Roman" panose="02020603050405020304" pitchFamily="18" charset="0"/>
                <a:cs typeface="Times New Roman" panose="02020603050405020304" pitchFamily="18" charset="0"/>
              </a:rPr>
              <a:t>太大就</a:t>
            </a:r>
            <a:r>
              <a:rPr lang="zh-CN" altLang="zh-CN" sz="2400" b="1" dirty="0">
                <a:latin typeface="Times New Roman" panose="02020603050405020304" pitchFamily="18" charset="0"/>
                <a:cs typeface="Times New Roman" panose="02020603050405020304" pitchFamily="18" charset="0"/>
              </a:rPr>
              <a:t>不合理了。</a:t>
            </a:r>
            <a:endParaRPr lang="zh-CN" altLang="en-US" sz="2400" b="1">
              <a:latin typeface="Times New Roman" panose="02020603050405020304" pitchFamily="18" charset="0"/>
              <a:cs typeface="Times New Roman" panose="02020603050405020304" pitchFamily="18" charset="0"/>
            </a:endParaRPr>
          </a:p>
          <a:p>
            <a:pPr>
              <a:lnSpc>
                <a:spcPct val="120000"/>
              </a:lnSpc>
              <a:spcBef>
                <a:spcPts val="600"/>
              </a:spcBef>
            </a:pPr>
            <a:r>
              <a:rPr lang="zh-CN" altLang="en-US" sz="2400" b="1">
                <a:latin typeface="Times New Roman" panose="02020603050405020304" pitchFamily="18" charset="0"/>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需在低电源条件下，</a:t>
            </a:r>
            <a:r>
              <a:rPr lang="zh-CN" altLang="en-US" sz="2400" b="1" dirty="0">
                <a:latin typeface="Times New Roman" panose="02020603050405020304" pitchFamily="18" charset="0"/>
                <a:cs typeface="Times New Roman" panose="02020603050405020304" pitchFamily="18" charset="0"/>
              </a:rPr>
              <a:t>设置合适的</a:t>
            </a:r>
            <a:r>
              <a:rPr lang="en-US" altLang="zh-CN" sz="2400" b="1" dirty="0">
                <a:latin typeface="Times New Roman" panose="02020603050405020304" pitchFamily="18" charset="0"/>
                <a:cs typeface="Times New Roman" panose="02020603050405020304" pitchFamily="18" charset="0"/>
              </a:rPr>
              <a:t> </a:t>
            </a:r>
            <a:r>
              <a:rPr lang="en-US" altLang="zh-CN" sz="2400" b="1" i="1">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EQ</a:t>
            </a:r>
            <a:r>
              <a:rPr lang="zh-CN" altLang="en-US" sz="2400" b="1" dirty="0">
                <a:latin typeface="Times New Roman" panose="02020603050405020304" pitchFamily="18" charset="0"/>
                <a:cs typeface="Times New Roman" panose="02020603050405020304" pitchFamily="18" charset="0"/>
              </a:rPr>
              <a:t>，并</a:t>
            </a:r>
            <a:r>
              <a:rPr lang="zh-CN" altLang="zh-CN" sz="2400" b="1" dirty="0">
                <a:latin typeface="Times New Roman" panose="02020603050405020304" pitchFamily="18" charset="0"/>
                <a:cs typeface="Times New Roman" panose="02020603050405020304" pitchFamily="18" charset="0"/>
              </a:rPr>
              <a:t>得到趋于无穷大的</a:t>
            </a:r>
            <a:r>
              <a:rPr lang="en-US" altLang="zh-CN" sz="2400" b="1" dirty="0">
                <a:latin typeface="Times New Roman" panose="02020603050405020304" pitchFamily="18" charset="0"/>
                <a:cs typeface="Times New Roman" panose="02020603050405020304" pitchFamily="18" charset="0"/>
              </a:rPr>
              <a:t> </a:t>
            </a:r>
            <a:r>
              <a:rPr lang="en-US" altLang="zh-CN" sz="2400" b="1" i="1">
                <a:latin typeface="Times New Roman" panose="02020603050405020304" pitchFamily="18" charset="0"/>
                <a:cs typeface="Times New Roman" panose="02020603050405020304" pitchFamily="18" charset="0"/>
              </a:rPr>
              <a:t>R</a:t>
            </a:r>
            <a:r>
              <a:rPr lang="en-US" altLang="zh-CN" sz="2400" b="1" baseline="-25000">
                <a:latin typeface="Times New Roman" panose="02020603050405020304" pitchFamily="18" charset="0"/>
                <a:cs typeface="Times New Roman" panose="02020603050405020304" pitchFamily="18" charset="0"/>
              </a:rPr>
              <a:t>e</a:t>
            </a:r>
            <a:r>
              <a:rPr lang="zh-CN" altLang="en-US" sz="2400" b="1">
                <a:latin typeface="Times New Roman" panose="02020603050405020304" pitchFamily="18" charset="0"/>
                <a:cs typeface="Times New Roman" panose="02020603050405020304" pitchFamily="18" charset="0"/>
              </a:rPr>
              <a:t>。</a:t>
            </a:r>
            <a:endParaRPr lang="zh-CN" altLang="en-US" sz="2400" b="1" baseline="-25000">
              <a:latin typeface="Times New Roman" panose="02020603050405020304" pitchFamily="18" charset="0"/>
              <a:cs typeface="Times New Roman" panose="02020603050405020304" pitchFamily="18" charset="0"/>
            </a:endParaRPr>
          </a:p>
        </p:txBody>
      </p:sp>
      <p:graphicFrame>
        <p:nvGraphicFramePr>
          <p:cNvPr id="45060" name="内容占位符 45059"/>
          <p:cNvGraphicFramePr>
            <a:graphicFrameLocks noGrp="1"/>
          </p:cNvGraphicFramePr>
          <p:nvPr>
            <p:ph sz="half" idx="1"/>
            <p:custDataLst>
              <p:tags r:id="rId3"/>
            </p:custDataLst>
          </p:nvPr>
        </p:nvGraphicFramePr>
        <p:xfrm>
          <a:off x="4931728" y="1306830"/>
          <a:ext cx="2087562" cy="869950"/>
        </p:xfrm>
        <a:graphic>
          <a:graphicData uri="http://schemas.openxmlformats.org/presentationml/2006/ole">
            <mc:AlternateContent xmlns:mc="http://schemas.openxmlformats.org/markup-compatibility/2006">
              <mc:Choice xmlns:v="urn:schemas-microsoft-com:vml" Requires="v">
                <p:oleObj spid="_x0000_s4" name="" r:id="rId4" imgW="1066165" imgH="444500" progId="Equation.3">
                  <p:embed/>
                </p:oleObj>
              </mc:Choice>
              <mc:Fallback>
                <p:oleObj name="" r:id="rId4" imgW="1066165" imgH="444500" progId="Equation.3">
                  <p:embed/>
                  <p:pic>
                    <p:nvPicPr>
                      <p:cNvPr id="0" name="图片 3105"/>
                      <p:cNvPicPr/>
                      <p:nvPr/>
                    </p:nvPicPr>
                    <p:blipFill>
                      <a:blip r:embed="rId5"/>
                      <a:stretch>
                        <a:fillRect/>
                      </a:stretch>
                    </p:blipFill>
                    <p:spPr>
                      <a:xfrm>
                        <a:off x="4931728" y="1306830"/>
                        <a:ext cx="2087562" cy="869950"/>
                      </a:xfrm>
                      <a:prstGeom prst="rect">
                        <a:avLst/>
                      </a:prstGeom>
                      <a:solidFill>
                        <a:srgbClr val="66FFFF"/>
                      </a:solidFill>
                      <a:ln>
                        <a:solidFill>
                          <a:srgbClr val="FF3300"/>
                        </a:solidFill>
                        <a:miter/>
                      </a:ln>
                    </p:spPr>
                  </p:pic>
                </p:oleObj>
              </mc:Fallback>
            </mc:AlternateContent>
          </a:graphicData>
        </a:graphic>
      </p:graphicFrame>
      <p:sp>
        <p:nvSpPr>
          <p:cNvPr id="61444" name="文本框 61443"/>
          <p:cNvSpPr txBox="1"/>
          <p:nvPr/>
        </p:nvSpPr>
        <p:spPr>
          <a:xfrm>
            <a:off x="4932045" y="2493010"/>
            <a:ext cx="3625215" cy="1124585"/>
          </a:xfrm>
          <a:prstGeom prst="rect">
            <a:avLst/>
          </a:prstGeom>
          <a:noFill/>
          <a:ln w="9525">
            <a:noFill/>
          </a:ln>
        </p:spPr>
        <p:txBody>
          <a:bodyPr wrap="square">
            <a:spAutoFit/>
          </a:bodyPr>
          <a:lstStyle/>
          <a:p>
            <a:pPr>
              <a:lnSpc>
                <a:spcPct val="120000"/>
              </a:lnSpc>
            </a:pPr>
            <a:r>
              <a:rPr lang="zh-CN" altLang="en-US" sz="2800" b="1" dirty="0">
                <a:solidFill>
                  <a:srgbClr val="A50021"/>
                </a:solidFill>
                <a:latin typeface="Times New Roman" panose="02020603050405020304" pitchFamily="18" charset="0"/>
                <a:cs typeface="Times New Roman" panose="02020603050405020304" pitchFamily="18" charset="0"/>
              </a:rPr>
              <a:t>解决方法：</a:t>
            </a:r>
            <a:endParaRPr lang="zh-CN" altLang="en-US" sz="2800" b="1" dirty="0">
              <a:solidFill>
                <a:srgbClr val="A50021"/>
              </a:solidFill>
              <a:latin typeface="Times New Roman" panose="02020603050405020304" pitchFamily="18" charset="0"/>
              <a:cs typeface="Times New Roman" panose="02020603050405020304" pitchFamily="18" charset="0"/>
            </a:endParaRPr>
          </a:p>
          <a:p>
            <a:pPr>
              <a:lnSpc>
                <a:spcPct val="120000"/>
              </a:lnSpc>
            </a:pPr>
            <a:r>
              <a:rPr lang="zh-CN" altLang="en-US" sz="2800" b="1" dirty="0">
                <a:solidFill>
                  <a:srgbClr val="A50021"/>
                </a:solidFill>
                <a:latin typeface="Times New Roman" panose="02020603050405020304" pitchFamily="18" charset="0"/>
                <a:cs typeface="Times New Roman" panose="02020603050405020304" pitchFamily="18" charset="0"/>
              </a:rPr>
              <a:t>采用电流源取代</a:t>
            </a:r>
            <a:r>
              <a:rPr lang="en-US" altLang="zh-CN" sz="2800" b="1" dirty="0">
                <a:solidFill>
                  <a:srgbClr val="A50021"/>
                </a:solidFill>
                <a:latin typeface="Times New Roman" panose="02020603050405020304" pitchFamily="18" charset="0"/>
                <a:cs typeface="Times New Roman" panose="02020603050405020304" pitchFamily="18" charset="0"/>
              </a:rPr>
              <a:t> </a:t>
            </a:r>
            <a:r>
              <a:rPr lang="en-US" altLang="zh-CN" sz="2800" b="1" i="1">
                <a:solidFill>
                  <a:srgbClr val="A50021"/>
                </a:solidFill>
                <a:latin typeface="Times New Roman" panose="02020603050405020304" pitchFamily="18" charset="0"/>
                <a:cs typeface="Times New Roman" panose="02020603050405020304" pitchFamily="18" charset="0"/>
              </a:rPr>
              <a:t>R</a:t>
            </a:r>
            <a:r>
              <a:rPr lang="en-US" altLang="zh-CN" sz="2800" b="1" baseline="-25000">
                <a:solidFill>
                  <a:srgbClr val="A50021"/>
                </a:solidFill>
                <a:latin typeface="Times New Roman" panose="02020603050405020304" pitchFamily="18" charset="0"/>
                <a:cs typeface="Times New Roman" panose="02020603050405020304" pitchFamily="18" charset="0"/>
              </a:rPr>
              <a:t>e</a:t>
            </a:r>
            <a:r>
              <a:rPr lang="zh-CN" altLang="en-US" sz="2800" b="1" dirty="0">
                <a:solidFill>
                  <a:srgbClr val="A50021"/>
                </a:solidFill>
                <a:latin typeface="Times New Roman" panose="02020603050405020304" pitchFamily="18" charset="0"/>
                <a:cs typeface="Times New Roman" panose="02020603050405020304" pitchFamily="18" charset="0"/>
              </a:rPr>
              <a:t>！</a:t>
            </a:r>
            <a:endParaRPr lang="zh-CN" altLang="en-US" sz="2400">
              <a:solidFill>
                <a:srgbClr val="A50021"/>
              </a:solidFill>
              <a:latin typeface="Times New Roman" panose="02020603050405020304" pitchFamily="18" charset="0"/>
              <a:cs typeface="Times New Roman" panose="02020603050405020304" pitchFamily="18" charset="0"/>
            </a:endParaRPr>
          </a:p>
        </p:txBody>
      </p:sp>
      <p:sp>
        <p:nvSpPr>
          <p:cNvPr id="9" name="圆角矩形 8"/>
          <p:cNvSpPr/>
          <p:nvPr>
            <p:custDataLst>
              <p:tags r:id="rId6"/>
            </p:custDataLst>
          </p:nvPr>
        </p:nvSpPr>
        <p:spPr>
          <a:xfrm>
            <a:off x="2051685" y="3141345"/>
            <a:ext cx="595630" cy="661670"/>
          </a:xfrm>
          <a:prstGeom prst="roundRect">
            <a:avLst/>
          </a:prstGeom>
          <a:noFill/>
          <a:ln w="38100">
            <a:solidFill>
              <a:srgbClr val="ED27EA"/>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wipe(left)">
                                      <p:cBhvr>
                                        <p:cTn id="7" dur="500"/>
                                        <p:tgtEl>
                                          <p:spTgt spid="450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443"/>
                                        </p:tgtEl>
                                        <p:attrNameLst>
                                          <p:attrName>style.visibility</p:attrName>
                                        </p:attrNameLst>
                                      </p:cBhvr>
                                      <p:to>
                                        <p:strVal val="visible"/>
                                      </p:to>
                                    </p:set>
                                    <p:animEffect transition="in" filter="blinds(horizontal)">
                                      <p:cBhvr>
                                        <p:cTn id="12" dur="500"/>
                                        <p:tgtEl>
                                          <p:spTgt spid="6144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444"/>
                                        </p:tgtEl>
                                        <p:attrNameLst>
                                          <p:attrName>style.visibility</p:attrName>
                                        </p:attrNameLst>
                                      </p:cBhvr>
                                      <p:to>
                                        <p:strVal val="visible"/>
                                      </p:to>
                                    </p:set>
                                    <p:animEffect transition="in" filter="blinds(horizontal)">
                                      <p:cBhvr>
                                        <p:cTn id="17" dur="500"/>
                                        <p:tgtEl>
                                          <p:spTgt spid="61444"/>
                                        </p:tgtEl>
                                      </p:cBhvr>
                                    </p:animEffect>
                                  </p:childTnLst>
                                </p:cTn>
                              </p:par>
                            </p:childTnLst>
                          </p:cTn>
                        </p:par>
                        <p:par>
                          <p:cTn id="18" fill="hold">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61442"/>
                                        </p:tgtEl>
                                        <p:attrNameLst>
                                          <p:attrName>style.visibility</p:attrName>
                                        </p:attrNameLst>
                                      </p:cBhvr>
                                      <p:to>
                                        <p:strVal val="visible"/>
                                      </p:to>
                                    </p:set>
                                    <p:animEffect transition="in" filter="blinds(horizontal)">
                                      <p:cBhvr>
                                        <p:cTn id="21" dur="500"/>
                                        <p:tgtEl>
                                          <p:spTgt spid="61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p:bldP spid="61443" grpId="0"/>
      <p:bldP spid="6144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62465"/>
          <p:cNvSpPr>
            <a:spLocks noGrp="1"/>
          </p:cNvSpPr>
          <p:nvPr>
            <p:ph type="title"/>
          </p:nvPr>
        </p:nvSpPr>
        <p:spPr>
          <a:xfrm>
            <a:off x="323850" y="621348"/>
            <a:ext cx="7073900" cy="685800"/>
          </a:xfrm>
        </p:spPr>
        <p:txBody>
          <a:bodyPr anchor="ctr" anchorCtr="0"/>
          <a:lstStyle/>
          <a:p>
            <a:pPr algn="l" eaLnBrk="0" hangingPunct="0">
              <a:lnSpc>
                <a:spcPct val="130000"/>
              </a:lnSpc>
              <a:buClrTx/>
              <a:buSzTx/>
              <a:buFontTx/>
            </a:pPr>
            <a:r>
              <a:rPr kumimoji="1" lang="zh-CN" altLang="en-US" sz="2800" b="1" dirty="0">
                <a:solidFill>
                  <a:srgbClr val="A50021"/>
                </a:solidFill>
                <a:latin typeface="宋体" panose="02010600030101010101" pitchFamily="2" charset="-122"/>
                <a:ea typeface="宋体" panose="02010600030101010101" pitchFamily="2" charset="-122"/>
                <a:cs typeface="+mn-cs"/>
              </a:rPr>
              <a:t>具有恒流源差分放大电路的组成</a:t>
            </a:r>
            <a:endParaRPr kumimoji="1" lang="zh-CN" altLang="en-US" sz="2800" b="1" dirty="0">
              <a:solidFill>
                <a:srgbClr val="A50021"/>
              </a:solidFill>
              <a:latin typeface="宋体" panose="02010600030101010101" pitchFamily="2" charset="-122"/>
              <a:ea typeface="宋体" panose="02010600030101010101" pitchFamily="2" charset="-122"/>
              <a:cs typeface="+mn-cs"/>
            </a:endParaRPr>
          </a:p>
        </p:txBody>
      </p:sp>
      <p:pic>
        <p:nvPicPr>
          <p:cNvPr id="62467" name="图片 62466" descr="Dz030313"/>
          <p:cNvPicPr>
            <a:picLocks noChangeAspect="1"/>
          </p:cNvPicPr>
          <p:nvPr/>
        </p:nvPicPr>
        <p:blipFill>
          <a:blip r:embed="rId1"/>
          <a:stretch>
            <a:fillRect/>
          </a:stretch>
        </p:blipFill>
        <p:spPr>
          <a:xfrm>
            <a:off x="5074603" y="1342073"/>
            <a:ext cx="3581400" cy="3362325"/>
          </a:xfrm>
          <a:prstGeom prst="rect">
            <a:avLst/>
          </a:prstGeom>
          <a:noFill/>
          <a:ln w="9525">
            <a:noFill/>
          </a:ln>
        </p:spPr>
      </p:pic>
      <p:graphicFrame>
        <p:nvGraphicFramePr>
          <p:cNvPr id="62469" name="对象 62468"/>
          <p:cNvGraphicFramePr/>
          <p:nvPr/>
        </p:nvGraphicFramePr>
        <p:xfrm>
          <a:off x="587693" y="1310323"/>
          <a:ext cx="3657600" cy="2781300"/>
        </p:xfrm>
        <a:graphic>
          <a:graphicData uri="http://schemas.openxmlformats.org/presentationml/2006/ole">
            <mc:AlternateContent xmlns:mc="http://schemas.openxmlformats.org/markup-compatibility/2006">
              <mc:Choice xmlns:v="urn:schemas-microsoft-com:vml" Requires="v">
                <p:oleObj spid="_x0000_s3" name="" r:id="rId2" imgW="12172950" imgH="9258300" progId="MSPhotoEd.3">
                  <p:embed/>
                </p:oleObj>
              </mc:Choice>
              <mc:Fallback>
                <p:oleObj name="" r:id="rId2" imgW="12172950" imgH="9258300" progId="MSPhotoEd.3">
                  <p:embed/>
                  <p:pic>
                    <p:nvPicPr>
                      <p:cNvPr id="0" name="图片 3075"/>
                      <p:cNvPicPr/>
                      <p:nvPr/>
                    </p:nvPicPr>
                    <p:blipFill>
                      <a:blip r:embed="rId3"/>
                      <a:stretch>
                        <a:fillRect/>
                      </a:stretch>
                    </p:blipFill>
                    <p:spPr>
                      <a:xfrm>
                        <a:off x="587693" y="1310323"/>
                        <a:ext cx="3657600" cy="2781300"/>
                      </a:xfrm>
                      <a:prstGeom prst="rect">
                        <a:avLst/>
                      </a:prstGeom>
                      <a:noFill/>
                      <a:ln w="38100">
                        <a:noFill/>
                        <a:miter/>
                      </a:ln>
                    </p:spPr>
                  </p:pic>
                </p:oleObj>
              </mc:Fallback>
            </mc:AlternateContent>
          </a:graphicData>
        </a:graphic>
      </p:graphicFrame>
      <p:sp>
        <p:nvSpPr>
          <p:cNvPr id="62470" name="线形标注 1 62469"/>
          <p:cNvSpPr/>
          <p:nvPr/>
        </p:nvSpPr>
        <p:spPr>
          <a:xfrm>
            <a:off x="467043" y="3716973"/>
            <a:ext cx="1524000" cy="838200"/>
          </a:xfrm>
          <a:prstGeom prst="borderCallout1">
            <a:avLst>
              <a:gd name="adj1" fmla="val 13634"/>
              <a:gd name="adj2" fmla="val 105000"/>
              <a:gd name="adj3" fmla="val -11551"/>
              <a:gd name="adj4" fmla="val 120315"/>
            </a:avLst>
          </a:prstGeom>
          <a:solidFill>
            <a:srgbClr val="FFFFCC"/>
          </a:solidFill>
          <a:ln w="19050" cap="flat" cmpd="sng">
            <a:solidFill>
              <a:srgbClr val="FF3300"/>
            </a:solidFill>
            <a:prstDash val="solid"/>
            <a:miter/>
            <a:headEnd type="none" w="med" len="med"/>
            <a:tailEnd type="none" w="med" len="med"/>
          </a:ln>
        </p:spPr>
        <p:txBody>
          <a:bodyPr/>
          <a:lstStyle/>
          <a:p>
            <a:pPr algn="ctr"/>
            <a:r>
              <a:rPr lang="zh-CN" altLang="en-US" sz="2400" b="1" dirty="0">
                <a:latin typeface="Times New Roman" panose="02020603050405020304" pitchFamily="18" charset="0"/>
                <a:cs typeface="Times New Roman" panose="02020603050405020304" pitchFamily="18" charset="0"/>
              </a:rPr>
              <a:t>等效电阻为无穷大</a:t>
            </a:r>
            <a:endParaRPr lang="zh-CN" altLang="en-US" sz="2400" b="1">
              <a:latin typeface="Times New Roman" panose="02020603050405020304" pitchFamily="18" charset="0"/>
              <a:cs typeface="Times New Roman" panose="02020603050405020304" pitchFamily="18" charset="0"/>
            </a:endParaRPr>
          </a:p>
        </p:txBody>
      </p:sp>
      <p:sp>
        <p:nvSpPr>
          <p:cNvPr id="62471" name="线形标注 1 62470"/>
          <p:cNvSpPr/>
          <p:nvPr/>
        </p:nvSpPr>
        <p:spPr>
          <a:xfrm>
            <a:off x="7436803" y="3628073"/>
            <a:ext cx="1216025" cy="838200"/>
          </a:xfrm>
          <a:prstGeom prst="borderCallout1">
            <a:avLst>
              <a:gd name="adj1" fmla="val 13634"/>
              <a:gd name="adj2" fmla="val -6269"/>
              <a:gd name="adj3" fmla="val -31440"/>
              <a:gd name="adj4" fmla="val -34856"/>
            </a:avLst>
          </a:prstGeom>
          <a:solidFill>
            <a:srgbClr val="FFFFCC"/>
          </a:solidFill>
          <a:ln w="19050" cap="flat" cmpd="sng">
            <a:solidFill>
              <a:srgbClr val="FF3300"/>
            </a:solidFill>
            <a:prstDash val="solid"/>
            <a:miter/>
            <a:headEnd type="none" w="med" len="med"/>
            <a:tailEnd type="none" w="med" len="med"/>
          </a:ln>
        </p:spPr>
        <p:txBody>
          <a:bodyPr/>
          <a:lstStyle/>
          <a:p>
            <a:pPr algn="ctr"/>
            <a:r>
              <a:rPr lang="zh-CN" altLang="en-US" sz="2400" b="1" dirty="0">
                <a:latin typeface="Times New Roman" panose="02020603050405020304" pitchFamily="18" charset="0"/>
                <a:cs typeface="Times New Roman" panose="02020603050405020304" pitchFamily="18" charset="0"/>
              </a:rPr>
              <a:t>近似为</a:t>
            </a:r>
            <a:endParaRPr lang="zh-CN" altLang="en-US" sz="2400" b="1" dirty="0">
              <a:latin typeface="Times New Roman" panose="02020603050405020304" pitchFamily="18" charset="0"/>
              <a:cs typeface="Times New Roman" panose="02020603050405020304" pitchFamily="18" charset="0"/>
            </a:endParaRPr>
          </a:p>
          <a:p>
            <a:pPr algn="ctr"/>
            <a:r>
              <a:rPr lang="zh-CN" altLang="en-US" sz="2400" b="1" dirty="0">
                <a:latin typeface="Times New Roman" panose="02020603050405020304" pitchFamily="18" charset="0"/>
                <a:cs typeface="Times New Roman" panose="02020603050405020304" pitchFamily="18" charset="0"/>
              </a:rPr>
              <a:t>恒流</a:t>
            </a:r>
            <a:endParaRPr lang="zh-CN" altLang="en-US" sz="2400" b="1">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graphicFrame>
        <p:nvGraphicFramePr>
          <p:cNvPr id="62468" name="对象 62467"/>
          <p:cNvGraphicFramePr/>
          <p:nvPr/>
        </p:nvGraphicFramePr>
        <p:xfrm>
          <a:off x="4131945" y="4941570"/>
          <a:ext cx="4824413" cy="1338263"/>
        </p:xfrm>
        <a:graphic>
          <a:graphicData uri="http://schemas.openxmlformats.org/presentationml/2006/ole">
            <mc:AlternateContent xmlns:mc="http://schemas.openxmlformats.org/markup-compatibility/2006">
              <mc:Choice xmlns:v="urn:schemas-microsoft-com:vml" Requires="v">
                <p:oleObj spid="_x0000_s2" name="" r:id="rId4" imgW="2336800" imgH="647700" progId="Equation.3">
                  <p:embed/>
                </p:oleObj>
              </mc:Choice>
              <mc:Fallback>
                <p:oleObj name="" r:id="rId4" imgW="2336800" imgH="647700" progId="Equation.3">
                  <p:embed/>
                  <p:pic>
                    <p:nvPicPr>
                      <p:cNvPr id="0" name="图片 3077"/>
                      <p:cNvPicPr/>
                      <p:nvPr/>
                    </p:nvPicPr>
                    <p:blipFill>
                      <a:blip r:embed="rId5"/>
                      <a:stretch>
                        <a:fillRect/>
                      </a:stretch>
                    </p:blipFill>
                    <p:spPr>
                      <a:xfrm>
                        <a:off x="4131945" y="4941570"/>
                        <a:ext cx="4824413" cy="1338263"/>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pSp>
        <p:nvGrpSpPr>
          <p:cNvPr id="8" name="组合 7"/>
          <p:cNvGrpSpPr/>
          <p:nvPr/>
        </p:nvGrpSpPr>
        <p:grpSpPr>
          <a:xfrm>
            <a:off x="323850" y="5012690"/>
            <a:ext cx="3156585" cy="1501775"/>
            <a:chOff x="623" y="7668"/>
            <a:chExt cx="4971" cy="2365"/>
          </a:xfrm>
        </p:grpSpPr>
        <p:pic>
          <p:nvPicPr>
            <p:cNvPr id="5" name="图片 4"/>
            <p:cNvPicPr>
              <a:picLocks noChangeAspect="1"/>
            </p:cNvPicPr>
            <p:nvPr>
              <p:custDataLst>
                <p:tags r:id="rId6"/>
              </p:custDataLst>
            </p:nvPr>
          </p:nvPicPr>
          <p:blipFill>
            <a:blip r:embed="rId7"/>
            <a:stretch>
              <a:fillRect/>
            </a:stretch>
          </p:blipFill>
          <p:spPr>
            <a:xfrm>
              <a:off x="623" y="7668"/>
              <a:ext cx="4910" cy="2020"/>
            </a:xfrm>
            <a:prstGeom prst="rect">
              <a:avLst/>
            </a:prstGeom>
          </p:spPr>
        </p:pic>
        <p:sp>
          <p:nvSpPr>
            <p:cNvPr id="6" name="文本框 5"/>
            <p:cNvSpPr txBox="1"/>
            <p:nvPr/>
          </p:nvSpPr>
          <p:spPr>
            <a:xfrm>
              <a:off x="906" y="9599"/>
              <a:ext cx="2174" cy="434"/>
            </a:xfrm>
            <a:prstGeom prst="rect">
              <a:avLst/>
            </a:prstGeom>
            <a:noFill/>
          </p:spPr>
          <p:txBody>
            <a:bodyPr wrap="square" rtlCol="0">
              <a:spAutoFit/>
            </a:bodyPr>
            <a:p>
              <a:r>
                <a:rPr lang="zh-CN" altLang="en-US" sz="1200" b="1">
                  <a:latin typeface="Times New Roman" panose="02020603050405020304" pitchFamily="18" charset="0"/>
                  <a:cs typeface="Times New Roman" panose="02020603050405020304" pitchFamily="18" charset="0"/>
                </a:rPr>
                <a:t>理想电流源模型</a:t>
              </a:r>
              <a:endParaRPr lang="zh-CN" altLang="en-US" sz="1200" b="1">
                <a:latin typeface="Times New Roman" panose="02020603050405020304" pitchFamily="18" charset="0"/>
                <a:cs typeface="Times New Roman" panose="02020603050405020304" pitchFamily="18" charset="0"/>
              </a:endParaRPr>
            </a:p>
          </p:txBody>
        </p:sp>
        <p:sp>
          <p:nvSpPr>
            <p:cNvPr id="7" name="文本框 6"/>
            <p:cNvSpPr txBox="1"/>
            <p:nvPr>
              <p:custDataLst>
                <p:tags r:id="rId8"/>
              </p:custDataLst>
            </p:nvPr>
          </p:nvSpPr>
          <p:spPr>
            <a:xfrm>
              <a:off x="3420" y="9599"/>
              <a:ext cx="2174" cy="434"/>
            </a:xfrm>
            <a:prstGeom prst="rect">
              <a:avLst/>
            </a:prstGeom>
            <a:noFill/>
          </p:spPr>
          <p:txBody>
            <a:bodyPr wrap="square" rtlCol="0">
              <a:spAutoFit/>
            </a:bodyPr>
            <a:p>
              <a:r>
                <a:rPr lang="zh-CN" altLang="en-US" sz="1200" b="1">
                  <a:latin typeface="Times New Roman" panose="02020603050405020304" pitchFamily="18" charset="0"/>
                  <a:cs typeface="Times New Roman" panose="02020603050405020304" pitchFamily="18" charset="0"/>
                </a:rPr>
                <a:t>实际电流源模型</a:t>
              </a:r>
              <a:endParaRPr lang="zh-CN" altLang="en-US" sz="1200" b="1">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5133975" y="3428687"/>
            <a:ext cx="2246885" cy="1269100"/>
            <a:chOff x="8085" y="5400"/>
            <a:chExt cx="3538" cy="1999"/>
          </a:xfrm>
        </p:grpSpPr>
        <p:grpSp>
          <p:nvGrpSpPr>
            <p:cNvPr id="18" name="组合 17"/>
            <p:cNvGrpSpPr/>
            <p:nvPr/>
          </p:nvGrpSpPr>
          <p:grpSpPr>
            <a:xfrm>
              <a:off x="8085" y="5400"/>
              <a:ext cx="1958" cy="1999"/>
              <a:chOff x="1395" y="4110"/>
              <a:chExt cx="1958" cy="2166"/>
            </a:xfrm>
            <a:solidFill>
              <a:srgbClr val="00B0F0">
                <a:alpha val="30000"/>
              </a:srgbClr>
            </a:solidFill>
          </p:grpSpPr>
          <p:sp>
            <p:nvSpPr>
              <p:cNvPr id="19" name="圆角矩形 18"/>
              <p:cNvSpPr/>
              <p:nvPr>
                <p:custDataLst>
                  <p:tags r:id="rId9"/>
                </p:custDataLst>
              </p:nvPr>
            </p:nvSpPr>
            <p:spPr>
              <a:xfrm>
                <a:off x="1395" y="4110"/>
                <a:ext cx="1958" cy="525"/>
              </a:xfrm>
              <a:prstGeom prst="round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custDataLst>
                  <p:tags r:id="rId10"/>
                </p:custDataLst>
              </p:nvPr>
            </p:nvSpPr>
            <p:spPr>
              <a:xfrm>
                <a:off x="2810" y="4645"/>
                <a:ext cx="543" cy="1631"/>
              </a:xfrm>
              <a:prstGeom prst="round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圆角矩形 13"/>
            <p:cNvSpPr/>
            <p:nvPr>
              <p:custDataLst>
                <p:tags r:id="rId11"/>
              </p:custDataLst>
            </p:nvPr>
          </p:nvSpPr>
          <p:spPr>
            <a:xfrm rot="5400000">
              <a:off x="10558" y="6315"/>
              <a:ext cx="543" cy="1587"/>
            </a:xfrm>
            <a:prstGeom prst="roundRect">
              <a:avLst/>
            </a:prstGeom>
            <a:solidFill>
              <a:srgbClr val="00B0F0">
                <a:alpha val="3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 name="椭圆 12"/>
          <p:cNvSpPr/>
          <p:nvPr>
            <p:custDataLst>
              <p:tags r:id="rId12"/>
            </p:custDataLst>
          </p:nvPr>
        </p:nvSpPr>
        <p:spPr>
          <a:xfrm>
            <a:off x="6120130" y="3428365"/>
            <a:ext cx="144000" cy="1435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470"/>
                                        </p:tgtEl>
                                        <p:attrNameLst>
                                          <p:attrName>style.visibility</p:attrName>
                                        </p:attrNameLst>
                                      </p:cBhvr>
                                      <p:to>
                                        <p:strVal val="visible"/>
                                      </p:to>
                                    </p:set>
                                    <p:animEffect transition="in" filter="blinds(horizontal)">
                                      <p:cBhvr>
                                        <p:cTn id="7" dur="500"/>
                                        <p:tgtEl>
                                          <p:spTgt spid="624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2467"/>
                                        </p:tgtEl>
                                        <p:attrNameLst>
                                          <p:attrName>style.visibility</p:attrName>
                                        </p:attrNameLst>
                                      </p:cBhvr>
                                      <p:to>
                                        <p:strVal val="visible"/>
                                      </p:to>
                                    </p:set>
                                    <p:animEffect transition="in" filter="blinds(horizontal)">
                                      <p:cBhvr>
                                        <p:cTn id="17" dur="500"/>
                                        <p:tgtEl>
                                          <p:spTgt spid="6246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2471"/>
                                        </p:tgtEl>
                                        <p:attrNameLst>
                                          <p:attrName>style.visibility</p:attrName>
                                        </p:attrNameLst>
                                      </p:cBhvr>
                                      <p:to>
                                        <p:strVal val="visible"/>
                                      </p:to>
                                    </p:set>
                                    <p:animEffect transition="in" filter="blinds(horizontal)">
                                      <p:cBhvr>
                                        <p:cTn id="22" dur="500"/>
                                        <p:tgtEl>
                                          <p:spTgt spid="6247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2468"/>
                                        </p:tgtEl>
                                        <p:attrNameLst>
                                          <p:attrName>style.visibility</p:attrName>
                                        </p:attrNameLst>
                                      </p:cBhvr>
                                      <p:to>
                                        <p:strVal val="visible"/>
                                      </p:to>
                                    </p:set>
                                    <p:animEffect transition="in" filter="blinds(horizontal)">
                                      <p:cBhvr>
                                        <p:cTn id="37" dur="500"/>
                                        <p:tgtEl>
                                          <p:spTgt spid="62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bldLvl="0" animBg="1"/>
      <p:bldP spid="62471" grpId="0" bldLvl="0" animBg="1"/>
      <p:bldP spid="13"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fld>
            <a:endParaRPr lang="zh-CN" altLang="en-US"/>
          </a:p>
        </p:txBody>
      </p:sp>
      <p:sp>
        <p:nvSpPr>
          <p:cNvPr id="74755" name="内容占位符 2"/>
          <p:cNvSpPr>
            <a:spLocks noGrp="1"/>
          </p:cNvSpPr>
          <p:nvPr>
            <p:ph sz="quarter" idx="4294967295"/>
          </p:nvPr>
        </p:nvSpPr>
        <p:spPr>
          <a:xfrm>
            <a:off x="0" y="3622040"/>
            <a:ext cx="8940165" cy="2686685"/>
          </a:xfrm>
        </p:spPr>
        <p:txBody>
          <a:bodyPr/>
          <a:lstStyle/>
          <a:p>
            <a:pPr eaLnBrk="1" hangingPunct="1">
              <a:lnSpc>
                <a:spcPct val="120000"/>
              </a:lnSpc>
            </a:pPr>
            <a:r>
              <a:rPr lang="zh-CN" altLang="en-US" sz="2400" b="1" dirty="0">
                <a:ea typeface="宋体" panose="02010600030101010101" pitchFamily="2" charset="-122"/>
              </a:rPr>
              <a:t>为了使运算放大器在有限级数的前提下获得尽可能大的开环电压放大倍数，根据上面差分放大电路放大倍数的计算公式可知，应使用尽可能大的</a:t>
            </a:r>
            <a:r>
              <a:rPr lang="zh-CN" altLang="en-US" sz="2400" b="1" dirty="0">
                <a:solidFill>
                  <a:srgbClr val="FF0000"/>
                </a:solidFill>
                <a:ea typeface="宋体" panose="02010600030101010101" pitchFamily="2" charset="-122"/>
              </a:rPr>
              <a:t>集电极偏置电阻</a:t>
            </a:r>
            <a:r>
              <a:rPr lang="en-US" altLang="zh-CN" sz="2400" b="1" i="1" dirty="0">
                <a:solidFill>
                  <a:srgbClr val="FF0000"/>
                </a:solidFill>
                <a:ea typeface="宋体" panose="02010600030101010101" pitchFamily="2" charset="-122"/>
              </a:rPr>
              <a:t>R</a:t>
            </a:r>
            <a:r>
              <a:rPr lang="en-US" altLang="zh-CN" sz="2400" b="1" baseline="-25000" dirty="0">
                <a:solidFill>
                  <a:srgbClr val="FF0000"/>
                </a:solidFill>
                <a:ea typeface="宋体" panose="02010600030101010101" pitchFamily="2" charset="-122"/>
              </a:rPr>
              <a:t>c</a:t>
            </a:r>
            <a:r>
              <a:rPr lang="zh-CN" altLang="en-US" sz="2400" b="1" dirty="0">
                <a:ea typeface="宋体" panose="02010600030101010101" pitchFamily="2" charset="-122"/>
              </a:rPr>
              <a:t>，但是，</a:t>
            </a:r>
            <a:r>
              <a:rPr lang="en-US" altLang="zh-CN" sz="2400" b="1" i="1" dirty="0">
                <a:ea typeface="宋体" panose="02010600030101010101" pitchFamily="2" charset="-122"/>
              </a:rPr>
              <a:t>R</a:t>
            </a:r>
            <a:r>
              <a:rPr lang="en-US" altLang="zh-CN" sz="2400" b="1" baseline="-25000" dirty="0">
                <a:ea typeface="宋体" panose="02010600030101010101" pitchFamily="2" charset="-122"/>
                <a:sym typeface="+mn-ea"/>
              </a:rPr>
              <a:t>c</a:t>
            </a:r>
            <a:r>
              <a:rPr lang="zh-CN" altLang="en-US" sz="2400" b="1" dirty="0">
                <a:ea typeface="宋体" panose="02010600030101010101" pitchFamily="2" charset="-122"/>
              </a:rPr>
              <a:t>愈大，要获得合适的静态工作点所需的正电源</a:t>
            </a:r>
            <a:r>
              <a:rPr lang="en-US" altLang="zh-CN" sz="2400" b="1" i="1" dirty="0">
                <a:ea typeface="宋体" panose="02010600030101010101" pitchFamily="2" charset="-122"/>
              </a:rPr>
              <a:t>V</a:t>
            </a:r>
            <a:r>
              <a:rPr lang="en-US" altLang="zh-CN" sz="2400" b="1" baseline="-25000" dirty="0">
                <a:ea typeface="宋体" panose="02010600030101010101" pitchFamily="2" charset="-122"/>
              </a:rPr>
              <a:t>CC</a:t>
            </a:r>
            <a:r>
              <a:rPr lang="zh-CN" altLang="en-US" sz="2400" b="1" dirty="0">
                <a:ea typeface="宋体" panose="02010600030101010101" pitchFamily="2" charset="-122"/>
              </a:rPr>
              <a:t>也愈高。这对电路设计是不利的。同样地，利用恒流源器件的高输出电阻特性，将</a:t>
            </a:r>
            <a:r>
              <a:rPr lang="en-US" altLang="zh-CN" sz="2400" b="1" i="1" dirty="0">
                <a:ea typeface="宋体" panose="02010600030101010101" pitchFamily="2" charset="-122"/>
              </a:rPr>
              <a:t>R</a:t>
            </a:r>
            <a:r>
              <a:rPr lang="en-US" altLang="zh-CN" sz="2400" b="1" baseline="-25000" dirty="0">
                <a:ea typeface="宋体" panose="02010600030101010101" pitchFamily="2" charset="-122"/>
                <a:sym typeface="+mn-ea"/>
              </a:rPr>
              <a:t>c</a:t>
            </a:r>
            <a:r>
              <a:rPr lang="zh-CN" altLang="en-US" sz="2400" b="1" dirty="0">
                <a:ea typeface="宋体" panose="02010600030101010101" pitchFamily="2" charset="-122"/>
              </a:rPr>
              <a:t>用恒流源替代，既可以保障静态工作点的设置，又能在信号通路中呈现极大的电阻值，从而获得很高的电压放大倍数。</a:t>
            </a:r>
            <a:endParaRPr lang="zh-CN" altLang="en-US" sz="2400" b="1" dirty="0">
              <a:ea typeface="宋体" panose="02010600030101010101" pitchFamily="2" charset="-122"/>
            </a:endParaRPr>
          </a:p>
        </p:txBody>
      </p:sp>
      <p:graphicFrame>
        <p:nvGraphicFramePr>
          <p:cNvPr id="45080" name="内容占位符 45079"/>
          <p:cNvGraphicFramePr>
            <a:graphicFrameLocks noGrp="1" noChangeAspect="1"/>
          </p:cNvGraphicFramePr>
          <p:nvPr>
            <p:ph sz="quarter" idx="3"/>
          </p:nvPr>
        </p:nvGraphicFramePr>
        <p:xfrm>
          <a:off x="5939790" y="2638108"/>
          <a:ext cx="2935242" cy="434152"/>
        </p:xfrm>
        <a:graphic>
          <a:graphicData uri="http://schemas.openxmlformats.org/presentationml/2006/ole">
            <mc:AlternateContent xmlns:mc="http://schemas.openxmlformats.org/markup-compatibility/2006">
              <mc:Choice xmlns:v="urn:schemas-microsoft-com:vml" Requires="v">
                <p:oleObj spid="_x0000_s3" name="" r:id="rId1" imgW="1624965" imgH="241300" progId="Equation.3">
                  <p:embed/>
                </p:oleObj>
              </mc:Choice>
              <mc:Fallback>
                <p:oleObj name="" r:id="rId1" imgW="1624965" imgH="241300" progId="Equation.3">
                  <p:embed/>
                  <p:pic>
                    <p:nvPicPr>
                      <p:cNvPr id="0" name="图片 3137"/>
                      <p:cNvPicPr/>
                      <p:nvPr/>
                    </p:nvPicPr>
                    <p:blipFill>
                      <a:blip r:embed="rId2"/>
                      <a:stretch>
                        <a:fillRect/>
                      </a:stretch>
                    </p:blipFill>
                    <p:spPr>
                      <a:xfrm>
                        <a:off x="5939790" y="2638108"/>
                        <a:ext cx="2935242" cy="434152"/>
                      </a:xfrm>
                      <a:prstGeom prst="rect">
                        <a:avLst/>
                      </a:prstGeom>
                      <a:solidFill>
                        <a:srgbClr val="66FFFF"/>
                      </a:solidFill>
                      <a:ln>
                        <a:solidFill>
                          <a:srgbClr val="FF3300"/>
                        </a:solidFill>
                        <a:miter/>
                      </a:ln>
                    </p:spPr>
                  </p:pic>
                </p:oleObj>
              </mc:Fallback>
            </mc:AlternateContent>
          </a:graphicData>
        </a:graphic>
      </p:graphicFrame>
      <p:graphicFrame>
        <p:nvGraphicFramePr>
          <p:cNvPr id="6146" name="Object 1"/>
          <p:cNvGraphicFramePr>
            <a:graphicFrameLocks noChangeAspect="1"/>
          </p:cNvGraphicFramePr>
          <p:nvPr/>
        </p:nvGraphicFramePr>
        <p:xfrm>
          <a:off x="6407596" y="1447483"/>
          <a:ext cx="1909445" cy="863600"/>
        </p:xfrm>
        <a:graphic>
          <a:graphicData uri="http://schemas.openxmlformats.org/presentationml/2006/ole">
            <mc:AlternateContent xmlns:mc="http://schemas.openxmlformats.org/markup-compatibility/2006">
              <mc:Choice xmlns:v="urn:schemas-microsoft-com:vml" Requires="v">
                <p:oleObj spid="_x0000_s4" name="Equation" r:id="rId3" imgW="965200" imgH="431800" progId="Equation.DSMT4">
                  <p:embed/>
                </p:oleObj>
              </mc:Choice>
              <mc:Fallback>
                <p:oleObj name="Equation" r:id="rId3" imgW="965200" imgH="431800" progId="Equation.DSMT4">
                  <p:embed/>
                  <p:pic>
                    <p:nvPicPr>
                      <p:cNvPr id="0" name="Object 1"/>
                      <p:cNvPicPr>
                        <a:picLocks noChangeAspect="1" noChangeArrowheads="1"/>
                      </p:cNvPicPr>
                      <p:nvPr/>
                    </p:nvPicPr>
                    <p:blipFill>
                      <a:blip r:embed="rId4"/>
                      <a:srcRect/>
                      <a:stretch>
                        <a:fillRect/>
                      </a:stretch>
                    </p:blipFill>
                    <p:spPr bwMode="auto">
                      <a:xfrm>
                        <a:off x="6407596" y="1447483"/>
                        <a:ext cx="1909445" cy="863600"/>
                      </a:xfrm>
                      <a:prstGeom prst="rect">
                        <a:avLst/>
                      </a:prstGeom>
                      <a:solidFill>
                        <a:srgbClr val="66FFFF"/>
                      </a:solidFill>
                      <a:ln>
                        <a:solidFill>
                          <a:srgbClr val="FF0000"/>
                        </a:solidFill>
                      </a:ln>
                    </p:spPr>
                  </p:pic>
                </p:oleObj>
              </mc:Fallback>
            </mc:AlternateContent>
          </a:graphicData>
        </a:graphic>
      </p:graphicFrame>
      <p:graphicFrame>
        <p:nvGraphicFramePr>
          <p:cNvPr id="5" name="对象 4"/>
          <p:cNvGraphicFramePr/>
          <p:nvPr>
            <p:custDataLst>
              <p:tags r:id="rId5"/>
            </p:custDataLst>
          </p:nvPr>
        </p:nvGraphicFramePr>
        <p:xfrm>
          <a:off x="1763713" y="836613"/>
          <a:ext cx="3657600" cy="2781300"/>
        </p:xfrm>
        <a:graphic>
          <a:graphicData uri="http://schemas.openxmlformats.org/presentationml/2006/ole">
            <mc:AlternateContent xmlns:mc="http://schemas.openxmlformats.org/markup-compatibility/2006">
              <mc:Choice xmlns:v="urn:schemas-microsoft-com:vml" Requires="v">
                <p:oleObj spid="_x0000_s6" name="" r:id="rId6" imgW="12172950" imgH="9258300" progId="MSPhotoEd.3">
                  <p:embed/>
                </p:oleObj>
              </mc:Choice>
              <mc:Fallback>
                <p:oleObj name="" r:id="rId6" imgW="12172950" imgH="9258300" progId="MSPhotoEd.3">
                  <p:embed/>
                  <p:pic>
                    <p:nvPicPr>
                      <p:cNvPr id="0" name="图片 3075"/>
                      <p:cNvPicPr/>
                      <p:nvPr/>
                    </p:nvPicPr>
                    <p:blipFill>
                      <a:blip r:embed="rId7"/>
                      <a:stretch>
                        <a:fillRect/>
                      </a:stretch>
                    </p:blipFill>
                    <p:spPr>
                      <a:xfrm>
                        <a:off x="1763713" y="836613"/>
                        <a:ext cx="3657600" cy="2781300"/>
                      </a:xfrm>
                      <a:prstGeom prst="rect">
                        <a:avLst/>
                      </a:prstGeom>
                      <a:noFill/>
                      <a:ln w="38100">
                        <a:noFill/>
                        <a:miter/>
                      </a:ln>
                    </p:spPr>
                  </p:pic>
                </p:oleObj>
              </mc:Fallback>
            </mc:AlternateContent>
          </a:graphicData>
        </a:graphic>
      </p:graphicFrame>
      <p:sp>
        <p:nvSpPr>
          <p:cNvPr id="9" name="圆角矩形 8"/>
          <p:cNvSpPr/>
          <p:nvPr>
            <p:custDataLst>
              <p:tags r:id="rId8"/>
            </p:custDataLst>
          </p:nvPr>
        </p:nvSpPr>
        <p:spPr>
          <a:xfrm>
            <a:off x="2555875" y="957580"/>
            <a:ext cx="782320" cy="521970"/>
          </a:xfrm>
          <a:prstGeom prst="roundRect">
            <a:avLst/>
          </a:prstGeom>
          <a:noFill/>
          <a:ln w="38100">
            <a:solidFill>
              <a:srgbClr val="ED27EA"/>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blinds(horizontal)">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5080"/>
                                        </p:tgtEl>
                                        <p:attrNameLst>
                                          <p:attrName>style.visibility</p:attrName>
                                        </p:attrNameLst>
                                      </p:cBhvr>
                                      <p:to>
                                        <p:strVal val="visible"/>
                                      </p:to>
                                    </p:set>
                                    <p:animEffect transition="in" filter="blinds(horizontal)">
                                      <p:cBhvr>
                                        <p:cTn id="12" dur="500"/>
                                        <p:tgtEl>
                                          <p:spTgt spid="4508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4755">
                                            <p:txEl>
                                              <p:pRg st="0" end="0"/>
                                            </p:txEl>
                                          </p:spTgt>
                                        </p:tgtEl>
                                        <p:attrNameLst>
                                          <p:attrName>style.visibility</p:attrName>
                                        </p:attrNameLst>
                                      </p:cBhvr>
                                      <p:to>
                                        <p:strVal val="visible"/>
                                      </p:to>
                                    </p:set>
                                    <p:animEffect transition="in" filter="blinds(horizontal)">
                                      <p:cBhvr>
                                        <p:cTn id="17" dur="500"/>
                                        <p:tgtEl>
                                          <p:spTgt spid="747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ctrTitle"/>
          </p:nvPr>
        </p:nvSpPr>
        <p:spPr>
          <a:xfrm>
            <a:off x="838200" y="2133600"/>
            <a:ext cx="7837488" cy="1143000"/>
          </a:xfrm>
        </p:spPr>
        <p:txBody>
          <a:bodyPr anchor="ctr" anchorCtr="0"/>
          <a:lstStyle/>
          <a:p>
            <a:pPr algn="ctr">
              <a:buClrTx/>
              <a:buSzTx/>
              <a:buFontTx/>
              <a:buNone/>
            </a:pPr>
            <a:r>
              <a:rPr lang="zh-CN" altLang="en-US" sz="4000" b="1" kern="1200" baseline="0" dirty="0">
                <a:solidFill>
                  <a:srgbClr val="333399"/>
                </a:solidFill>
                <a:cs typeface="+mj-cs"/>
              </a:rPr>
              <a:t>§3.1 多级放大电路</a:t>
            </a:r>
            <a:endParaRPr lang="zh-CN" altLang="en-US" sz="4000" b="1" kern="1200" baseline="0" dirty="0">
              <a:solidFill>
                <a:srgbClr val="333399"/>
              </a:solidFill>
              <a:cs typeface="+mj-cs"/>
            </a:endParaRPr>
          </a:p>
        </p:txBody>
      </p:sp>
      <p:sp>
        <p:nvSpPr>
          <p:cNvPr id="18441" name="文本框 18440">
            <a:hlinkClick r:id="rId1" action="ppaction://hlinksldjump"/>
          </p:cNvPr>
          <p:cNvSpPr txBox="1"/>
          <p:nvPr/>
        </p:nvSpPr>
        <p:spPr>
          <a:xfrm>
            <a:off x="1115060" y="3357880"/>
            <a:ext cx="5625465" cy="583565"/>
          </a:xfrm>
          <a:prstGeom prst="rect">
            <a:avLst/>
          </a:prstGeom>
          <a:noFill/>
          <a:ln w="9525">
            <a:noFill/>
          </a:ln>
        </p:spPr>
        <p:txBody>
          <a:bodyPr wrap="square">
            <a:spAutoFit/>
          </a:bodyPr>
          <a:lstStyle/>
          <a:p>
            <a:pPr algn="l" eaLnBrk="0" hangingPunct="0">
              <a:lnSpc>
                <a:spcPct val="100000"/>
              </a:lnSpc>
              <a:buClrTx/>
              <a:buSzTx/>
              <a:buFontTx/>
            </a:pPr>
            <a:r>
              <a:rPr kumimoji="1" lang="zh-CN" altLang="en-US" sz="3200" dirty="0">
                <a:solidFill>
                  <a:srgbClr val="FF0000"/>
                </a:solidFill>
                <a:latin typeface="黑体" panose="02010609060101010101" pitchFamily="2" charset="-122"/>
                <a:ea typeface="黑体" panose="02010609060101010101" pitchFamily="2" charset="-122"/>
              </a:rPr>
              <a:t>一、多级放大电路的</a:t>
            </a:r>
            <a:r>
              <a:rPr kumimoji="1" lang="zh-CN" altLang="en-US" sz="3200" dirty="0">
                <a:solidFill>
                  <a:srgbClr val="FF0000"/>
                </a:solidFill>
                <a:latin typeface="黑体" panose="02010609060101010101" pitchFamily="2" charset="-122"/>
                <a:ea typeface="黑体" panose="02010609060101010101" pitchFamily="2" charset="-122"/>
                <a:sym typeface="+mn-ea"/>
              </a:rPr>
              <a:t>耦合方式</a:t>
            </a:r>
            <a:endParaRPr kumimoji="1" lang="zh-CN" altLang="en-US" sz="3200" dirty="0">
              <a:solidFill>
                <a:srgbClr val="FF0000"/>
              </a:solidFill>
              <a:latin typeface="黑体" panose="02010609060101010101" pitchFamily="2" charset="-122"/>
              <a:ea typeface="黑体" panose="02010609060101010101" pitchFamily="2" charset="-122"/>
            </a:endParaRPr>
          </a:p>
        </p:txBody>
      </p:sp>
      <p:sp>
        <p:nvSpPr>
          <p:cNvPr id="18442" name="文本框 18441">
            <a:hlinkClick r:id="rId2" action="ppaction://hlinksldjump"/>
          </p:cNvPr>
          <p:cNvSpPr txBox="1"/>
          <p:nvPr/>
        </p:nvSpPr>
        <p:spPr>
          <a:xfrm>
            <a:off x="1115060" y="4185285"/>
            <a:ext cx="5613400" cy="583565"/>
          </a:xfrm>
          <a:prstGeom prst="rect">
            <a:avLst/>
          </a:prstGeom>
          <a:noFill/>
          <a:ln w="9525">
            <a:noFill/>
          </a:ln>
        </p:spPr>
        <p:txBody>
          <a:bodyPr wrap="square">
            <a:spAutoFit/>
          </a:bodyPr>
          <a:lstStyle/>
          <a:p>
            <a:pPr algn="l" eaLnBrk="0" hangingPunct="0">
              <a:lnSpc>
                <a:spcPct val="100000"/>
              </a:lnSpc>
              <a:buClrTx/>
              <a:buSzTx/>
              <a:buFontTx/>
            </a:pPr>
            <a:r>
              <a:rPr kumimoji="1" lang="zh-CN" altLang="en-US" sz="3200" dirty="0">
                <a:solidFill>
                  <a:srgbClr val="FF0000"/>
                </a:solidFill>
                <a:latin typeface="黑体" panose="02010609060101010101" pitchFamily="2" charset="-122"/>
                <a:ea typeface="黑体" panose="02010609060101010101" pitchFamily="2" charset="-122"/>
              </a:rPr>
              <a:t>二、</a:t>
            </a:r>
            <a:r>
              <a:rPr kumimoji="1" lang="zh-CN" altLang="en-US" sz="3200" dirty="0">
                <a:solidFill>
                  <a:srgbClr val="FF0000"/>
                </a:solidFill>
                <a:latin typeface="黑体" panose="02010609060101010101" pitchFamily="2" charset="-122"/>
                <a:ea typeface="黑体" panose="02010609060101010101" pitchFamily="2" charset="-122"/>
                <a:sym typeface="+mn-ea"/>
              </a:rPr>
              <a:t>多级放大电路</a:t>
            </a:r>
            <a:r>
              <a:rPr kumimoji="1" lang="zh-CN" altLang="en-US" sz="3200" dirty="0">
                <a:solidFill>
                  <a:srgbClr val="FF0000"/>
                </a:solidFill>
                <a:latin typeface="黑体" panose="02010609060101010101" pitchFamily="2" charset="-122"/>
                <a:ea typeface="黑体" panose="02010609060101010101" pitchFamily="2" charset="-122"/>
              </a:rPr>
              <a:t>分析</a:t>
            </a:r>
            <a:endParaRPr kumimoji="1" lang="zh-CN" altLang="en-US" sz="3200" dirty="0">
              <a:solidFill>
                <a:srgbClr val="FF0000"/>
              </a:solidFill>
              <a:latin typeface="黑体" panose="02010609060101010101" pitchFamily="2" charset="-122"/>
              <a:ea typeface="黑体" panose="02010609060101010101" pitchFamily="2" charset="-122"/>
            </a:endParaRPr>
          </a:p>
        </p:txBody>
      </p:sp>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fld>
            <a:endParaRPr lang="zh-CN" altLang="en-US"/>
          </a:p>
        </p:txBody>
      </p:sp>
      <p:sp>
        <p:nvSpPr>
          <p:cNvPr id="8196" name="内容占位符 2"/>
          <p:cNvSpPr>
            <a:spLocks noGrp="1"/>
          </p:cNvSpPr>
          <p:nvPr>
            <p:ph sz="quarter" idx="4294967295"/>
          </p:nvPr>
        </p:nvSpPr>
        <p:spPr>
          <a:xfrm>
            <a:off x="0" y="4707255"/>
            <a:ext cx="8891905" cy="1912620"/>
          </a:xfrm>
        </p:spPr>
        <p:txBody>
          <a:bodyPr/>
          <a:lstStyle/>
          <a:p>
            <a:pPr eaLnBrk="1" hangingPunct="1">
              <a:lnSpc>
                <a:spcPct val="120000"/>
              </a:lnSpc>
              <a:spcBef>
                <a:spcPct val="0"/>
              </a:spcBef>
            </a:pPr>
            <a:r>
              <a:rPr lang="zh-CN" altLang="en-US" sz="2400" b="1" dirty="0">
                <a:ea typeface="宋体" panose="02010600030101010101" pitchFamily="2" charset="-122"/>
              </a:rPr>
              <a:t>恒流源</a:t>
            </a:r>
            <a:r>
              <a:rPr lang="en-US" altLang="zh-CN" sz="2400" b="1" i="1" dirty="0">
                <a:ea typeface="宋体" panose="02010600030101010101" pitchFamily="2" charset="-122"/>
              </a:rPr>
              <a:t>I</a:t>
            </a:r>
            <a:r>
              <a:rPr lang="en-US" altLang="zh-CN" sz="2400" b="1" baseline="-25000" dirty="0">
                <a:ea typeface="宋体" panose="02010600030101010101" pitchFamily="2" charset="-122"/>
              </a:rPr>
              <a:t>E</a:t>
            </a:r>
            <a:r>
              <a:rPr lang="zh-CN" altLang="en-US" sz="2400" b="1" dirty="0">
                <a:ea typeface="宋体" panose="02010600030101010101" pitchFamily="2" charset="-122"/>
              </a:rPr>
              <a:t>和恒流源</a:t>
            </a:r>
            <a:r>
              <a:rPr lang="en-US" altLang="zh-CN" sz="2400" b="1" i="1" dirty="0">
                <a:ea typeface="宋体" panose="02010600030101010101" pitchFamily="2" charset="-122"/>
              </a:rPr>
              <a:t>I</a:t>
            </a:r>
            <a:r>
              <a:rPr lang="en-US" altLang="zh-CN" sz="2400" b="1" baseline="-25000" dirty="0">
                <a:ea typeface="宋体" panose="02010600030101010101" pitchFamily="2" charset="-122"/>
              </a:rPr>
              <a:t>C</a:t>
            </a:r>
            <a:r>
              <a:rPr lang="zh-CN" altLang="en-US" sz="2400" b="1" dirty="0">
                <a:ea typeface="宋体" panose="02010600030101010101" pitchFamily="2" charset="-122"/>
              </a:rPr>
              <a:t>保持</a:t>
            </a:r>
            <a:r>
              <a:rPr lang="en-US" altLang="zh-CN" sz="2400" b="1" i="1" dirty="0">
                <a:solidFill>
                  <a:srgbClr val="FF0000"/>
                </a:solidFill>
                <a:ea typeface="宋体" panose="02010600030101010101" pitchFamily="2" charset="-122"/>
              </a:rPr>
              <a:t>I</a:t>
            </a:r>
            <a:r>
              <a:rPr lang="en-US" altLang="zh-CN" sz="2400" b="1" baseline="-25000" dirty="0">
                <a:solidFill>
                  <a:srgbClr val="FF0000"/>
                </a:solidFill>
                <a:ea typeface="宋体" panose="02010600030101010101" pitchFamily="2" charset="-122"/>
              </a:rPr>
              <a:t>E</a:t>
            </a:r>
            <a:r>
              <a:rPr lang="en-US" altLang="zh-CN" sz="2400" b="1" dirty="0">
                <a:solidFill>
                  <a:srgbClr val="FF0000"/>
                </a:solidFill>
                <a:ea typeface="宋体" panose="02010600030101010101" pitchFamily="2" charset="-122"/>
              </a:rPr>
              <a:t>=2</a:t>
            </a:r>
            <a:r>
              <a:rPr lang="en-US" altLang="zh-CN" sz="2400" b="1" i="1" dirty="0">
                <a:solidFill>
                  <a:srgbClr val="FF0000"/>
                </a:solidFill>
                <a:ea typeface="宋体" panose="02010600030101010101" pitchFamily="2" charset="-122"/>
              </a:rPr>
              <a:t>I</a:t>
            </a:r>
            <a:r>
              <a:rPr lang="en-US" altLang="zh-CN" sz="2400" b="1" baseline="-25000" dirty="0">
                <a:solidFill>
                  <a:srgbClr val="FF0000"/>
                </a:solidFill>
                <a:ea typeface="宋体" panose="02010600030101010101" pitchFamily="2" charset="-122"/>
              </a:rPr>
              <a:t>C</a:t>
            </a:r>
            <a:r>
              <a:rPr lang="zh-CN" altLang="en-US" sz="2400" b="1" dirty="0">
                <a:ea typeface="宋体" panose="02010600030101010101" pitchFamily="2" charset="-122"/>
              </a:rPr>
              <a:t>的关系。这样，由于恒流源的恒流作用，</a:t>
            </a:r>
            <a:r>
              <a:rPr lang="en-US" altLang="zh-CN" sz="2400" b="1" dirty="0">
                <a:ea typeface="宋体" panose="02010600030101010101" pitchFamily="2" charset="-122"/>
              </a:rPr>
              <a:t>T</a:t>
            </a:r>
            <a:r>
              <a:rPr lang="en-US" altLang="zh-CN" sz="2400" b="1" baseline="-25000" dirty="0">
                <a:ea typeface="宋体" panose="02010600030101010101" pitchFamily="2" charset="-122"/>
              </a:rPr>
              <a:t>1</a:t>
            </a:r>
            <a:r>
              <a:rPr lang="zh-CN" altLang="en-US" sz="2400" b="1" dirty="0">
                <a:ea typeface="宋体" panose="02010600030101010101" pitchFamily="2" charset="-122"/>
              </a:rPr>
              <a:t>和</a:t>
            </a:r>
            <a:r>
              <a:rPr lang="en-US" altLang="zh-CN" sz="2400" b="1" dirty="0">
                <a:ea typeface="宋体" panose="02010600030101010101" pitchFamily="2" charset="-122"/>
              </a:rPr>
              <a:t>T</a:t>
            </a:r>
            <a:r>
              <a:rPr lang="en-US" altLang="zh-CN" sz="2400" b="1" baseline="-25000" dirty="0">
                <a:ea typeface="宋体" panose="02010600030101010101" pitchFamily="2" charset="-122"/>
              </a:rPr>
              <a:t>2</a:t>
            </a:r>
            <a:r>
              <a:rPr lang="zh-CN" altLang="en-US" sz="2400" b="1" dirty="0">
                <a:ea typeface="宋体" panose="02010600030101010101" pitchFamily="2" charset="-122"/>
              </a:rPr>
              <a:t>的集电极电压</a:t>
            </a:r>
            <a:r>
              <a:rPr lang="en-US" altLang="zh-CN" sz="2400" b="1" i="1" dirty="0">
                <a:ea typeface="宋体" panose="02010600030101010101" pitchFamily="2" charset="-122"/>
              </a:rPr>
              <a:t>u</a:t>
            </a:r>
            <a:r>
              <a:rPr lang="en-US" altLang="zh-CN" sz="2400" b="1" baseline="-25000" dirty="0">
                <a:ea typeface="宋体" panose="02010600030101010101" pitchFamily="2" charset="-122"/>
              </a:rPr>
              <a:t>o1</a:t>
            </a:r>
            <a:r>
              <a:rPr lang="zh-CN" altLang="en-US" sz="2400" b="1" dirty="0">
                <a:ea typeface="宋体" panose="02010600030101010101" pitchFamily="2" charset="-122"/>
              </a:rPr>
              <a:t>和</a:t>
            </a:r>
            <a:r>
              <a:rPr lang="en-US" altLang="zh-CN" sz="2400" b="1" i="1" dirty="0">
                <a:ea typeface="宋体" panose="02010600030101010101" pitchFamily="2" charset="-122"/>
              </a:rPr>
              <a:t>u</a:t>
            </a:r>
            <a:r>
              <a:rPr lang="en-US" altLang="zh-CN" sz="2400" b="1" baseline="-25000" dirty="0">
                <a:ea typeface="宋体" panose="02010600030101010101" pitchFamily="2" charset="-122"/>
              </a:rPr>
              <a:t>o2</a:t>
            </a:r>
            <a:r>
              <a:rPr lang="zh-CN" altLang="en-US" sz="2400" b="1" dirty="0">
                <a:ea typeface="宋体" panose="02010600030101010101" pitchFamily="2" charset="-122"/>
              </a:rPr>
              <a:t>不随温度变化，达到抑制零点漂移的目的，同时恒流源</a:t>
            </a:r>
            <a:r>
              <a:rPr lang="en-US" altLang="zh-CN" sz="2400" b="1" i="1" dirty="0">
                <a:ea typeface="宋体" panose="02010600030101010101" pitchFamily="2" charset="-122"/>
              </a:rPr>
              <a:t>I</a:t>
            </a:r>
            <a:r>
              <a:rPr lang="en-US" altLang="zh-CN" sz="2400" b="1" baseline="-25000" dirty="0">
                <a:ea typeface="宋体" panose="02010600030101010101" pitchFamily="2" charset="-122"/>
              </a:rPr>
              <a:t>C</a:t>
            </a:r>
            <a:r>
              <a:rPr lang="zh-CN" altLang="en-US" sz="2400" b="1" dirty="0">
                <a:ea typeface="宋体" panose="02010600030101010101" pitchFamily="2" charset="-122"/>
              </a:rPr>
              <a:t>的高输出电阻</a:t>
            </a:r>
            <a:r>
              <a:rPr lang="en-US" altLang="zh-CN" sz="2400" b="1" i="1" dirty="0">
                <a:ea typeface="宋体" panose="02010600030101010101" pitchFamily="2" charset="-122"/>
              </a:rPr>
              <a:t>R</a:t>
            </a:r>
            <a:r>
              <a:rPr lang="en-US" altLang="zh-CN" sz="2400" b="1" baseline="-25000" dirty="0">
                <a:ea typeface="宋体" panose="02010600030101010101" pitchFamily="2" charset="-122"/>
              </a:rPr>
              <a:t>o</a:t>
            </a:r>
            <a:r>
              <a:rPr lang="zh-CN" altLang="en-US" sz="2400" b="1" dirty="0">
                <a:ea typeface="宋体" panose="02010600030101010101" pitchFamily="2" charset="-122"/>
              </a:rPr>
              <a:t>（一般可以达到</a:t>
            </a:r>
            <a:r>
              <a:rPr lang="en-US" altLang="zh-CN" sz="2400" b="1" dirty="0">
                <a:ea typeface="宋体" panose="02010600030101010101" pitchFamily="2" charset="-122"/>
              </a:rPr>
              <a:t>10</a:t>
            </a:r>
            <a:r>
              <a:rPr lang="en-US" altLang="zh-CN" sz="2400" b="1" baseline="30000" dirty="0">
                <a:ea typeface="宋体" panose="02010600030101010101" pitchFamily="2" charset="-122"/>
              </a:rPr>
              <a:t>5</a:t>
            </a:r>
            <a:r>
              <a:rPr lang="en-US" altLang="zh-CN" sz="2400" b="1" dirty="0">
                <a:ea typeface="宋体" panose="02010600030101010101" pitchFamily="2" charset="-122"/>
                <a:sym typeface="Symbol" panose="05050102010706020507" pitchFamily="18" charset="2"/>
              </a:rPr>
              <a:t></a:t>
            </a:r>
            <a:r>
              <a:rPr lang="zh-CN" altLang="en-US" sz="2400" b="1" dirty="0">
                <a:ea typeface="宋体" panose="02010600030101010101" pitchFamily="2" charset="-122"/>
              </a:rPr>
              <a:t>以上）又为获得高电压放大倍数提供了保障。</a:t>
            </a:r>
            <a:endParaRPr lang="zh-CN" altLang="en-US" sz="2400" b="1" dirty="0">
              <a:ea typeface="宋体" panose="02010600030101010101" pitchFamily="2" charset="-122"/>
            </a:endParaRPr>
          </a:p>
        </p:txBody>
      </p:sp>
      <p:sp>
        <p:nvSpPr>
          <p:cNvPr id="8197"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p>
            <a:pPr algn="just">
              <a:lnSpc>
                <a:spcPct val="130000"/>
              </a:lnSpc>
              <a:spcBef>
                <a:spcPct val="10000"/>
              </a:spcBef>
            </a:pPr>
            <a:endParaRPr lang="zh-CN" altLang="en-US"/>
          </a:p>
        </p:txBody>
      </p:sp>
      <p:graphicFrame>
        <p:nvGraphicFramePr>
          <p:cNvPr id="8194" name="Object 1"/>
          <p:cNvGraphicFramePr>
            <a:graphicFrameLocks noChangeAspect="1"/>
          </p:cNvGraphicFramePr>
          <p:nvPr/>
        </p:nvGraphicFramePr>
        <p:xfrm>
          <a:off x="1351280" y="596897"/>
          <a:ext cx="5602288" cy="3643313"/>
        </p:xfrm>
        <a:graphic>
          <a:graphicData uri="http://schemas.openxmlformats.org/presentationml/2006/ole">
            <mc:AlternateContent xmlns:mc="http://schemas.openxmlformats.org/markup-compatibility/2006">
              <mc:Choice xmlns:v="urn:schemas-microsoft-com:vml" Requires="v">
                <p:oleObj spid="_x0000_s3" name="Visio" r:id="rId1" imgW="1943735" imgH="1267460" progId="Visio.Drawing.11">
                  <p:embed/>
                </p:oleObj>
              </mc:Choice>
              <mc:Fallback>
                <p:oleObj name="Visio" r:id="rId1" imgW="1943735" imgH="126746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280" y="596897"/>
                        <a:ext cx="5602288" cy="3643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文本框 3"/>
          <p:cNvSpPr txBox="1"/>
          <p:nvPr/>
        </p:nvSpPr>
        <p:spPr>
          <a:xfrm>
            <a:off x="1873250" y="4220845"/>
            <a:ext cx="5273040" cy="460375"/>
          </a:xfrm>
          <a:prstGeom prst="rect">
            <a:avLst/>
          </a:prstGeom>
          <a:noFill/>
        </p:spPr>
        <p:txBody>
          <a:bodyPr wrap="square" rtlCol="0" anchor="t">
            <a:spAutoFit/>
          </a:bodyPr>
          <a:lstStyle/>
          <a:p>
            <a:pPr eaLnBrk="1" hangingPunct="1">
              <a:lnSpc>
                <a:spcPct val="120000"/>
              </a:lnSpc>
              <a:spcBef>
                <a:spcPct val="0"/>
              </a:spcBef>
            </a:pPr>
            <a:r>
              <a:rPr lang="zh-CN" altLang="en-US" sz="2000" b="1" dirty="0">
                <a:latin typeface="Times New Roman" panose="02020603050405020304" pitchFamily="18" charset="0"/>
                <a:cs typeface="Times New Roman" panose="02020603050405020304" pitchFamily="18" charset="0"/>
                <a:sym typeface="+mn-ea"/>
              </a:rPr>
              <a:t>用恒流源电路代替</a:t>
            </a:r>
            <a:r>
              <a:rPr lang="en-US" altLang="zh-CN" sz="2000" b="1" i="1" dirty="0">
                <a:latin typeface="Times New Roman" panose="02020603050405020304" pitchFamily="18" charset="0"/>
                <a:cs typeface="Times New Roman" panose="02020603050405020304" pitchFamily="18" charset="0"/>
                <a:sym typeface="+mn-ea"/>
              </a:rPr>
              <a:t>R</a:t>
            </a:r>
            <a:r>
              <a:rPr lang="en-US" altLang="zh-CN" sz="2000" b="1" baseline="-25000" dirty="0">
                <a:latin typeface="Times New Roman" panose="02020603050405020304" pitchFamily="18" charset="0"/>
                <a:cs typeface="Times New Roman" panose="02020603050405020304" pitchFamily="18" charset="0"/>
                <a:sym typeface="+mn-ea"/>
              </a:rPr>
              <a:t>e</a:t>
            </a:r>
            <a:r>
              <a:rPr lang="zh-CN" altLang="en-US" sz="2000" b="1" dirty="0">
                <a:latin typeface="Times New Roman" panose="02020603050405020304" pitchFamily="18" charset="0"/>
                <a:cs typeface="Times New Roman" panose="02020603050405020304" pitchFamily="18" charset="0"/>
                <a:sym typeface="+mn-ea"/>
              </a:rPr>
              <a:t>和</a:t>
            </a:r>
            <a:r>
              <a:rPr lang="en-US" altLang="zh-CN" sz="2000" b="1" i="1" dirty="0">
                <a:latin typeface="Times New Roman" panose="02020603050405020304" pitchFamily="18" charset="0"/>
                <a:cs typeface="Times New Roman" panose="02020603050405020304" pitchFamily="18" charset="0"/>
                <a:sym typeface="+mn-ea"/>
              </a:rPr>
              <a:t>R</a:t>
            </a:r>
            <a:r>
              <a:rPr lang="en-US" altLang="zh-CN" sz="2000" b="1" baseline="-25000" dirty="0">
                <a:latin typeface="Times New Roman" panose="02020603050405020304" pitchFamily="18" charset="0"/>
                <a:cs typeface="Times New Roman" panose="02020603050405020304" pitchFamily="18" charset="0"/>
                <a:sym typeface="+mn-ea"/>
              </a:rPr>
              <a:t>c</a:t>
            </a:r>
            <a:r>
              <a:rPr lang="zh-CN" altLang="en-US" sz="2000" b="1" dirty="0">
                <a:latin typeface="Times New Roman" panose="02020603050405020304" pitchFamily="18" charset="0"/>
                <a:cs typeface="Times New Roman" panose="02020603050405020304" pitchFamily="18" charset="0"/>
                <a:sym typeface="+mn-ea"/>
              </a:rPr>
              <a:t>的差分放大电路图</a:t>
            </a:r>
            <a:endParaRPr lang="zh-CN" altLang="en-US" sz="2000" b="1" dirty="0">
              <a:latin typeface="Times New Roman" panose="02020603050405020304" pitchFamily="18" charset="0"/>
              <a:cs typeface="Times New Roman" panose="02020603050405020304" pitchFamily="18" charset="0"/>
              <a:sym typeface="+mn-ea"/>
            </a:endParaRPr>
          </a:p>
        </p:txBody>
      </p:sp>
      <p:sp>
        <p:nvSpPr>
          <p:cNvPr id="9" name="圆角矩形 8"/>
          <p:cNvSpPr/>
          <p:nvPr>
            <p:custDataLst>
              <p:tags r:id="rId3"/>
            </p:custDataLst>
          </p:nvPr>
        </p:nvSpPr>
        <p:spPr>
          <a:xfrm>
            <a:off x="3197860" y="1115695"/>
            <a:ext cx="2860040" cy="661035"/>
          </a:xfrm>
          <a:prstGeom prst="roundRect">
            <a:avLst/>
          </a:prstGeom>
          <a:noFill/>
          <a:ln w="38100">
            <a:solidFill>
              <a:srgbClr val="ED27EA"/>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fld>
            <a:endParaRPr lang="zh-CN" altLang="en-US"/>
          </a:p>
        </p:txBody>
      </p:sp>
      <p:sp>
        <p:nvSpPr>
          <p:cNvPr id="5124" name="内容占位符 2"/>
          <p:cNvSpPr>
            <a:spLocks noGrp="1"/>
          </p:cNvSpPr>
          <p:nvPr>
            <p:ph sz="quarter" idx="4294967295"/>
          </p:nvPr>
        </p:nvSpPr>
        <p:spPr>
          <a:xfrm>
            <a:off x="167005" y="593090"/>
            <a:ext cx="8891905" cy="2289810"/>
          </a:xfrm>
        </p:spPr>
        <p:txBody>
          <a:bodyPr/>
          <a:lstStyle/>
          <a:p>
            <a:pPr marL="0" indent="0" eaLnBrk="1" hangingPunct="1">
              <a:lnSpc>
                <a:spcPct val="150000"/>
              </a:lnSpc>
              <a:buFont typeface="Wingdings" panose="05000000000000000000" pitchFamily="2" charset="2"/>
              <a:buNone/>
            </a:pPr>
            <a:r>
              <a:rPr lang="zh-CN" altLang="en-US" sz="2400" b="1" dirty="0">
                <a:solidFill>
                  <a:srgbClr val="0000FF"/>
                </a:solidFill>
                <a:ea typeface="宋体" panose="02010600030101010101" pitchFamily="2" charset="-122"/>
              </a:rPr>
              <a:t>例题</a:t>
            </a:r>
            <a:r>
              <a:rPr lang="zh-CN" altLang="en-US" sz="2400" b="1" dirty="0">
                <a:ea typeface="宋体" panose="02010600030101010101" pitchFamily="2" charset="-122"/>
              </a:rPr>
              <a:t>：差分放大电路如图所示，已知晶体管</a:t>
            </a:r>
            <a:r>
              <a:rPr lang="en-US" sz="2400" b="1" i="1" dirty="0">
                <a:ea typeface="宋体" panose="02010600030101010101" pitchFamily="2" charset="-122"/>
                <a:sym typeface="Symbol" panose="05050102010706020507" pitchFamily="18" charset="2"/>
              </a:rPr>
              <a:t></a:t>
            </a:r>
            <a:r>
              <a:rPr lang="en-US" altLang="zh-CN" sz="2400" b="1" dirty="0">
                <a:ea typeface="宋体" panose="02010600030101010101" pitchFamily="2" charset="-122"/>
              </a:rPr>
              <a:t>=100</a:t>
            </a:r>
            <a:r>
              <a:rPr lang="zh-CN" altLang="en-US" sz="2400" b="1" dirty="0">
                <a:ea typeface="宋体" panose="02010600030101010101" pitchFamily="2" charset="-122"/>
              </a:rPr>
              <a:t>，</a:t>
            </a:r>
            <a:r>
              <a:rPr lang="en-US" altLang="zh-CN" sz="2400" b="1" i="1" dirty="0">
                <a:ea typeface="宋体" panose="02010600030101010101" pitchFamily="2" charset="-122"/>
              </a:rPr>
              <a:t>U</a:t>
            </a:r>
            <a:r>
              <a:rPr lang="en-US" altLang="zh-CN" sz="2400" b="1" baseline="-25000" dirty="0">
                <a:ea typeface="宋体" panose="02010600030101010101" pitchFamily="2" charset="-122"/>
              </a:rPr>
              <a:t>BE</a:t>
            </a:r>
            <a:r>
              <a:rPr lang="en-US" altLang="zh-CN" sz="2400" b="1" dirty="0">
                <a:ea typeface="宋体" panose="02010600030101010101" pitchFamily="2" charset="-122"/>
              </a:rPr>
              <a:t>=0.7V</a:t>
            </a:r>
            <a:r>
              <a:rPr lang="zh-CN" altLang="en-US" sz="2400" b="1" dirty="0">
                <a:ea typeface="宋体" panose="02010600030101010101" pitchFamily="2" charset="-122"/>
              </a:rPr>
              <a:t>，</a:t>
            </a:r>
            <a:r>
              <a:rPr lang="en-US" altLang="zh-CN" sz="2400" b="1" i="1" dirty="0">
                <a:ea typeface="宋体" panose="02010600030101010101" pitchFamily="2" charset="-122"/>
              </a:rPr>
              <a:t>R</a:t>
            </a:r>
            <a:r>
              <a:rPr lang="en-US" altLang="zh-CN" sz="2400" b="1" baseline="-25000" dirty="0">
                <a:ea typeface="宋体" panose="02010600030101010101" pitchFamily="2" charset="-122"/>
              </a:rPr>
              <a:t>C</a:t>
            </a:r>
            <a:r>
              <a:rPr lang="en-US" altLang="zh-CN" sz="2400" b="1" dirty="0">
                <a:ea typeface="宋体" panose="02010600030101010101" pitchFamily="2" charset="-122"/>
              </a:rPr>
              <a:t>=6.2k</a:t>
            </a:r>
            <a:r>
              <a:rPr lang="en-US" altLang="zh-CN" sz="2400" b="1" dirty="0">
                <a:ea typeface="宋体" panose="02010600030101010101" pitchFamily="2" charset="-122"/>
                <a:sym typeface="Symbol" panose="05050102010706020507" pitchFamily="18" charset="2"/>
              </a:rPr>
              <a:t></a:t>
            </a:r>
            <a:r>
              <a:rPr lang="zh-CN" altLang="en-US" sz="2400" b="1" dirty="0">
                <a:ea typeface="宋体" panose="02010600030101010101" pitchFamily="2" charset="-122"/>
              </a:rPr>
              <a:t>，</a:t>
            </a:r>
            <a:r>
              <a:rPr lang="en-US" altLang="zh-CN" sz="2400" b="1" i="1" dirty="0">
                <a:ea typeface="宋体" panose="02010600030101010101" pitchFamily="2" charset="-122"/>
              </a:rPr>
              <a:t>R</a:t>
            </a:r>
            <a:r>
              <a:rPr lang="en-US" altLang="zh-CN" sz="2400" b="1" baseline="-25000" dirty="0">
                <a:ea typeface="宋体" panose="02010600030101010101" pitchFamily="2" charset="-122"/>
              </a:rPr>
              <a:t>B</a:t>
            </a:r>
            <a:r>
              <a:rPr lang="en-US" altLang="zh-CN" sz="2400" b="1" dirty="0">
                <a:ea typeface="宋体" panose="02010600030101010101" pitchFamily="2" charset="-122"/>
              </a:rPr>
              <a:t>=3k</a:t>
            </a:r>
            <a:r>
              <a:rPr lang="en-US" altLang="zh-CN" sz="2400" b="1" dirty="0">
                <a:ea typeface="宋体" panose="02010600030101010101" pitchFamily="2" charset="-122"/>
                <a:sym typeface="Symbol" panose="05050102010706020507" pitchFamily="18" charset="2"/>
              </a:rPr>
              <a:t></a:t>
            </a:r>
            <a:r>
              <a:rPr lang="zh-CN" altLang="en-US" sz="2400" b="1" dirty="0">
                <a:ea typeface="宋体" panose="02010600030101010101" pitchFamily="2" charset="-122"/>
              </a:rPr>
              <a:t>，</a:t>
            </a:r>
            <a:r>
              <a:rPr lang="en-US" altLang="zh-CN" sz="2400" b="1" i="1" dirty="0">
                <a:ea typeface="宋体" panose="02010600030101010101" pitchFamily="2" charset="-122"/>
              </a:rPr>
              <a:t>R</a:t>
            </a:r>
            <a:r>
              <a:rPr lang="en-US" altLang="zh-CN" sz="2400" b="1" baseline="-25000" dirty="0">
                <a:ea typeface="宋体" panose="02010600030101010101" pitchFamily="2" charset="-122"/>
              </a:rPr>
              <a:t>P</a:t>
            </a:r>
            <a:r>
              <a:rPr lang="en-US" altLang="zh-CN" sz="2400" b="1" dirty="0">
                <a:ea typeface="宋体" panose="02010600030101010101" pitchFamily="2" charset="-122"/>
              </a:rPr>
              <a:t>=200</a:t>
            </a:r>
            <a:r>
              <a:rPr lang="en-US" altLang="zh-CN" sz="2400" b="1" dirty="0">
                <a:ea typeface="宋体" panose="02010600030101010101" pitchFamily="2" charset="-122"/>
                <a:sym typeface="Symbol" panose="05050102010706020507" pitchFamily="18" charset="2"/>
              </a:rPr>
              <a:t></a:t>
            </a:r>
            <a:r>
              <a:rPr lang="zh-CN" altLang="en-US" sz="2400" b="1" dirty="0">
                <a:ea typeface="宋体" panose="02010600030101010101" pitchFamily="2" charset="-122"/>
              </a:rPr>
              <a:t>，</a:t>
            </a:r>
            <a:r>
              <a:rPr lang="en-US" altLang="zh-CN" sz="2400" b="1" i="1" dirty="0">
                <a:ea typeface="宋体" panose="02010600030101010101" pitchFamily="2" charset="-122"/>
              </a:rPr>
              <a:t>R</a:t>
            </a:r>
            <a:r>
              <a:rPr lang="en-US" altLang="zh-CN" sz="2400" b="1" baseline="-25000" dirty="0">
                <a:ea typeface="宋体" panose="02010600030101010101" pitchFamily="2" charset="-122"/>
              </a:rPr>
              <a:t>E</a:t>
            </a:r>
            <a:r>
              <a:rPr lang="en-US" altLang="zh-CN" sz="2400" b="1" dirty="0">
                <a:ea typeface="宋体" panose="02010600030101010101" pitchFamily="2" charset="-122"/>
              </a:rPr>
              <a:t>=5.6k</a:t>
            </a:r>
            <a:r>
              <a:rPr lang="en-US" altLang="zh-CN" sz="2400" b="1" dirty="0">
                <a:ea typeface="宋体" panose="02010600030101010101" pitchFamily="2" charset="-122"/>
                <a:sym typeface="Symbol" panose="05050102010706020507" pitchFamily="18" charset="2"/>
              </a:rPr>
              <a:t></a:t>
            </a:r>
            <a:r>
              <a:rPr lang="zh-CN" altLang="en-US" sz="2400" b="1" dirty="0">
                <a:ea typeface="宋体" panose="02010600030101010101" pitchFamily="2" charset="-122"/>
              </a:rPr>
              <a:t>，</a:t>
            </a:r>
            <a:r>
              <a:rPr lang="en-US" altLang="zh-CN" sz="2400" b="1" i="1" dirty="0">
                <a:ea typeface="宋体" panose="02010600030101010101" pitchFamily="2" charset="-122"/>
              </a:rPr>
              <a:t>U</a:t>
            </a:r>
            <a:r>
              <a:rPr lang="en-US" altLang="zh-CN" sz="2400" b="1" baseline="-25000" dirty="0">
                <a:ea typeface="宋体" panose="02010600030101010101" pitchFamily="2" charset="-122"/>
              </a:rPr>
              <a:t>CC</a:t>
            </a:r>
            <a:r>
              <a:rPr lang="en-US" altLang="zh-CN" sz="2400" b="1" dirty="0">
                <a:ea typeface="宋体" panose="02010600030101010101" pitchFamily="2" charset="-122"/>
              </a:rPr>
              <a:t>=</a:t>
            </a:r>
            <a:r>
              <a:rPr lang="en-US" altLang="zh-CN" sz="2400" b="1" i="1" dirty="0">
                <a:ea typeface="宋体" panose="02010600030101010101" pitchFamily="2" charset="-122"/>
              </a:rPr>
              <a:t> U</a:t>
            </a:r>
            <a:r>
              <a:rPr lang="en-US" altLang="zh-CN" sz="2400" b="1" baseline="-25000" dirty="0">
                <a:ea typeface="宋体" panose="02010600030101010101" pitchFamily="2" charset="-122"/>
              </a:rPr>
              <a:t>EE</a:t>
            </a:r>
            <a:r>
              <a:rPr lang="en-US" altLang="zh-CN" sz="2400" b="1" dirty="0">
                <a:ea typeface="宋体" panose="02010600030101010101" pitchFamily="2" charset="-122"/>
              </a:rPr>
              <a:t>=12V</a:t>
            </a:r>
            <a:r>
              <a:rPr lang="zh-CN" altLang="en-US" sz="2400" b="1" dirty="0">
                <a:ea typeface="宋体" panose="02010600030101010101" pitchFamily="2" charset="-122"/>
              </a:rPr>
              <a:t>，负载电阻</a:t>
            </a:r>
            <a:r>
              <a:rPr lang="en-US" altLang="zh-CN" sz="2400" b="1" i="1" dirty="0">
                <a:ea typeface="宋体" panose="02010600030101010101" pitchFamily="2" charset="-122"/>
              </a:rPr>
              <a:t>R</a:t>
            </a:r>
            <a:r>
              <a:rPr lang="en-US" altLang="zh-CN" sz="2400" b="1" baseline="-25000" dirty="0">
                <a:ea typeface="宋体" panose="02010600030101010101" pitchFamily="2" charset="-122"/>
              </a:rPr>
              <a:t>L</a:t>
            </a:r>
            <a:r>
              <a:rPr lang="en-US" altLang="zh-CN" sz="2400" b="1" dirty="0">
                <a:ea typeface="宋体" panose="02010600030101010101" pitchFamily="2" charset="-122"/>
              </a:rPr>
              <a:t>=6.2 k</a:t>
            </a:r>
            <a:r>
              <a:rPr lang="en-US" altLang="zh-CN" sz="2400" b="1" dirty="0">
                <a:ea typeface="宋体" panose="02010600030101010101" pitchFamily="2" charset="-122"/>
                <a:sym typeface="Symbol" panose="05050102010706020507" pitchFamily="18" charset="2"/>
              </a:rPr>
              <a:t></a:t>
            </a:r>
            <a:r>
              <a:rPr lang="zh-CN" altLang="en-US" sz="2400" b="1" dirty="0">
                <a:ea typeface="宋体" panose="02010600030101010101" pitchFamily="2" charset="-122"/>
              </a:rPr>
              <a:t>。试计算：</a:t>
            </a:r>
            <a:endParaRPr lang="zh-CN" altLang="en-US" sz="2400" b="1" dirty="0">
              <a:ea typeface="宋体" panose="02010600030101010101" pitchFamily="2" charset="-122"/>
            </a:endParaRPr>
          </a:p>
          <a:p>
            <a:pPr marL="0" indent="0" eaLnBrk="1" hangingPunct="1">
              <a:buFont typeface="Wingdings" panose="05000000000000000000" pitchFamily="2" charset="2"/>
              <a:buNone/>
            </a:pPr>
            <a:r>
              <a:rPr lang="zh-CN" altLang="en-US" sz="2400" b="1" dirty="0">
                <a:ea typeface="宋体" panose="02010600030101010101" pitchFamily="2" charset="-122"/>
              </a:rPr>
              <a:t>（</a:t>
            </a:r>
            <a:r>
              <a:rPr lang="en-US" altLang="zh-CN" sz="2400" b="1" dirty="0">
                <a:ea typeface="宋体" panose="02010600030101010101" pitchFamily="2" charset="-122"/>
              </a:rPr>
              <a:t>1</a:t>
            </a:r>
            <a:r>
              <a:rPr lang="zh-CN" altLang="en-US" sz="2400" b="1" dirty="0">
                <a:ea typeface="宋体" panose="02010600030101010101" pitchFamily="2" charset="-122"/>
              </a:rPr>
              <a:t>）静态工作点参数；（</a:t>
            </a:r>
            <a:r>
              <a:rPr lang="en-US" altLang="zh-CN" sz="2400" b="1" dirty="0">
                <a:ea typeface="宋体" panose="02010600030101010101" pitchFamily="2" charset="-122"/>
              </a:rPr>
              <a:t>2</a:t>
            </a:r>
            <a:r>
              <a:rPr lang="zh-CN" altLang="en-US" sz="2400" b="1" dirty="0">
                <a:ea typeface="宋体" panose="02010600030101010101" pitchFamily="2" charset="-122"/>
              </a:rPr>
              <a:t>）差模放大性能指标：</a:t>
            </a:r>
            <a:r>
              <a:rPr lang="en-US" altLang="zh-CN" sz="2400" b="1" i="1" dirty="0">
                <a:ea typeface="宋体" panose="02010600030101010101" pitchFamily="2" charset="-122"/>
              </a:rPr>
              <a:t>A</a:t>
            </a:r>
            <a:r>
              <a:rPr lang="en-US" altLang="zh-CN" sz="2400" b="1" i="1" baseline="-25000" dirty="0">
                <a:ea typeface="宋体" panose="02010600030101010101" pitchFamily="2" charset="-122"/>
              </a:rPr>
              <a:t>u</a:t>
            </a:r>
            <a:r>
              <a:rPr lang="zh-CN" altLang="en-US" sz="2400" b="1" i="1" dirty="0">
                <a:ea typeface="宋体" panose="02010600030101010101" pitchFamily="2" charset="-122"/>
              </a:rPr>
              <a:t>、</a:t>
            </a:r>
            <a:r>
              <a:rPr lang="en-US" altLang="zh-CN" sz="2400" b="1" i="1" dirty="0" err="1">
                <a:ea typeface="宋体" panose="02010600030101010101" pitchFamily="2" charset="-122"/>
              </a:rPr>
              <a:t>r</a:t>
            </a:r>
            <a:r>
              <a:rPr lang="en-US" altLang="zh-CN" sz="2400" b="1" baseline="-25000" dirty="0" err="1">
                <a:ea typeface="宋体" panose="02010600030101010101" pitchFamily="2" charset="-122"/>
              </a:rPr>
              <a:t>i</a:t>
            </a:r>
            <a:r>
              <a:rPr lang="zh-CN" altLang="en-US" sz="2400" b="1" i="1" dirty="0">
                <a:ea typeface="宋体" panose="02010600030101010101" pitchFamily="2" charset="-122"/>
              </a:rPr>
              <a:t>、</a:t>
            </a:r>
            <a:r>
              <a:rPr lang="en-US" altLang="zh-CN" sz="2400" b="1" i="1" dirty="0" err="1">
                <a:ea typeface="宋体" panose="02010600030101010101" pitchFamily="2" charset="-122"/>
              </a:rPr>
              <a:t>r</a:t>
            </a:r>
            <a:r>
              <a:rPr lang="en-US" altLang="zh-CN" sz="2400" b="1" baseline="-25000" dirty="0" err="1">
                <a:ea typeface="宋体" panose="02010600030101010101" pitchFamily="2" charset="-122"/>
              </a:rPr>
              <a:t>o</a:t>
            </a:r>
            <a:r>
              <a:rPr lang="zh-CN" altLang="en-US" sz="2400" b="1" dirty="0">
                <a:ea typeface="宋体" panose="02010600030101010101" pitchFamily="2" charset="-122"/>
              </a:rPr>
              <a:t>。</a:t>
            </a:r>
            <a:endParaRPr lang="zh-CN" altLang="en-US" sz="2400" b="1" dirty="0">
              <a:ea typeface="宋体" panose="02010600030101010101" pitchFamily="2" charset="-122"/>
            </a:endParaRPr>
          </a:p>
        </p:txBody>
      </p:sp>
      <p:sp>
        <p:nvSpPr>
          <p:cNvPr id="5125"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p>
            <a:pPr algn="just">
              <a:lnSpc>
                <a:spcPct val="130000"/>
              </a:lnSpc>
              <a:spcBef>
                <a:spcPct val="10000"/>
              </a:spcBef>
            </a:pPr>
            <a:endParaRPr lang="zh-CN" altLang="en-US"/>
          </a:p>
        </p:txBody>
      </p:sp>
      <p:graphicFrame>
        <p:nvGraphicFramePr>
          <p:cNvPr id="5122" name="Object 1"/>
          <p:cNvGraphicFramePr>
            <a:graphicFrameLocks noChangeAspect="1"/>
          </p:cNvGraphicFramePr>
          <p:nvPr/>
        </p:nvGraphicFramePr>
        <p:xfrm>
          <a:off x="3781425" y="3125964"/>
          <a:ext cx="5210175" cy="3282950"/>
        </p:xfrm>
        <a:graphic>
          <a:graphicData uri="http://schemas.openxmlformats.org/presentationml/2006/ole">
            <mc:AlternateContent xmlns:mc="http://schemas.openxmlformats.org/markup-compatibility/2006">
              <mc:Choice xmlns:v="urn:schemas-microsoft-com:vml" Requires="v">
                <p:oleObj spid="_x0000_s3" name="Visio" r:id="rId1" imgW="2944495" imgH="1850390" progId="Visio.Drawing.11">
                  <p:embed/>
                </p:oleObj>
              </mc:Choice>
              <mc:Fallback>
                <p:oleObj name="Visio" r:id="rId1" imgW="2944495" imgH="185039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1425" y="3125964"/>
                        <a:ext cx="5210175" cy="328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a:spLocks noChangeArrowheads="1"/>
          </p:cNvSpPr>
          <p:nvPr/>
        </p:nvSpPr>
        <p:spPr bwMode="auto">
          <a:xfrm flipH="1">
            <a:off x="630238" y="3208338"/>
            <a:ext cx="2636837"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algn="just" eaLnBrk="1" hangingPunct="1">
              <a:lnSpc>
                <a:spcPct val="130000"/>
              </a:lnSpc>
              <a:spcBef>
                <a:spcPct val="10000"/>
              </a:spcBef>
            </a:pPr>
            <a:r>
              <a:rPr lang="zh-CN" altLang="en-US">
                <a:solidFill>
                  <a:schemeClr val="tx2"/>
                </a:solidFill>
                <a:ea typeface="宋体" panose="02010600030101010101" pitchFamily="2" charset="-122"/>
              </a:rPr>
              <a:t>设微调电阻</a:t>
            </a:r>
            <a:r>
              <a:rPr lang="en-US" altLang="zh-CN" i="1">
                <a:solidFill>
                  <a:schemeClr val="tx2"/>
                </a:solidFill>
                <a:ea typeface="宋体" panose="02010600030101010101" pitchFamily="2" charset="-122"/>
              </a:rPr>
              <a:t>R</a:t>
            </a:r>
            <a:r>
              <a:rPr lang="en-US" altLang="zh-CN" baseline="-25000">
                <a:solidFill>
                  <a:schemeClr val="tx2"/>
                </a:solidFill>
                <a:ea typeface="宋体" panose="02010600030101010101" pitchFamily="2" charset="-122"/>
              </a:rPr>
              <a:t>P</a:t>
            </a:r>
            <a:r>
              <a:rPr lang="zh-CN" altLang="en-US">
                <a:solidFill>
                  <a:schemeClr val="tx2"/>
                </a:solidFill>
                <a:ea typeface="宋体" panose="02010600030101010101" pitchFamily="2" charset="-122"/>
              </a:rPr>
              <a:t>滑动点在中心位置</a:t>
            </a:r>
            <a:endParaRPr lang="zh-CN" altLang="en-US">
              <a:solidFill>
                <a:schemeClr val="tx2"/>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fld>
            <a:endParaRPr lang="zh-CN" altLang="en-US"/>
          </a:p>
        </p:txBody>
      </p:sp>
      <p:sp>
        <p:nvSpPr>
          <p:cNvPr id="6152" name="内容占位符 2"/>
          <p:cNvSpPr>
            <a:spLocks noGrp="1"/>
          </p:cNvSpPr>
          <p:nvPr>
            <p:ph sz="quarter" idx="4294967295"/>
          </p:nvPr>
        </p:nvSpPr>
        <p:spPr>
          <a:xfrm>
            <a:off x="0" y="1052195"/>
            <a:ext cx="2483485" cy="567055"/>
          </a:xfrm>
        </p:spPr>
        <p:txBody>
          <a:bodyPr/>
          <a:lstStyle/>
          <a:p>
            <a:pPr marL="0" indent="0" eaLnBrk="1" hangingPunct="1">
              <a:buNone/>
            </a:pPr>
            <a:r>
              <a:rPr lang="zh-CN" altLang="en-US" sz="2400" b="1">
                <a:ea typeface="宋体" panose="02010600030101010101" pitchFamily="2" charset="-122"/>
              </a:rPr>
              <a:t>（</a:t>
            </a:r>
            <a:r>
              <a:rPr lang="en-US" altLang="zh-CN" sz="2400" b="1">
                <a:ea typeface="宋体" panose="02010600030101010101" pitchFamily="2" charset="-122"/>
              </a:rPr>
              <a:t>1</a:t>
            </a:r>
            <a:r>
              <a:rPr lang="zh-CN" altLang="en-US" sz="2400" b="1">
                <a:ea typeface="宋体" panose="02010600030101010101" pitchFamily="2" charset="-122"/>
              </a:rPr>
              <a:t>）静态分析</a:t>
            </a:r>
            <a:endParaRPr lang="zh-CN" altLang="en-US" sz="2400" b="1">
              <a:ea typeface="宋体" panose="02010600030101010101" pitchFamily="2" charset="-122"/>
            </a:endParaRPr>
          </a:p>
        </p:txBody>
      </p:sp>
      <p:sp>
        <p:nvSpPr>
          <p:cNvPr id="6153"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p>
            <a:pPr algn="just">
              <a:lnSpc>
                <a:spcPct val="130000"/>
              </a:lnSpc>
              <a:spcBef>
                <a:spcPct val="10000"/>
              </a:spcBef>
            </a:pPr>
            <a:endParaRPr lang="zh-CN" altLang="en-US"/>
          </a:p>
        </p:txBody>
      </p:sp>
      <p:graphicFrame>
        <p:nvGraphicFramePr>
          <p:cNvPr id="6146" name="Object 1"/>
          <p:cNvGraphicFramePr>
            <a:graphicFrameLocks noChangeAspect="1"/>
          </p:cNvGraphicFramePr>
          <p:nvPr/>
        </p:nvGraphicFramePr>
        <p:xfrm>
          <a:off x="2565528" y="907733"/>
          <a:ext cx="5901690" cy="1168400"/>
        </p:xfrm>
        <a:graphic>
          <a:graphicData uri="http://schemas.openxmlformats.org/presentationml/2006/ole">
            <mc:AlternateContent xmlns:mc="http://schemas.openxmlformats.org/markup-compatibility/2006">
              <mc:Choice xmlns:v="urn:schemas-microsoft-com:vml" Requires="v">
                <p:oleObj spid="_x0000_s3" name="Equation" r:id="rId1" imgW="2984500" imgH="584200" progId="Equation.DSMT4">
                  <p:embed/>
                </p:oleObj>
              </mc:Choice>
              <mc:Fallback>
                <p:oleObj name="Equation" r:id="rId1" imgW="2984500" imgH="584200" progId="Equation.DSMT4">
                  <p:embed/>
                  <p:pic>
                    <p:nvPicPr>
                      <p:cNvPr id="0" name="Object 1"/>
                      <p:cNvPicPr>
                        <a:picLocks noChangeAspect="1" noChangeArrowheads="1"/>
                      </p:cNvPicPr>
                      <p:nvPr/>
                    </p:nvPicPr>
                    <p:blipFill>
                      <a:blip r:embed="rId2"/>
                      <a:srcRect/>
                      <a:stretch>
                        <a:fillRect/>
                      </a:stretch>
                    </p:blipFill>
                    <p:spPr bwMode="auto">
                      <a:xfrm>
                        <a:off x="2565528" y="907733"/>
                        <a:ext cx="5901690" cy="116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p>
            <a:pPr algn="just">
              <a:lnSpc>
                <a:spcPct val="130000"/>
              </a:lnSpc>
              <a:spcBef>
                <a:spcPct val="10000"/>
              </a:spcBef>
            </a:pPr>
            <a:endParaRPr lang="zh-CN" altLang="en-US"/>
          </a:p>
        </p:txBody>
      </p:sp>
      <p:graphicFrame>
        <p:nvGraphicFramePr>
          <p:cNvPr id="6147" name="Object 3"/>
          <p:cNvGraphicFramePr>
            <a:graphicFrameLocks noChangeAspect="1"/>
          </p:cNvGraphicFramePr>
          <p:nvPr/>
        </p:nvGraphicFramePr>
        <p:xfrm>
          <a:off x="550863" y="2060480"/>
          <a:ext cx="2717800" cy="457200"/>
        </p:xfrm>
        <a:graphic>
          <a:graphicData uri="http://schemas.openxmlformats.org/presentationml/2006/ole">
            <mc:AlternateContent xmlns:mc="http://schemas.openxmlformats.org/markup-compatibility/2006">
              <mc:Choice xmlns:v="urn:schemas-microsoft-com:vml" Requires="v">
                <p:oleObj spid="_x0000_s4" name="Equation" r:id="rId3" imgW="1358900" imgH="228600" progId="Equation.DSMT4">
                  <p:embed/>
                </p:oleObj>
              </mc:Choice>
              <mc:Fallback>
                <p:oleObj name="Equation" r:id="rId3" imgW="1358900" imgH="2286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3" y="2060480"/>
                        <a:ext cx="2717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5"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p>
            <a:pPr algn="just">
              <a:lnSpc>
                <a:spcPct val="130000"/>
              </a:lnSpc>
              <a:spcBef>
                <a:spcPct val="10000"/>
              </a:spcBef>
            </a:pPr>
            <a:endParaRPr lang="zh-CN" altLang="en-US"/>
          </a:p>
        </p:txBody>
      </p:sp>
      <p:graphicFrame>
        <p:nvGraphicFramePr>
          <p:cNvPr id="6148" name="Object 5"/>
          <p:cNvGraphicFramePr>
            <a:graphicFrameLocks noChangeAspect="1"/>
          </p:cNvGraphicFramePr>
          <p:nvPr/>
        </p:nvGraphicFramePr>
        <p:xfrm>
          <a:off x="3707448" y="1917288"/>
          <a:ext cx="5193030" cy="838200"/>
        </p:xfrm>
        <a:graphic>
          <a:graphicData uri="http://schemas.openxmlformats.org/presentationml/2006/ole">
            <mc:AlternateContent xmlns:mc="http://schemas.openxmlformats.org/markup-compatibility/2006">
              <mc:Choice xmlns:v="urn:schemas-microsoft-com:vml" Requires="v">
                <p:oleObj spid="_x0000_s5" name="Equation" r:id="rId5" imgW="2590800" imgH="419100" progId="Equation.DSMT4">
                  <p:embed/>
                </p:oleObj>
              </mc:Choice>
              <mc:Fallback>
                <p:oleObj name="Equation" r:id="rId5" imgW="2590800" imgH="4191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448" y="1917288"/>
                        <a:ext cx="519303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6"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p>
            <a:pPr algn="just">
              <a:lnSpc>
                <a:spcPct val="130000"/>
              </a:lnSpc>
              <a:spcBef>
                <a:spcPct val="10000"/>
              </a:spcBef>
            </a:pPr>
            <a:endParaRPr lang="zh-CN" altLang="en-US"/>
          </a:p>
        </p:txBody>
      </p:sp>
      <p:graphicFrame>
        <p:nvGraphicFramePr>
          <p:cNvPr id="6149" name="Object 7"/>
          <p:cNvGraphicFramePr>
            <a:graphicFrameLocks noChangeAspect="1"/>
          </p:cNvGraphicFramePr>
          <p:nvPr/>
        </p:nvGraphicFramePr>
        <p:xfrm>
          <a:off x="536258" y="2781205"/>
          <a:ext cx="5919469" cy="457200"/>
        </p:xfrm>
        <a:graphic>
          <a:graphicData uri="http://schemas.openxmlformats.org/presentationml/2006/ole">
            <mc:AlternateContent xmlns:mc="http://schemas.openxmlformats.org/markup-compatibility/2006">
              <mc:Choice xmlns:v="urn:schemas-microsoft-com:vml" Requires="v">
                <p:oleObj spid="_x0000_s6" name="Equation" r:id="rId7" imgW="2959100" imgH="228600" progId="Equation.DSMT4">
                  <p:embed/>
                </p:oleObj>
              </mc:Choice>
              <mc:Fallback>
                <p:oleObj name="Equation" r:id="rId7" imgW="2959100" imgH="2286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258" y="2781205"/>
                        <a:ext cx="5919469"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7"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p>
            <a:pPr algn="just">
              <a:lnSpc>
                <a:spcPct val="130000"/>
              </a:lnSpc>
              <a:spcBef>
                <a:spcPct val="10000"/>
              </a:spcBef>
            </a:pPr>
            <a:endParaRPr lang="zh-CN" altLang="en-US"/>
          </a:p>
        </p:txBody>
      </p:sp>
      <p:graphicFrame>
        <p:nvGraphicFramePr>
          <p:cNvPr id="6150" name="Object 9"/>
          <p:cNvGraphicFramePr>
            <a:graphicFrameLocks noChangeAspect="1"/>
          </p:cNvGraphicFramePr>
          <p:nvPr/>
        </p:nvGraphicFramePr>
        <p:xfrm>
          <a:off x="513933" y="3444708"/>
          <a:ext cx="3206115" cy="1676400"/>
        </p:xfrm>
        <a:graphic>
          <a:graphicData uri="http://schemas.openxmlformats.org/presentationml/2006/ole">
            <mc:AlternateContent xmlns:mc="http://schemas.openxmlformats.org/markup-compatibility/2006">
              <mc:Choice xmlns:v="urn:schemas-microsoft-com:vml" Requires="v">
                <p:oleObj spid="_x0000_s7" name="Equation" r:id="rId9" imgW="1600200" imgH="838200" progId="Equation.DSMT4">
                  <p:embed/>
                </p:oleObj>
              </mc:Choice>
              <mc:Fallback>
                <p:oleObj name="Equation" r:id="rId9" imgW="1600200" imgH="838200" progId="Equation.DSMT4">
                  <p:embed/>
                  <p:pic>
                    <p:nvPicPr>
                      <p:cNvPr id="0" name="Object 9"/>
                      <p:cNvPicPr>
                        <a:picLocks noChangeAspect="1" noChangeArrowheads="1"/>
                      </p:cNvPicPr>
                      <p:nvPr/>
                    </p:nvPicPr>
                    <p:blipFill>
                      <a:blip r:embed="rId10"/>
                      <a:srcRect/>
                      <a:stretch>
                        <a:fillRect/>
                      </a:stretch>
                    </p:blipFill>
                    <p:spPr bwMode="auto">
                      <a:xfrm>
                        <a:off x="513933" y="3444708"/>
                        <a:ext cx="3206115"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2" name="Object 1"/>
          <p:cNvGraphicFramePr>
            <a:graphicFrameLocks noChangeAspect="1"/>
          </p:cNvGraphicFramePr>
          <p:nvPr>
            <p:custDataLst>
              <p:tags r:id="rId11"/>
            </p:custDataLst>
          </p:nvPr>
        </p:nvGraphicFramePr>
        <p:xfrm>
          <a:off x="3781425" y="3125964"/>
          <a:ext cx="5210175" cy="3282950"/>
        </p:xfrm>
        <a:graphic>
          <a:graphicData uri="http://schemas.openxmlformats.org/presentationml/2006/ole">
            <mc:AlternateContent xmlns:mc="http://schemas.openxmlformats.org/markup-compatibility/2006">
              <mc:Choice xmlns:v="urn:schemas-microsoft-com:vml" Requires="v">
                <p:oleObj spid="_x0000_s8" name="Visio" r:id="rId12" imgW="2944495" imgH="1850390" progId="Visio.Drawing.11">
                  <p:embed/>
                </p:oleObj>
              </mc:Choice>
              <mc:Fallback>
                <p:oleObj name="Visio" r:id="rId12" imgW="2944495" imgH="1850390" progId="Visio.Drawing.11">
                  <p:embed/>
                  <p:pic>
                    <p:nvPicPr>
                      <p:cNvPr id="0" name="Object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81425" y="3125964"/>
                        <a:ext cx="5210175" cy="328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组合 8"/>
          <p:cNvGrpSpPr/>
          <p:nvPr/>
        </p:nvGrpSpPr>
        <p:grpSpPr>
          <a:xfrm>
            <a:off x="3916045" y="4437380"/>
            <a:ext cx="304800" cy="381000"/>
            <a:chOff x="6793" y="4618"/>
            <a:chExt cx="480" cy="600"/>
          </a:xfrm>
        </p:grpSpPr>
        <p:sp>
          <p:nvSpPr>
            <p:cNvPr id="45069" name="直接连接符 45068"/>
            <p:cNvSpPr/>
            <p:nvPr>
              <p:custDataLst>
                <p:tags r:id="rId14"/>
              </p:custDataLst>
            </p:nvPr>
          </p:nvSpPr>
          <p:spPr>
            <a:xfrm>
              <a:off x="7033" y="4618"/>
              <a:ext cx="0" cy="600"/>
            </a:xfrm>
            <a:prstGeom prst="line">
              <a:avLst/>
            </a:prstGeom>
            <a:ln w="19050" cap="flat" cmpd="sng">
              <a:solidFill>
                <a:srgbClr val="FF3300"/>
              </a:solidFill>
              <a:prstDash val="solid"/>
              <a:headEnd type="none" w="med" len="med"/>
              <a:tailEnd type="none" w="med" len="med"/>
            </a:ln>
          </p:spPr>
          <p:txBody>
            <a:bodyPr/>
            <a:lstStyle/>
            <a:p>
              <a:endParaRPr lang="zh-CN" altLang="en-US"/>
            </a:p>
          </p:txBody>
        </p:sp>
        <p:sp>
          <p:nvSpPr>
            <p:cNvPr id="45070" name="直接连接符 45069"/>
            <p:cNvSpPr/>
            <p:nvPr>
              <p:custDataLst>
                <p:tags r:id="rId15"/>
              </p:custDataLst>
            </p:nvPr>
          </p:nvSpPr>
          <p:spPr>
            <a:xfrm>
              <a:off x="6793" y="5218"/>
              <a:ext cx="480" cy="0"/>
            </a:xfrm>
            <a:prstGeom prst="line">
              <a:avLst/>
            </a:prstGeom>
            <a:ln w="28575" cap="flat" cmpd="sng">
              <a:solidFill>
                <a:srgbClr val="FF3300"/>
              </a:solidFill>
              <a:prstDash val="solid"/>
              <a:headEnd type="none" w="med" len="med"/>
              <a:tailEnd type="none" w="med" len="med"/>
            </a:ln>
          </p:spPr>
          <p:txBody>
            <a:bodyPr/>
            <a:lstStyle/>
            <a:p>
              <a:endParaRPr lang="zh-CN" altLang="en-US"/>
            </a:p>
          </p:txBody>
        </p:sp>
      </p:grpSp>
      <p:grpSp>
        <p:nvGrpSpPr>
          <p:cNvPr id="10" name="组合 9"/>
          <p:cNvGrpSpPr/>
          <p:nvPr/>
        </p:nvGrpSpPr>
        <p:grpSpPr>
          <a:xfrm>
            <a:off x="3916045" y="6245225"/>
            <a:ext cx="304800" cy="381000"/>
            <a:chOff x="6793" y="4618"/>
            <a:chExt cx="480" cy="600"/>
          </a:xfrm>
        </p:grpSpPr>
        <p:sp>
          <p:nvSpPr>
            <p:cNvPr id="11" name="直接连接符 10"/>
            <p:cNvSpPr/>
            <p:nvPr>
              <p:custDataLst>
                <p:tags r:id="rId16"/>
              </p:custDataLst>
            </p:nvPr>
          </p:nvSpPr>
          <p:spPr>
            <a:xfrm>
              <a:off x="7033" y="4618"/>
              <a:ext cx="0" cy="600"/>
            </a:xfrm>
            <a:prstGeom prst="line">
              <a:avLst/>
            </a:prstGeom>
            <a:ln w="19050" cap="flat" cmpd="sng">
              <a:solidFill>
                <a:srgbClr val="FF3300"/>
              </a:solidFill>
              <a:prstDash val="solid"/>
              <a:headEnd type="none" w="med" len="med"/>
              <a:tailEnd type="none" w="med" len="med"/>
            </a:ln>
          </p:spPr>
          <p:txBody>
            <a:bodyPr/>
            <a:lstStyle/>
            <a:p>
              <a:endParaRPr lang="zh-CN" altLang="en-US"/>
            </a:p>
          </p:txBody>
        </p:sp>
        <p:sp>
          <p:nvSpPr>
            <p:cNvPr id="12" name="直接连接符 11"/>
            <p:cNvSpPr/>
            <p:nvPr>
              <p:custDataLst>
                <p:tags r:id="rId17"/>
              </p:custDataLst>
            </p:nvPr>
          </p:nvSpPr>
          <p:spPr>
            <a:xfrm>
              <a:off x="6793" y="5218"/>
              <a:ext cx="480" cy="0"/>
            </a:xfrm>
            <a:prstGeom prst="line">
              <a:avLst/>
            </a:prstGeom>
            <a:ln w="28575" cap="flat" cmpd="sng">
              <a:solidFill>
                <a:srgbClr val="FF3300"/>
              </a:solidFill>
              <a:prstDash val="solid"/>
              <a:headEnd type="none" w="med" len="med"/>
              <a:tailEnd type="none" w="med" len="med"/>
            </a:ln>
          </p:spPr>
          <p:txBody>
            <a:bodyPr/>
            <a:lstStyle/>
            <a:p>
              <a:endParaRPr lang="zh-CN" altLang="en-US"/>
            </a:p>
          </p:txBody>
        </p:sp>
      </p:grpSp>
      <p:sp>
        <p:nvSpPr>
          <p:cNvPr id="13" name="文本框 12"/>
          <p:cNvSpPr txBox="1"/>
          <p:nvPr/>
        </p:nvSpPr>
        <p:spPr>
          <a:xfrm>
            <a:off x="1258570" y="116205"/>
            <a:ext cx="6250305" cy="706755"/>
          </a:xfrm>
          <a:prstGeom prst="rect">
            <a:avLst/>
          </a:prstGeom>
          <a:solidFill>
            <a:schemeClr val="bg1"/>
          </a:solidFill>
          <a:ln>
            <a:solidFill>
              <a:srgbClr val="0000FF"/>
            </a:solidFill>
          </a:ln>
        </p:spPr>
        <p:txBody>
          <a:bodyPr wrap="square" rtlCol="0" anchor="t">
            <a:spAutoFit/>
          </a:bodyPr>
          <a:lstStyle/>
          <a:p>
            <a:r>
              <a:rPr lang="en-US" sz="2000" i="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sym typeface="+mn-ea"/>
              </a:rPr>
              <a:t>=100</a:t>
            </a:r>
            <a:r>
              <a:rPr lang="zh-CN" altLang="en-US"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U</a:t>
            </a:r>
            <a:r>
              <a:rPr lang="en-US" altLang="zh-CN" sz="2000" baseline="-25000" dirty="0">
                <a:latin typeface="Times New Roman" panose="02020603050405020304" pitchFamily="18" charset="0"/>
                <a:cs typeface="Times New Roman" panose="02020603050405020304" pitchFamily="18" charset="0"/>
                <a:sym typeface="+mn-ea"/>
              </a:rPr>
              <a:t>BE</a:t>
            </a:r>
            <a:r>
              <a:rPr lang="en-US" altLang="zh-CN" sz="2000" dirty="0">
                <a:latin typeface="Times New Roman" panose="02020603050405020304" pitchFamily="18" charset="0"/>
                <a:cs typeface="Times New Roman" panose="02020603050405020304" pitchFamily="18" charset="0"/>
                <a:sym typeface="+mn-ea"/>
              </a:rPr>
              <a:t>=0.7V</a:t>
            </a:r>
            <a:r>
              <a:rPr lang="zh-CN" altLang="en-US"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C</a:t>
            </a:r>
            <a:r>
              <a:rPr lang="en-US" altLang="zh-CN" sz="2000" dirty="0">
                <a:latin typeface="Times New Roman" panose="02020603050405020304" pitchFamily="18" charset="0"/>
                <a:cs typeface="Times New Roman" panose="02020603050405020304" pitchFamily="18" charset="0"/>
                <a:sym typeface="+mn-ea"/>
              </a:rPr>
              <a:t>=6.2k</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B</a:t>
            </a:r>
            <a:r>
              <a:rPr lang="en-US" altLang="zh-CN" sz="2000" dirty="0">
                <a:latin typeface="Times New Roman" panose="02020603050405020304" pitchFamily="18" charset="0"/>
                <a:cs typeface="Times New Roman" panose="02020603050405020304" pitchFamily="18" charset="0"/>
                <a:sym typeface="+mn-ea"/>
              </a:rPr>
              <a:t>=3k</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P</a:t>
            </a:r>
            <a:r>
              <a:rPr lang="en-US" altLang="zh-CN" sz="2000" dirty="0">
                <a:latin typeface="Times New Roman" panose="02020603050405020304" pitchFamily="18" charset="0"/>
                <a:cs typeface="Times New Roman" panose="02020603050405020304" pitchFamily="18" charset="0"/>
                <a:sym typeface="+mn-ea"/>
              </a:rPr>
              <a:t>=200</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mn-ea"/>
              </a:rPr>
              <a:t>，</a:t>
            </a:r>
            <a:endParaRPr lang="zh-CN" altLang="en-US" sz="2000" dirty="0">
              <a:latin typeface="Times New Roman" panose="02020603050405020304" pitchFamily="18" charset="0"/>
              <a:cs typeface="Times New Roman" panose="02020603050405020304" pitchFamily="18" charset="0"/>
              <a:sym typeface="+mn-ea"/>
            </a:endParaRPr>
          </a:p>
          <a:p>
            <a:r>
              <a:rPr lang="en-US" altLang="zh-CN" sz="2000" i="1"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E</a:t>
            </a:r>
            <a:r>
              <a:rPr lang="en-US" altLang="zh-CN" sz="2000" dirty="0">
                <a:latin typeface="Times New Roman" panose="02020603050405020304" pitchFamily="18" charset="0"/>
                <a:cs typeface="Times New Roman" panose="02020603050405020304" pitchFamily="18" charset="0"/>
                <a:sym typeface="+mn-ea"/>
              </a:rPr>
              <a:t>=5.6k</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U</a:t>
            </a:r>
            <a:r>
              <a:rPr lang="en-US" altLang="zh-CN" sz="2000" baseline="-25000" dirty="0">
                <a:latin typeface="Times New Roman" panose="02020603050405020304" pitchFamily="18" charset="0"/>
                <a:cs typeface="Times New Roman" panose="02020603050405020304" pitchFamily="18" charset="0"/>
                <a:sym typeface="+mn-ea"/>
              </a:rPr>
              <a:t>CC</a:t>
            </a:r>
            <a:r>
              <a:rPr lang="en-US" altLang="zh-CN"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 U</a:t>
            </a:r>
            <a:r>
              <a:rPr lang="en-US" altLang="zh-CN" sz="2000" baseline="-25000" dirty="0">
                <a:latin typeface="Times New Roman" panose="02020603050405020304" pitchFamily="18" charset="0"/>
                <a:cs typeface="Times New Roman" panose="02020603050405020304" pitchFamily="18" charset="0"/>
                <a:sym typeface="+mn-ea"/>
              </a:rPr>
              <a:t>EE</a:t>
            </a:r>
            <a:r>
              <a:rPr lang="en-US" altLang="zh-CN" sz="2000" dirty="0">
                <a:latin typeface="Times New Roman" panose="02020603050405020304" pitchFamily="18" charset="0"/>
                <a:cs typeface="Times New Roman" panose="02020603050405020304" pitchFamily="18" charset="0"/>
                <a:sym typeface="+mn-ea"/>
              </a:rPr>
              <a:t>=12V</a:t>
            </a:r>
            <a:r>
              <a:rPr lang="zh-CN" altLang="en-US"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L</a:t>
            </a:r>
            <a:r>
              <a:rPr lang="en-US" altLang="zh-CN" sz="2000" dirty="0">
                <a:latin typeface="Times New Roman" panose="02020603050405020304" pitchFamily="18" charset="0"/>
                <a:cs typeface="Times New Roman" panose="02020603050405020304" pitchFamily="18" charset="0"/>
                <a:sym typeface="+mn-ea"/>
              </a:rPr>
              <a:t>=6.2 k</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endParaRPr lang="en-US" altLang="zh-CN" sz="2000" dirty="0">
              <a:latin typeface="Times New Roman" panose="02020603050405020304" pitchFamily="18" charset="0"/>
              <a:cs typeface="Times New Roman" panose="02020603050405020304" pitchFamily="18" charset="0"/>
              <a:sym typeface="Symbol" panose="05050102010706020507" pitchFamily="18" charset="2"/>
            </a:endParaRPr>
          </a:p>
        </p:txBody>
      </p:sp>
      <p:pic>
        <p:nvPicPr>
          <p:cNvPr id="14" name="图片 13"/>
          <p:cNvPicPr>
            <a:picLocks noChangeAspect="1"/>
          </p:cNvPicPr>
          <p:nvPr>
            <p:custDataLst>
              <p:tags r:id="rId18"/>
            </p:custDataLst>
          </p:nvPr>
        </p:nvPicPr>
        <p:blipFill>
          <a:blip r:embed="rId19"/>
          <a:stretch>
            <a:fillRect/>
          </a:stretch>
        </p:blipFill>
        <p:spPr>
          <a:xfrm>
            <a:off x="4211955" y="4533265"/>
            <a:ext cx="978535" cy="1692275"/>
          </a:xfrm>
          <a:prstGeom prst="rect">
            <a:avLst/>
          </a:prstGeom>
        </p:spPr>
      </p:pic>
      <p:pic>
        <p:nvPicPr>
          <p:cNvPr id="15" name="图片 14"/>
          <p:cNvPicPr>
            <a:picLocks noChangeAspect="1"/>
          </p:cNvPicPr>
          <p:nvPr>
            <p:custDataLst>
              <p:tags r:id="rId20"/>
            </p:custDataLst>
          </p:nvPr>
        </p:nvPicPr>
        <p:blipFill>
          <a:blip r:embed="rId21"/>
          <a:stretch>
            <a:fillRect/>
          </a:stretch>
        </p:blipFill>
        <p:spPr>
          <a:xfrm>
            <a:off x="4377055" y="4474210"/>
            <a:ext cx="222250" cy="260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blinds(horizontal)">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Effect transition="in" filter="blinds(horizontal)">
                                      <p:cBhvr>
                                        <p:cTn id="12" dur="500"/>
                                        <p:tgtEl>
                                          <p:spTgt spid="614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148"/>
                                        </p:tgtEl>
                                        <p:attrNameLst>
                                          <p:attrName>style.visibility</p:attrName>
                                        </p:attrNameLst>
                                      </p:cBhvr>
                                      <p:to>
                                        <p:strVal val="visible"/>
                                      </p:to>
                                    </p:set>
                                    <p:animEffect transition="in" filter="blinds(horizontal)">
                                      <p:cBhvr>
                                        <p:cTn id="17" dur="500"/>
                                        <p:tgtEl>
                                          <p:spTgt spid="614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149"/>
                                        </p:tgtEl>
                                        <p:attrNameLst>
                                          <p:attrName>style.visibility</p:attrName>
                                        </p:attrNameLst>
                                      </p:cBhvr>
                                      <p:to>
                                        <p:strVal val="visible"/>
                                      </p:to>
                                    </p:set>
                                    <p:animEffect transition="in" filter="blinds(horizontal)">
                                      <p:cBhvr>
                                        <p:cTn id="22" dur="500"/>
                                        <p:tgtEl>
                                          <p:spTgt spid="614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150"/>
                                        </p:tgtEl>
                                        <p:attrNameLst>
                                          <p:attrName>style.visibility</p:attrName>
                                        </p:attrNameLst>
                                      </p:cBhvr>
                                      <p:to>
                                        <p:strVal val="visible"/>
                                      </p:to>
                                    </p:set>
                                    <p:animEffect transition="in" filter="blinds(horizontal)">
                                      <p:cBhvr>
                                        <p:cTn id="27"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92785" y="1337945"/>
            <a:ext cx="4262120" cy="2693670"/>
            <a:chOff x="1091" y="2107"/>
            <a:chExt cx="6712" cy="4242"/>
          </a:xfrm>
        </p:grpSpPr>
        <p:graphicFrame>
          <p:nvGraphicFramePr>
            <p:cNvPr id="20" name="对象 19"/>
            <p:cNvGraphicFramePr/>
            <p:nvPr/>
          </p:nvGraphicFramePr>
          <p:xfrm>
            <a:off x="1091" y="2107"/>
            <a:ext cx="6712" cy="4242"/>
          </p:xfrm>
          <a:graphic>
            <a:graphicData uri="http://schemas.openxmlformats.org/presentationml/2006/ole">
              <mc:AlternateContent xmlns:mc="http://schemas.openxmlformats.org/markup-compatibility/2006">
                <mc:Choice xmlns:v="urn:schemas-microsoft-com:vml" Requires="v">
                  <p:oleObj spid="_x0000_s2" name="" r:id="rId1" imgW="12887325" imgH="8391525" progId="MSPhotoEd.3">
                    <p:embed/>
                  </p:oleObj>
                </mc:Choice>
                <mc:Fallback>
                  <p:oleObj name="" r:id="rId1" imgW="12887325" imgH="8391525" progId="MSPhotoEd.3">
                    <p:embed/>
                    <p:pic>
                      <p:nvPicPr>
                        <p:cNvPr id="0" name="图片 3118"/>
                        <p:cNvPicPr/>
                        <p:nvPr/>
                      </p:nvPicPr>
                      <p:blipFill>
                        <a:blip r:embed="rId2"/>
                        <a:stretch>
                          <a:fillRect/>
                        </a:stretch>
                      </p:blipFill>
                      <p:spPr>
                        <a:xfrm>
                          <a:off x="1091" y="2107"/>
                          <a:ext cx="6712" cy="4242"/>
                        </a:xfrm>
                        <a:prstGeom prst="rect">
                          <a:avLst/>
                        </a:prstGeom>
                        <a:noFill/>
                        <a:ln w="38100">
                          <a:miter/>
                        </a:ln>
                      </p:spPr>
                    </p:pic>
                  </p:oleObj>
                </mc:Fallback>
              </mc:AlternateContent>
            </a:graphicData>
          </a:graphic>
        </p:graphicFrame>
        <p:pic>
          <p:nvPicPr>
            <p:cNvPr id="33" name="图片 32"/>
            <p:cNvPicPr>
              <a:picLocks noChangeAspect="1"/>
            </p:cNvPicPr>
            <p:nvPr>
              <p:custDataLst>
                <p:tags r:id="rId3"/>
              </p:custDataLst>
            </p:nvPr>
          </p:nvPicPr>
          <p:blipFill>
            <a:blip r:embed="rId4"/>
            <a:stretch>
              <a:fillRect/>
            </a:stretch>
          </p:blipFill>
          <p:spPr>
            <a:xfrm>
              <a:off x="4914" y="3193"/>
              <a:ext cx="394" cy="378"/>
            </a:xfrm>
            <a:prstGeom prst="rect">
              <a:avLst/>
            </a:prstGeom>
          </p:spPr>
        </p:pic>
        <p:pic>
          <p:nvPicPr>
            <p:cNvPr id="34" name="图片 33"/>
            <p:cNvPicPr>
              <a:picLocks noChangeAspect="1"/>
            </p:cNvPicPr>
            <p:nvPr>
              <p:custDataLst>
                <p:tags r:id="rId5"/>
              </p:custDataLst>
            </p:nvPr>
          </p:nvPicPr>
          <p:blipFill>
            <a:blip r:embed="rId4"/>
            <a:stretch>
              <a:fillRect/>
            </a:stretch>
          </p:blipFill>
          <p:spPr>
            <a:xfrm>
              <a:off x="4890" y="4848"/>
              <a:ext cx="394" cy="378"/>
            </a:xfrm>
            <a:prstGeom prst="rect">
              <a:avLst/>
            </a:prstGeom>
          </p:spPr>
        </p:pic>
        <p:pic>
          <p:nvPicPr>
            <p:cNvPr id="35" name="图片 34"/>
            <p:cNvPicPr>
              <a:picLocks noChangeAspect="1"/>
            </p:cNvPicPr>
            <p:nvPr>
              <p:custDataLst>
                <p:tags r:id="rId6"/>
              </p:custDataLst>
            </p:nvPr>
          </p:nvPicPr>
          <p:blipFill>
            <a:blip r:embed="rId7"/>
            <a:stretch>
              <a:fillRect/>
            </a:stretch>
          </p:blipFill>
          <p:spPr>
            <a:xfrm>
              <a:off x="2070" y="2139"/>
              <a:ext cx="359" cy="340"/>
            </a:xfrm>
            <a:prstGeom prst="rect">
              <a:avLst/>
            </a:prstGeom>
          </p:spPr>
        </p:pic>
        <p:pic>
          <p:nvPicPr>
            <p:cNvPr id="36" name="图片 35"/>
            <p:cNvPicPr>
              <a:picLocks noChangeAspect="1"/>
            </p:cNvPicPr>
            <p:nvPr>
              <p:custDataLst>
                <p:tags r:id="rId8"/>
              </p:custDataLst>
            </p:nvPr>
          </p:nvPicPr>
          <p:blipFill>
            <a:blip r:embed="rId7"/>
            <a:stretch>
              <a:fillRect/>
            </a:stretch>
          </p:blipFill>
          <p:spPr>
            <a:xfrm>
              <a:off x="2055" y="6003"/>
              <a:ext cx="354" cy="336"/>
            </a:xfrm>
            <a:prstGeom prst="rect">
              <a:avLst/>
            </a:prstGeom>
          </p:spPr>
        </p:pic>
      </p:gr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fld>
            <a:endParaRPr lang="zh-CN" altLang="en-US"/>
          </a:p>
        </p:txBody>
      </p:sp>
      <p:sp>
        <p:nvSpPr>
          <p:cNvPr id="7175" name="内容占位符 2"/>
          <p:cNvSpPr>
            <a:spLocks noGrp="1"/>
          </p:cNvSpPr>
          <p:nvPr>
            <p:ph sz="quarter" idx="4294967295"/>
          </p:nvPr>
        </p:nvSpPr>
        <p:spPr>
          <a:xfrm>
            <a:off x="0" y="908685"/>
            <a:ext cx="3141345" cy="704215"/>
          </a:xfrm>
        </p:spPr>
        <p:txBody>
          <a:bodyPr/>
          <a:lstStyle/>
          <a:p>
            <a:pPr eaLnBrk="1" hangingPunct="1">
              <a:buFont typeface="Wingdings" panose="05000000000000000000" pitchFamily="2" charset="2"/>
              <a:buNone/>
            </a:pPr>
            <a:r>
              <a:rPr lang="zh-CN" altLang="en-US" sz="2400" b="1">
                <a:ea typeface="宋体" panose="02010600030101010101" pitchFamily="2" charset="-122"/>
                <a:sym typeface="+mn-ea"/>
              </a:rPr>
              <a:t>（</a:t>
            </a:r>
            <a:r>
              <a:rPr lang="en-US" altLang="zh-CN" sz="2400" b="1">
                <a:ea typeface="宋体" panose="02010600030101010101" pitchFamily="2" charset="-122"/>
                <a:sym typeface="+mn-ea"/>
              </a:rPr>
              <a:t>2</a:t>
            </a:r>
            <a:r>
              <a:rPr lang="zh-CN" altLang="en-US" sz="2400" b="1">
                <a:ea typeface="宋体" panose="02010600030101010101" pitchFamily="2" charset="-122"/>
                <a:sym typeface="+mn-ea"/>
              </a:rPr>
              <a:t>）</a:t>
            </a:r>
            <a:r>
              <a:rPr lang="zh-CN" altLang="en-US" sz="2400" b="1">
                <a:ea typeface="宋体" panose="02010600030101010101" pitchFamily="2" charset="-122"/>
              </a:rPr>
              <a:t>差模放大性能</a:t>
            </a:r>
            <a:endParaRPr lang="zh-CN" altLang="en-US" sz="2400" b="1">
              <a:ea typeface="宋体" panose="02010600030101010101" pitchFamily="2" charset="-122"/>
            </a:endParaRPr>
          </a:p>
        </p:txBody>
      </p:sp>
      <p:sp>
        <p:nvSpPr>
          <p:cNvPr id="717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p>
            <a:pPr algn="just">
              <a:lnSpc>
                <a:spcPct val="130000"/>
              </a:lnSpc>
              <a:spcBef>
                <a:spcPct val="10000"/>
              </a:spcBef>
            </a:pPr>
            <a:endParaRPr lang="zh-CN" altLang="en-US"/>
          </a:p>
        </p:txBody>
      </p:sp>
      <p:sp>
        <p:nvSpPr>
          <p:cNvPr id="7177"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p>
            <a:pPr algn="just">
              <a:lnSpc>
                <a:spcPct val="130000"/>
              </a:lnSpc>
              <a:spcBef>
                <a:spcPct val="10000"/>
              </a:spcBef>
            </a:pPr>
            <a:endParaRPr lang="zh-CN" altLang="en-US"/>
          </a:p>
        </p:txBody>
      </p:sp>
      <p:sp>
        <p:nvSpPr>
          <p:cNvPr id="717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p>
            <a:pPr algn="just">
              <a:lnSpc>
                <a:spcPct val="130000"/>
              </a:lnSpc>
              <a:spcBef>
                <a:spcPct val="10000"/>
              </a:spcBef>
            </a:pPr>
            <a:endParaRPr lang="zh-CN" altLang="en-US"/>
          </a:p>
        </p:txBody>
      </p:sp>
      <p:sp>
        <p:nvSpPr>
          <p:cNvPr id="7179"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p>
            <a:pPr algn="just">
              <a:lnSpc>
                <a:spcPct val="130000"/>
              </a:lnSpc>
              <a:spcBef>
                <a:spcPct val="10000"/>
              </a:spcBef>
            </a:pPr>
            <a:endParaRPr lang="zh-CN" altLang="en-US"/>
          </a:p>
        </p:txBody>
      </p:sp>
      <p:graphicFrame>
        <p:nvGraphicFramePr>
          <p:cNvPr id="5122" name="Object 1"/>
          <p:cNvGraphicFramePr>
            <a:graphicFrameLocks noChangeAspect="1"/>
          </p:cNvGraphicFramePr>
          <p:nvPr>
            <p:custDataLst>
              <p:tags r:id="rId9"/>
            </p:custDataLst>
          </p:nvPr>
        </p:nvGraphicFramePr>
        <p:xfrm>
          <a:off x="3781425" y="3125964"/>
          <a:ext cx="5210175" cy="3282950"/>
        </p:xfrm>
        <a:graphic>
          <a:graphicData uri="http://schemas.openxmlformats.org/presentationml/2006/ole">
            <mc:AlternateContent xmlns:mc="http://schemas.openxmlformats.org/markup-compatibility/2006">
              <mc:Choice xmlns:v="urn:schemas-microsoft-com:vml" Requires="v">
                <p:oleObj spid="_x0000_s4" name="Visio" r:id="rId10" imgW="2944495" imgH="1850390" progId="Visio.Drawing.11">
                  <p:embed/>
                </p:oleObj>
              </mc:Choice>
              <mc:Fallback>
                <p:oleObj name="Visio" r:id="rId10" imgW="2944495" imgH="1850390" progId="Visio.Drawing.11">
                  <p:embed/>
                  <p:pic>
                    <p:nvPicPr>
                      <p:cNvPr id="0" name="Object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81425" y="3125964"/>
                        <a:ext cx="5210175" cy="328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椭圆 25"/>
          <p:cNvSpPr/>
          <p:nvPr/>
        </p:nvSpPr>
        <p:spPr>
          <a:xfrm rot="10800000">
            <a:off x="3115310" y="2637155"/>
            <a:ext cx="71755" cy="717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149" name="Object 7"/>
          <p:cNvGraphicFramePr>
            <a:graphicFrameLocks noChangeAspect="1"/>
          </p:cNvGraphicFramePr>
          <p:nvPr/>
        </p:nvGraphicFramePr>
        <p:xfrm>
          <a:off x="2195830" y="1988725"/>
          <a:ext cx="317005" cy="393480"/>
        </p:xfrm>
        <a:graphic>
          <a:graphicData uri="http://schemas.openxmlformats.org/presentationml/2006/ole">
            <mc:AlternateContent xmlns:mc="http://schemas.openxmlformats.org/markup-compatibility/2006">
              <mc:Choice xmlns:v="urn:schemas-microsoft-com:vml" Requires="v">
                <p:oleObj spid="_x0000_s5" name="Equation" r:id="rId12" imgW="316865" imgH="393700" progId="Equation.DSMT4">
                  <p:embed/>
                </p:oleObj>
              </mc:Choice>
              <mc:Fallback>
                <p:oleObj name="Equation" r:id="rId12" imgW="316865" imgH="393700" progId="Equation.DSMT4">
                  <p:embed/>
                  <p:pic>
                    <p:nvPicPr>
                      <p:cNvPr id="0" name="Object 7"/>
                      <p:cNvPicPr>
                        <a:picLocks noChangeAspect="1" noChangeArrowheads="1"/>
                      </p:cNvPicPr>
                      <p:nvPr/>
                    </p:nvPicPr>
                    <p:blipFill>
                      <a:blip r:embed="rId13"/>
                      <a:srcRect/>
                      <a:stretch>
                        <a:fillRect/>
                      </a:stretch>
                    </p:blipFill>
                    <p:spPr bwMode="auto">
                      <a:xfrm>
                        <a:off x="2195830" y="1988725"/>
                        <a:ext cx="317005" cy="393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7"/>
          <p:cNvGraphicFramePr>
            <a:graphicFrameLocks noChangeAspect="1"/>
          </p:cNvGraphicFramePr>
          <p:nvPr>
            <p:custDataLst>
              <p:tags r:id="rId14"/>
            </p:custDataLst>
          </p:nvPr>
        </p:nvGraphicFramePr>
        <p:xfrm>
          <a:off x="2195195" y="2937415"/>
          <a:ext cx="317005" cy="393480"/>
        </p:xfrm>
        <a:graphic>
          <a:graphicData uri="http://schemas.openxmlformats.org/presentationml/2006/ole">
            <mc:AlternateContent xmlns:mc="http://schemas.openxmlformats.org/markup-compatibility/2006">
              <mc:Choice xmlns:v="urn:schemas-microsoft-com:vml" Requires="v">
                <p:oleObj spid="_x0000_s6" name="Equation" r:id="rId15" imgW="316865" imgH="393700" progId="Equation.DSMT4">
                  <p:embed/>
                </p:oleObj>
              </mc:Choice>
              <mc:Fallback>
                <p:oleObj name="Equation" r:id="rId15" imgW="316865" imgH="393700" progId="Equation.DSMT4">
                  <p:embed/>
                  <p:pic>
                    <p:nvPicPr>
                      <p:cNvPr id="0" name="Object 7"/>
                      <p:cNvPicPr>
                        <a:picLocks noChangeAspect="1" noChangeArrowheads="1"/>
                      </p:cNvPicPr>
                      <p:nvPr/>
                    </p:nvPicPr>
                    <p:blipFill>
                      <a:blip r:embed="rId13"/>
                      <a:srcRect/>
                      <a:stretch>
                        <a:fillRect/>
                      </a:stretch>
                    </p:blipFill>
                    <p:spPr bwMode="auto">
                      <a:xfrm>
                        <a:off x="2195195" y="2937415"/>
                        <a:ext cx="317005" cy="393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6"/>
          <p:cNvSpPr txBox="1"/>
          <p:nvPr>
            <p:custDataLst>
              <p:tags r:id="rId16"/>
            </p:custDataLst>
          </p:nvPr>
        </p:nvSpPr>
        <p:spPr>
          <a:xfrm>
            <a:off x="1258570" y="116205"/>
            <a:ext cx="6250305" cy="706755"/>
          </a:xfrm>
          <a:prstGeom prst="rect">
            <a:avLst/>
          </a:prstGeom>
          <a:solidFill>
            <a:schemeClr val="bg1"/>
          </a:solidFill>
          <a:ln>
            <a:solidFill>
              <a:srgbClr val="0000FF"/>
            </a:solidFill>
          </a:ln>
        </p:spPr>
        <p:txBody>
          <a:bodyPr wrap="square" rtlCol="0" anchor="t">
            <a:spAutoFit/>
          </a:bodyPr>
          <a:lstStyle/>
          <a:p>
            <a:r>
              <a:rPr lang="en-US" sz="2000" i="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sym typeface="+mn-ea"/>
              </a:rPr>
              <a:t>=100</a:t>
            </a:r>
            <a:r>
              <a:rPr lang="zh-CN" altLang="en-US"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U</a:t>
            </a:r>
            <a:r>
              <a:rPr lang="en-US" altLang="zh-CN" sz="2000" baseline="-25000" dirty="0">
                <a:latin typeface="Times New Roman" panose="02020603050405020304" pitchFamily="18" charset="0"/>
                <a:cs typeface="Times New Roman" panose="02020603050405020304" pitchFamily="18" charset="0"/>
                <a:sym typeface="+mn-ea"/>
              </a:rPr>
              <a:t>BE</a:t>
            </a:r>
            <a:r>
              <a:rPr lang="en-US" altLang="zh-CN" sz="2000" dirty="0">
                <a:latin typeface="Times New Roman" panose="02020603050405020304" pitchFamily="18" charset="0"/>
                <a:cs typeface="Times New Roman" panose="02020603050405020304" pitchFamily="18" charset="0"/>
                <a:sym typeface="+mn-ea"/>
              </a:rPr>
              <a:t>=0.7V</a:t>
            </a:r>
            <a:r>
              <a:rPr lang="zh-CN" altLang="en-US"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C</a:t>
            </a:r>
            <a:r>
              <a:rPr lang="en-US" altLang="zh-CN" sz="2000" dirty="0">
                <a:latin typeface="Times New Roman" panose="02020603050405020304" pitchFamily="18" charset="0"/>
                <a:cs typeface="Times New Roman" panose="02020603050405020304" pitchFamily="18" charset="0"/>
                <a:sym typeface="+mn-ea"/>
              </a:rPr>
              <a:t>=6.2k</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B</a:t>
            </a:r>
            <a:r>
              <a:rPr lang="en-US" altLang="zh-CN" sz="2000" dirty="0">
                <a:latin typeface="Times New Roman" panose="02020603050405020304" pitchFamily="18" charset="0"/>
                <a:cs typeface="Times New Roman" panose="02020603050405020304" pitchFamily="18" charset="0"/>
                <a:sym typeface="+mn-ea"/>
              </a:rPr>
              <a:t>=3k</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P</a:t>
            </a:r>
            <a:r>
              <a:rPr lang="en-US" altLang="zh-CN" sz="2000" dirty="0">
                <a:latin typeface="Times New Roman" panose="02020603050405020304" pitchFamily="18" charset="0"/>
                <a:cs typeface="Times New Roman" panose="02020603050405020304" pitchFamily="18" charset="0"/>
                <a:sym typeface="+mn-ea"/>
              </a:rPr>
              <a:t>=200</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mn-ea"/>
              </a:rPr>
              <a:t>，</a:t>
            </a:r>
            <a:endParaRPr lang="zh-CN" altLang="en-US" sz="2000" dirty="0">
              <a:latin typeface="Times New Roman" panose="02020603050405020304" pitchFamily="18" charset="0"/>
              <a:cs typeface="Times New Roman" panose="02020603050405020304" pitchFamily="18" charset="0"/>
              <a:sym typeface="+mn-ea"/>
            </a:endParaRPr>
          </a:p>
          <a:p>
            <a:r>
              <a:rPr lang="en-US" altLang="zh-CN" sz="2000" i="1"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E</a:t>
            </a:r>
            <a:r>
              <a:rPr lang="en-US" altLang="zh-CN" sz="2000" dirty="0">
                <a:latin typeface="Times New Roman" panose="02020603050405020304" pitchFamily="18" charset="0"/>
                <a:cs typeface="Times New Roman" panose="02020603050405020304" pitchFamily="18" charset="0"/>
                <a:sym typeface="+mn-ea"/>
              </a:rPr>
              <a:t>=5.6k</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U</a:t>
            </a:r>
            <a:r>
              <a:rPr lang="en-US" altLang="zh-CN" sz="2000" baseline="-25000" dirty="0">
                <a:latin typeface="Times New Roman" panose="02020603050405020304" pitchFamily="18" charset="0"/>
                <a:cs typeface="Times New Roman" panose="02020603050405020304" pitchFamily="18" charset="0"/>
                <a:sym typeface="+mn-ea"/>
              </a:rPr>
              <a:t>CC</a:t>
            </a:r>
            <a:r>
              <a:rPr lang="en-US" altLang="zh-CN"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 U</a:t>
            </a:r>
            <a:r>
              <a:rPr lang="en-US" altLang="zh-CN" sz="2000" baseline="-25000" dirty="0">
                <a:latin typeface="Times New Roman" panose="02020603050405020304" pitchFamily="18" charset="0"/>
                <a:cs typeface="Times New Roman" panose="02020603050405020304" pitchFamily="18" charset="0"/>
                <a:sym typeface="+mn-ea"/>
              </a:rPr>
              <a:t>EE</a:t>
            </a:r>
            <a:r>
              <a:rPr lang="en-US" altLang="zh-CN" sz="2000" dirty="0">
                <a:latin typeface="Times New Roman" panose="02020603050405020304" pitchFamily="18" charset="0"/>
                <a:cs typeface="Times New Roman" panose="02020603050405020304" pitchFamily="18" charset="0"/>
                <a:sym typeface="+mn-ea"/>
              </a:rPr>
              <a:t>=12V</a:t>
            </a:r>
            <a:r>
              <a:rPr lang="zh-CN" altLang="en-US"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L</a:t>
            </a:r>
            <a:r>
              <a:rPr lang="en-US" altLang="zh-CN" sz="2000" dirty="0">
                <a:latin typeface="Times New Roman" panose="02020603050405020304" pitchFamily="18" charset="0"/>
                <a:cs typeface="Times New Roman" panose="02020603050405020304" pitchFamily="18" charset="0"/>
                <a:sym typeface="+mn-ea"/>
              </a:rPr>
              <a:t>=6.2 k</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endParaRPr lang="en-US" altLang="zh-CN" sz="2000" dirty="0">
              <a:latin typeface="Times New Roman" panose="02020603050405020304" pitchFamily="18" charset="0"/>
              <a:cs typeface="Times New Roman" panose="02020603050405020304" pitchFamily="18" charset="0"/>
              <a:sym typeface="Symbol" panose="05050102010706020507" pitchFamily="18" charset="2"/>
            </a:endParaRPr>
          </a:p>
        </p:txBody>
      </p:sp>
      <p:sp>
        <p:nvSpPr>
          <p:cNvPr id="8" name="圆角矩形 7"/>
          <p:cNvSpPr/>
          <p:nvPr>
            <p:custDataLst>
              <p:tags r:id="rId17"/>
            </p:custDataLst>
          </p:nvPr>
        </p:nvSpPr>
        <p:spPr>
          <a:xfrm>
            <a:off x="6228715" y="4568825"/>
            <a:ext cx="721360" cy="671830"/>
          </a:xfrm>
          <a:prstGeom prst="roundRect">
            <a:avLst/>
          </a:prstGeom>
          <a:noFill/>
          <a:ln w="38100">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18"/>
          <a:stretch>
            <a:fillRect/>
          </a:stretch>
        </p:blipFill>
        <p:spPr>
          <a:xfrm>
            <a:off x="2915920" y="2714625"/>
            <a:ext cx="464236" cy="201930"/>
          </a:xfrm>
          <a:prstGeom prst="rect">
            <a:avLst/>
          </a:prstGeom>
        </p:spPr>
      </p:pic>
      <p:pic>
        <p:nvPicPr>
          <p:cNvPr id="19" name="图片 18"/>
          <p:cNvPicPr>
            <a:picLocks noChangeAspect="1"/>
          </p:cNvPicPr>
          <p:nvPr/>
        </p:nvPicPr>
        <p:blipFill>
          <a:blip r:embed="rId19"/>
          <a:stretch>
            <a:fillRect/>
          </a:stretch>
        </p:blipFill>
        <p:spPr>
          <a:xfrm>
            <a:off x="2555875" y="2555240"/>
            <a:ext cx="481965" cy="107315"/>
          </a:xfrm>
          <a:prstGeom prst="rect">
            <a:avLst/>
          </a:prstGeom>
        </p:spPr>
      </p:pic>
      <p:grpSp>
        <p:nvGrpSpPr>
          <p:cNvPr id="32" name="组合 31"/>
          <p:cNvGrpSpPr/>
          <p:nvPr/>
        </p:nvGrpSpPr>
        <p:grpSpPr>
          <a:xfrm>
            <a:off x="2061845" y="2538730"/>
            <a:ext cx="643890" cy="454025"/>
            <a:chOff x="3247" y="3998"/>
            <a:chExt cx="1014" cy="715"/>
          </a:xfrm>
        </p:grpSpPr>
        <p:pic>
          <p:nvPicPr>
            <p:cNvPr id="18" name="图片 17"/>
            <p:cNvPicPr>
              <a:picLocks noChangeAspect="1"/>
            </p:cNvPicPr>
            <p:nvPr>
              <p:custDataLst>
                <p:tags r:id="rId20"/>
              </p:custDataLst>
            </p:nvPr>
          </p:nvPicPr>
          <p:blipFill>
            <a:blip r:embed="rId21"/>
            <a:stretch>
              <a:fillRect/>
            </a:stretch>
          </p:blipFill>
          <p:spPr>
            <a:xfrm>
              <a:off x="3247" y="4225"/>
              <a:ext cx="917" cy="489"/>
            </a:xfrm>
            <a:prstGeom prst="rect">
              <a:avLst/>
            </a:prstGeom>
          </p:spPr>
        </p:pic>
        <p:pic>
          <p:nvPicPr>
            <p:cNvPr id="31" name="图片 30"/>
            <p:cNvPicPr>
              <a:picLocks noChangeAspect="1"/>
            </p:cNvPicPr>
            <p:nvPr>
              <p:custDataLst>
                <p:tags r:id="rId22"/>
              </p:custDataLst>
            </p:nvPr>
          </p:nvPicPr>
          <p:blipFill>
            <a:blip r:embed="rId21"/>
            <a:stretch>
              <a:fillRect/>
            </a:stretch>
          </p:blipFill>
          <p:spPr>
            <a:xfrm>
              <a:off x="3345" y="3998"/>
              <a:ext cx="917" cy="195"/>
            </a:xfrm>
            <a:prstGeom prst="rect">
              <a:avLst/>
            </a:prstGeom>
          </p:spPr>
        </p:pic>
      </p:grpSp>
      <p:grpSp>
        <p:nvGrpSpPr>
          <p:cNvPr id="13" name="组合 12"/>
          <p:cNvGrpSpPr/>
          <p:nvPr/>
        </p:nvGrpSpPr>
        <p:grpSpPr>
          <a:xfrm rot="10800000">
            <a:off x="1860295" y="2600325"/>
            <a:ext cx="1008000" cy="292100"/>
            <a:chOff x="8387" y="2750"/>
            <a:chExt cx="1328" cy="460"/>
          </a:xfrm>
        </p:grpSpPr>
        <p:sp>
          <p:nvSpPr>
            <p:cNvPr id="25" name="矩形 24"/>
            <p:cNvSpPr/>
            <p:nvPr>
              <p:custDataLst>
                <p:tags r:id="rId23"/>
              </p:custDataLst>
            </p:nvPr>
          </p:nvSpPr>
          <p:spPr>
            <a:xfrm>
              <a:off x="9073" y="2813"/>
              <a:ext cx="642" cy="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8481" y="2750"/>
              <a:ext cx="1134" cy="325"/>
              <a:chOff x="8481" y="2750"/>
              <a:chExt cx="1134" cy="325"/>
            </a:xfrm>
          </p:grpSpPr>
          <p:cxnSp>
            <p:nvCxnSpPr>
              <p:cNvPr id="15" name="直接连接符 14"/>
              <p:cNvCxnSpPr/>
              <p:nvPr>
                <p:custDataLst>
                  <p:tags r:id="rId24"/>
                </p:custDataLst>
              </p:nvPr>
            </p:nvCxnSpPr>
            <p:spPr>
              <a:xfrm flipV="1">
                <a:off x="8481" y="2792"/>
                <a:ext cx="11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25"/>
                </p:custDataLst>
              </p:nvPr>
            </p:nvCxnSpPr>
            <p:spPr>
              <a:xfrm flipV="1">
                <a:off x="9054" y="2792"/>
                <a:ext cx="0" cy="2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椭圆 21"/>
              <p:cNvSpPr/>
              <p:nvPr>
                <p:custDataLst>
                  <p:tags r:id="rId26"/>
                </p:custDataLst>
              </p:nvPr>
            </p:nvSpPr>
            <p:spPr>
              <a:xfrm>
                <a:off x="9003" y="2750"/>
                <a:ext cx="113" cy="1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p:cNvSpPr/>
            <p:nvPr>
              <p:custDataLst>
                <p:tags r:id="rId27"/>
              </p:custDataLst>
            </p:nvPr>
          </p:nvSpPr>
          <p:spPr>
            <a:xfrm>
              <a:off x="8387" y="2809"/>
              <a:ext cx="227" cy="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custDataLst>
                <p:tags r:id="rId28"/>
              </p:custDataLst>
            </p:nvPr>
          </p:nvSpPr>
          <p:spPr>
            <a:xfrm>
              <a:off x="8952" y="2905"/>
              <a:ext cx="227" cy="11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1866265" y="2461895"/>
            <a:ext cx="1007110" cy="205740"/>
            <a:chOff x="2933" y="3880"/>
            <a:chExt cx="1586" cy="324"/>
          </a:xfrm>
        </p:grpSpPr>
        <p:sp>
          <p:nvSpPr>
            <p:cNvPr id="27" name="矩形 26"/>
            <p:cNvSpPr/>
            <p:nvPr>
              <p:custDataLst>
                <p:tags r:id="rId29"/>
              </p:custDataLst>
            </p:nvPr>
          </p:nvSpPr>
          <p:spPr>
            <a:xfrm>
              <a:off x="3556" y="4054"/>
              <a:ext cx="318" cy="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2933" y="3880"/>
              <a:ext cx="1587" cy="325"/>
              <a:chOff x="8387" y="2750"/>
              <a:chExt cx="1328" cy="325"/>
            </a:xfrm>
          </p:grpSpPr>
          <p:grpSp>
            <p:nvGrpSpPr>
              <p:cNvPr id="9" name="组合 8"/>
              <p:cNvGrpSpPr/>
              <p:nvPr/>
            </p:nvGrpSpPr>
            <p:grpSpPr>
              <a:xfrm>
                <a:off x="8481" y="2750"/>
                <a:ext cx="1134" cy="325"/>
                <a:chOff x="8481" y="2750"/>
                <a:chExt cx="1134" cy="325"/>
              </a:xfrm>
            </p:grpSpPr>
            <p:cxnSp>
              <p:nvCxnSpPr>
                <p:cNvPr id="10" name="直接连接符 9"/>
                <p:cNvCxnSpPr/>
                <p:nvPr/>
              </p:nvCxnSpPr>
              <p:spPr>
                <a:xfrm flipV="1">
                  <a:off x="8481" y="2792"/>
                  <a:ext cx="11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8974" y="2750"/>
                  <a:ext cx="113" cy="1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custDataLst>
                    <p:tags r:id="rId30"/>
                  </p:custDataLst>
                </p:nvPr>
              </p:nvCxnSpPr>
              <p:spPr>
                <a:xfrm flipV="1">
                  <a:off x="9036" y="2792"/>
                  <a:ext cx="0" cy="2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矩形 28"/>
              <p:cNvSpPr/>
              <p:nvPr>
                <p:custDataLst>
                  <p:tags r:id="rId31"/>
                </p:custDataLst>
              </p:nvPr>
            </p:nvSpPr>
            <p:spPr>
              <a:xfrm>
                <a:off x="8387" y="2809"/>
                <a:ext cx="266" cy="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custDataLst>
                  <p:tags r:id="rId32"/>
                </p:custDataLst>
              </p:nvPr>
            </p:nvSpPr>
            <p:spPr>
              <a:xfrm>
                <a:off x="9488" y="2813"/>
                <a:ext cx="227" cy="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932" y="2902"/>
                <a:ext cx="227" cy="11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6149"/>
                                        </p:tgtEl>
                                        <p:attrNameLst>
                                          <p:attrName>style.visibility</p:attrName>
                                        </p:attrNameLst>
                                      </p:cBhvr>
                                      <p:to>
                                        <p:strVal val="visible"/>
                                      </p:to>
                                    </p:set>
                                    <p:animEffect transition="in" filter="blinds(horizontal)">
                                      <p:cBhvr>
                                        <p:cTn id="14" dur="500"/>
                                        <p:tgtEl>
                                          <p:spTgt spid="6149"/>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childTnLst>
                          </p:cTn>
                        </p:par>
                        <p:par>
                          <p:cTn id="20" fill="hold">
                            <p:stCondLst>
                              <p:cond delay="500"/>
                            </p:stCondLst>
                            <p:childTnLst>
                              <p:par>
                                <p:cTn id="21" presetID="3" presetClass="entr" presetSubtype="1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linds(horizontal)">
                                      <p:cBhvr>
                                        <p:cTn id="23" dur="500"/>
                                        <p:tgtEl>
                                          <p:spTgt spid="32"/>
                                        </p:tgtEl>
                                      </p:cBhvr>
                                    </p:animEffect>
                                  </p:childTnLst>
                                </p:cTn>
                              </p:par>
                            </p:childTnLst>
                          </p:cTn>
                        </p:par>
                        <p:par>
                          <p:cTn id="24" fill="hold">
                            <p:stCondLst>
                              <p:cond delay="1000"/>
                            </p:stCondLst>
                            <p:childTnLst>
                              <p:par>
                                <p:cTn id="25" presetID="3" presetClass="entr" presetSubtype="1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linds(horizontal)">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linds(horizontal)">
                                      <p:cBhvr>
                                        <p:cTn id="32" dur="500"/>
                                        <p:tgtEl>
                                          <p:spTgt spid="26"/>
                                        </p:tgtEl>
                                      </p:cBhvr>
                                    </p:animEffect>
                                  </p:childTnLst>
                                </p:cTn>
                              </p:par>
                            </p:childTnLst>
                          </p:cTn>
                        </p:par>
                        <p:par>
                          <p:cTn id="33" fill="hold">
                            <p:stCondLst>
                              <p:cond delay="500"/>
                            </p:stCondLst>
                            <p:childTnLst>
                              <p:par>
                                <p:cTn id="34" presetID="3" presetClass="entr" presetSubtype="10"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fld>
            <a:endParaRPr lang="zh-CN" altLang="en-US"/>
          </a:p>
        </p:txBody>
      </p:sp>
      <p:sp>
        <p:nvSpPr>
          <p:cNvPr id="717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p>
            <a:pPr algn="just">
              <a:lnSpc>
                <a:spcPct val="130000"/>
              </a:lnSpc>
              <a:spcBef>
                <a:spcPct val="10000"/>
              </a:spcBef>
            </a:pPr>
            <a:endParaRPr lang="zh-CN" altLang="en-US"/>
          </a:p>
        </p:txBody>
      </p:sp>
      <p:graphicFrame>
        <p:nvGraphicFramePr>
          <p:cNvPr id="7170" name="Object 1"/>
          <p:cNvGraphicFramePr>
            <a:graphicFrameLocks noChangeAspect="1"/>
          </p:cNvGraphicFramePr>
          <p:nvPr/>
        </p:nvGraphicFramePr>
        <p:xfrm>
          <a:off x="429578" y="5084572"/>
          <a:ext cx="7346611" cy="1167840"/>
        </p:xfrm>
        <a:graphic>
          <a:graphicData uri="http://schemas.openxmlformats.org/presentationml/2006/ole">
            <mc:AlternateContent xmlns:mc="http://schemas.openxmlformats.org/markup-compatibility/2006">
              <mc:Choice xmlns:v="urn:schemas-microsoft-com:vml" Requires="v">
                <p:oleObj spid="_x0000_s3" name="Equation" r:id="rId1" imgW="3721100" imgH="584200" progId="Equation.DSMT4">
                  <p:embed/>
                </p:oleObj>
              </mc:Choice>
              <mc:Fallback>
                <p:oleObj name="Equation" r:id="rId1" imgW="3721100" imgH="584200" progId="Equation.DSMT4">
                  <p:embed/>
                  <p:pic>
                    <p:nvPicPr>
                      <p:cNvPr id="0" name="Object 1"/>
                      <p:cNvPicPr>
                        <a:picLocks noChangeAspect="1" noChangeArrowheads="1"/>
                      </p:cNvPicPr>
                      <p:nvPr/>
                    </p:nvPicPr>
                    <p:blipFill>
                      <a:blip r:embed="rId2"/>
                      <a:srcRect/>
                      <a:stretch>
                        <a:fillRect/>
                      </a:stretch>
                    </p:blipFill>
                    <p:spPr bwMode="auto">
                      <a:xfrm>
                        <a:off x="429578" y="5084572"/>
                        <a:ext cx="7346611" cy="11678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7"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p>
            <a:pPr algn="just">
              <a:lnSpc>
                <a:spcPct val="130000"/>
              </a:lnSpc>
              <a:spcBef>
                <a:spcPct val="10000"/>
              </a:spcBef>
            </a:pPr>
            <a:endParaRPr lang="zh-CN" altLang="en-US"/>
          </a:p>
        </p:txBody>
      </p:sp>
      <p:graphicFrame>
        <p:nvGraphicFramePr>
          <p:cNvPr id="7171" name="Object 3"/>
          <p:cNvGraphicFramePr>
            <a:graphicFrameLocks noChangeAspect="1"/>
          </p:cNvGraphicFramePr>
          <p:nvPr/>
        </p:nvGraphicFramePr>
        <p:xfrm>
          <a:off x="442270" y="4243705"/>
          <a:ext cx="4923790" cy="787400"/>
        </p:xfrm>
        <a:graphic>
          <a:graphicData uri="http://schemas.openxmlformats.org/presentationml/2006/ole">
            <mc:AlternateContent xmlns:mc="http://schemas.openxmlformats.org/markup-compatibility/2006">
              <mc:Choice xmlns:v="urn:schemas-microsoft-com:vml" Requires="v">
                <p:oleObj spid="_x0000_s4" name="Equation" r:id="rId3" imgW="2501900" imgH="393700" progId="Equation.DSMT4">
                  <p:embed/>
                </p:oleObj>
              </mc:Choice>
              <mc:Fallback>
                <p:oleObj name="Equation" r:id="rId3" imgW="2501900" imgH="393700" progId="Equation.DSMT4">
                  <p:embed/>
                  <p:pic>
                    <p:nvPicPr>
                      <p:cNvPr id="0" name="Object 3"/>
                      <p:cNvPicPr>
                        <a:picLocks noChangeAspect="1" noChangeArrowheads="1"/>
                      </p:cNvPicPr>
                      <p:nvPr/>
                    </p:nvPicPr>
                    <p:blipFill>
                      <a:blip r:embed="rId4"/>
                      <a:srcRect/>
                      <a:stretch>
                        <a:fillRect/>
                      </a:stretch>
                    </p:blipFill>
                    <p:spPr bwMode="auto">
                      <a:xfrm>
                        <a:off x="442270" y="4243705"/>
                        <a:ext cx="492379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p>
            <a:pPr algn="just">
              <a:lnSpc>
                <a:spcPct val="130000"/>
              </a:lnSpc>
              <a:spcBef>
                <a:spcPct val="10000"/>
              </a:spcBef>
            </a:pPr>
            <a:endParaRPr lang="zh-CN" altLang="en-US"/>
          </a:p>
        </p:txBody>
      </p:sp>
      <p:graphicFrame>
        <p:nvGraphicFramePr>
          <p:cNvPr id="7172" name="Object 5"/>
          <p:cNvGraphicFramePr>
            <a:graphicFrameLocks noChangeAspect="1"/>
          </p:cNvGraphicFramePr>
          <p:nvPr/>
        </p:nvGraphicFramePr>
        <p:xfrm>
          <a:off x="5220221" y="1052830"/>
          <a:ext cx="3683635" cy="1981200"/>
        </p:xfrm>
        <a:graphic>
          <a:graphicData uri="http://schemas.openxmlformats.org/presentationml/2006/ole">
            <mc:AlternateContent xmlns:mc="http://schemas.openxmlformats.org/markup-compatibility/2006">
              <mc:Choice xmlns:v="urn:schemas-microsoft-com:vml" Requires="v">
                <p:oleObj spid="_x0000_s5" name="Equation" r:id="rId5" imgW="1866900" imgH="990600" progId="Equation.DSMT4">
                  <p:embed/>
                </p:oleObj>
              </mc:Choice>
              <mc:Fallback>
                <p:oleObj name="Equation" r:id="rId5" imgW="1866900" imgH="990600" progId="Equation.DSMT4">
                  <p:embed/>
                  <p:pic>
                    <p:nvPicPr>
                      <p:cNvPr id="0" name="Object 5"/>
                      <p:cNvPicPr>
                        <a:picLocks noChangeAspect="1" noChangeArrowheads="1"/>
                      </p:cNvPicPr>
                      <p:nvPr/>
                    </p:nvPicPr>
                    <p:blipFill>
                      <a:blip r:embed="rId6"/>
                      <a:srcRect/>
                      <a:stretch>
                        <a:fillRect/>
                      </a:stretch>
                    </p:blipFill>
                    <p:spPr bwMode="auto">
                      <a:xfrm>
                        <a:off x="5220221" y="1052830"/>
                        <a:ext cx="3683635" cy="198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9"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p>
            <a:pPr algn="just">
              <a:lnSpc>
                <a:spcPct val="130000"/>
              </a:lnSpc>
              <a:spcBef>
                <a:spcPct val="10000"/>
              </a:spcBef>
            </a:pPr>
            <a:endParaRPr lang="zh-CN" altLang="en-US"/>
          </a:p>
        </p:txBody>
      </p:sp>
      <p:graphicFrame>
        <p:nvGraphicFramePr>
          <p:cNvPr id="7173" name="Object 7"/>
          <p:cNvGraphicFramePr>
            <a:graphicFrameLocks noChangeAspect="1"/>
          </p:cNvGraphicFramePr>
          <p:nvPr/>
        </p:nvGraphicFramePr>
        <p:xfrm>
          <a:off x="5363845" y="3429000"/>
          <a:ext cx="2348533" cy="457200"/>
        </p:xfrm>
        <a:graphic>
          <a:graphicData uri="http://schemas.openxmlformats.org/presentationml/2006/ole">
            <mc:AlternateContent xmlns:mc="http://schemas.openxmlformats.org/markup-compatibility/2006">
              <mc:Choice xmlns:v="urn:schemas-microsoft-com:vml" Requires="v">
                <p:oleObj spid="_x0000_s6" name="Equation" r:id="rId7" imgW="1155700" imgH="228600" progId="Equation.DSMT4">
                  <p:embed/>
                </p:oleObj>
              </mc:Choice>
              <mc:Fallback>
                <p:oleObj name="Equation" r:id="rId7" imgW="1155700" imgH="2286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3845" y="3429000"/>
                        <a:ext cx="234853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6"/>
          <p:cNvSpPr txBox="1"/>
          <p:nvPr>
            <p:custDataLst>
              <p:tags r:id="rId9"/>
            </p:custDataLst>
          </p:nvPr>
        </p:nvSpPr>
        <p:spPr>
          <a:xfrm>
            <a:off x="1258570" y="116205"/>
            <a:ext cx="6250305" cy="706755"/>
          </a:xfrm>
          <a:prstGeom prst="rect">
            <a:avLst/>
          </a:prstGeom>
          <a:solidFill>
            <a:schemeClr val="bg1"/>
          </a:solidFill>
          <a:ln>
            <a:solidFill>
              <a:srgbClr val="0000FF"/>
            </a:solidFill>
          </a:ln>
        </p:spPr>
        <p:txBody>
          <a:bodyPr wrap="square" rtlCol="0" anchor="t">
            <a:spAutoFit/>
          </a:bodyPr>
          <a:lstStyle/>
          <a:p>
            <a:r>
              <a:rPr lang="en-US" sz="2000" i="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sym typeface="+mn-ea"/>
              </a:rPr>
              <a:t>=100</a:t>
            </a:r>
            <a:r>
              <a:rPr lang="zh-CN" altLang="en-US"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U</a:t>
            </a:r>
            <a:r>
              <a:rPr lang="en-US" altLang="zh-CN" sz="2000" baseline="-25000" dirty="0">
                <a:latin typeface="Times New Roman" panose="02020603050405020304" pitchFamily="18" charset="0"/>
                <a:cs typeface="Times New Roman" panose="02020603050405020304" pitchFamily="18" charset="0"/>
                <a:sym typeface="+mn-ea"/>
              </a:rPr>
              <a:t>BE</a:t>
            </a:r>
            <a:r>
              <a:rPr lang="en-US" altLang="zh-CN" sz="2000" dirty="0">
                <a:latin typeface="Times New Roman" panose="02020603050405020304" pitchFamily="18" charset="0"/>
                <a:cs typeface="Times New Roman" panose="02020603050405020304" pitchFamily="18" charset="0"/>
                <a:sym typeface="+mn-ea"/>
              </a:rPr>
              <a:t>=0.7V</a:t>
            </a:r>
            <a:r>
              <a:rPr lang="zh-CN" altLang="en-US"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C</a:t>
            </a:r>
            <a:r>
              <a:rPr lang="en-US" altLang="zh-CN" sz="2000" dirty="0">
                <a:latin typeface="Times New Roman" panose="02020603050405020304" pitchFamily="18" charset="0"/>
                <a:cs typeface="Times New Roman" panose="02020603050405020304" pitchFamily="18" charset="0"/>
                <a:sym typeface="+mn-ea"/>
              </a:rPr>
              <a:t>=6.2k</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B</a:t>
            </a:r>
            <a:r>
              <a:rPr lang="en-US" altLang="zh-CN" sz="2000" dirty="0">
                <a:latin typeface="Times New Roman" panose="02020603050405020304" pitchFamily="18" charset="0"/>
                <a:cs typeface="Times New Roman" panose="02020603050405020304" pitchFamily="18" charset="0"/>
                <a:sym typeface="+mn-ea"/>
              </a:rPr>
              <a:t>=3k</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P</a:t>
            </a:r>
            <a:r>
              <a:rPr lang="en-US" altLang="zh-CN" sz="2000" dirty="0">
                <a:latin typeface="Times New Roman" panose="02020603050405020304" pitchFamily="18" charset="0"/>
                <a:cs typeface="Times New Roman" panose="02020603050405020304" pitchFamily="18" charset="0"/>
                <a:sym typeface="+mn-ea"/>
              </a:rPr>
              <a:t>=200</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mn-ea"/>
              </a:rPr>
              <a:t>，</a:t>
            </a:r>
            <a:endParaRPr lang="zh-CN" altLang="en-US" sz="2000" dirty="0">
              <a:latin typeface="Times New Roman" panose="02020603050405020304" pitchFamily="18" charset="0"/>
              <a:cs typeface="Times New Roman" panose="02020603050405020304" pitchFamily="18" charset="0"/>
              <a:sym typeface="+mn-ea"/>
            </a:endParaRPr>
          </a:p>
          <a:p>
            <a:r>
              <a:rPr lang="en-US" altLang="zh-CN" sz="2000" i="1"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E</a:t>
            </a:r>
            <a:r>
              <a:rPr lang="en-US" altLang="zh-CN" sz="2000" dirty="0">
                <a:latin typeface="Times New Roman" panose="02020603050405020304" pitchFamily="18" charset="0"/>
                <a:cs typeface="Times New Roman" panose="02020603050405020304" pitchFamily="18" charset="0"/>
                <a:sym typeface="+mn-ea"/>
              </a:rPr>
              <a:t>=5.6k</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U</a:t>
            </a:r>
            <a:r>
              <a:rPr lang="en-US" altLang="zh-CN" sz="2000" baseline="-25000" dirty="0">
                <a:latin typeface="Times New Roman" panose="02020603050405020304" pitchFamily="18" charset="0"/>
                <a:cs typeface="Times New Roman" panose="02020603050405020304" pitchFamily="18" charset="0"/>
                <a:sym typeface="+mn-ea"/>
              </a:rPr>
              <a:t>CC</a:t>
            </a:r>
            <a:r>
              <a:rPr lang="en-US" altLang="zh-CN"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 U</a:t>
            </a:r>
            <a:r>
              <a:rPr lang="en-US" altLang="zh-CN" sz="2000" baseline="-25000" dirty="0">
                <a:latin typeface="Times New Roman" panose="02020603050405020304" pitchFamily="18" charset="0"/>
                <a:cs typeface="Times New Roman" panose="02020603050405020304" pitchFamily="18" charset="0"/>
                <a:sym typeface="+mn-ea"/>
              </a:rPr>
              <a:t>EE</a:t>
            </a:r>
            <a:r>
              <a:rPr lang="en-US" altLang="zh-CN" sz="2000" dirty="0">
                <a:latin typeface="Times New Roman" panose="02020603050405020304" pitchFamily="18" charset="0"/>
                <a:cs typeface="Times New Roman" panose="02020603050405020304" pitchFamily="18" charset="0"/>
                <a:sym typeface="+mn-ea"/>
              </a:rPr>
              <a:t>=12V</a:t>
            </a:r>
            <a:r>
              <a:rPr lang="zh-CN" altLang="en-US" sz="2000" dirty="0">
                <a:latin typeface="Times New Roman" panose="02020603050405020304" pitchFamily="18" charset="0"/>
                <a:cs typeface="Times New Roman" panose="02020603050405020304" pitchFamily="18" charset="0"/>
                <a:sym typeface="+mn-ea"/>
              </a:rPr>
              <a:t>，</a:t>
            </a:r>
            <a:r>
              <a:rPr lang="en-US" altLang="zh-CN" sz="2000" i="1" dirty="0">
                <a:latin typeface="Times New Roman" panose="02020603050405020304" pitchFamily="18" charset="0"/>
                <a:cs typeface="Times New Roman" panose="02020603050405020304" pitchFamily="18" charset="0"/>
                <a:sym typeface="+mn-ea"/>
              </a:rPr>
              <a:t>R</a:t>
            </a:r>
            <a:r>
              <a:rPr lang="en-US" altLang="zh-CN" sz="2000" baseline="-25000" dirty="0">
                <a:latin typeface="Times New Roman" panose="02020603050405020304" pitchFamily="18" charset="0"/>
                <a:cs typeface="Times New Roman" panose="02020603050405020304" pitchFamily="18" charset="0"/>
                <a:sym typeface="+mn-ea"/>
              </a:rPr>
              <a:t>L</a:t>
            </a:r>
            <a:r>
              <a:rPr lang="en-US" altLang="zh-CN" sz="2000" dirty="0">
                <a:latin typeface="Times New Roman" panose="02020603050405020304" pitchFamily="18" charset="0"/>
                <a:cs typeface="Times New Roman" panose="02020603050405020304" pitchFamily="18" charset="0"/>
                <a:sym typeface="+mn-ea"/>
              </a:rPr>
              <a:t>=6.2 k</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endParaRPr lang="en-US" altLang="zh-CN" sz="2000" dirty="0">
              <a:latin typeface="Times New Roman" panose="02020603050405020304" pitchFamily="18" charset="0"/>
              <a:cs typeface="Times New Roman" panose="02020603050405020304" pitchFamily="18" charset="0"/>
              <a:sym typeface="Symbol" panose="05050102010706020507" pitchFamily="18" charset="2"/>
            </a:endParaRPr>
          </a:p>
        </p:txBody>
      </p:sp>
      <p:sp>
        <p:nvSpPr>
          <p:cNvPr id="16" name="内容占位符 2"/>
          <p:cNvSpPr>
            <a:spLocks noGrp="1"/>
          </p:cNvSpPr>
          <p:nvPr>
            <p:ph sz="quarter" idx="4294967295"/>
            <p:custDataLst>
              <p:tags r:id="rId10"/>
            </p:custDataLst>
          </p:nvPr>
        </p:nvSpPr>
        <p:spPr>
          <a:xfrm>
            <a:off x="0" y="908685"/>
            <a:ext cx="3141345" cy="704215"/>
          </a:xfrm>
        </p:spPr>
        <p:txBody>
          <a:bodyPr/>
          <a:lstStyle/>
          <a:p>
            <a:pPr eaLnBrk="1" hangingPunct="1">
              <a:buFont typeface="Wingdings" panose="05000000000000000000" pitchFamily="2" charset="2"/>
              <a:buNone/>
            </a:pPr>
            <a:r>
              <a:rPr lang="zh-CN" altLang="en-US" sz="2400" b="1">
                <a:ea typeface="宋体" panose="02010600030101010101" pitchFamily="2" charset="-122"/>
                <a:sym typeface="+mn-ea"/>
              </a:rPr>
              <a:t>（</a:t>
            </a:r>
            <a:r>
              <a:rPr lang="en-US" altLang="zh-CN" sz="2400" b="1">
                <a:ea typeface="宋体" panose="02010600030101010101" pitchFamily="2" charset="-122"/>
                <a:sym typeface="+mn-ea"/>
              </a:rPr>
              <a:t>2</a:t>
            </a:r>
            <a:r>
              <a:rPr lang="zh-CN" altLang="en-US" sz="2400" b="1">
                <a:ea typeface="宋体" panose="02010600030101010101" pitchFamily="2" charset="-122"/>
                <a:sym typeface="+mn-ea"/>
              </a:rPr>
              <a:t>）</a:t>
            </a:r>
            <a:r>
              <a:rPr lang="zh-CN" altLang="en-US" sz="2400" b="1">
                <a:ea typeface="宋体" panose="02010600030101010101" pitchFamily="2" charset="-122"/>
              </a:rPr>
              <a:t>差模放大性能</a:t>
            </a:r>
            <a:endParaRPr lang="zh-CN" altLang="en-US" sz="2400" b="1">
              <a:ea typeface="宋体" panose="02010600030101010101" pitchFamily="2" charset="-122"/>
            </a:endParaRPr>
          </a:p>
        </p:txBody>
      </p:sp>
      <p:grpSp>
        <p:nvGrpSpPr>
          <p:cNvPr id="117" name="组合 116"/>
          <p:cNvGrpSpPr/>
          <p:nvPr/>
        </p:nvGrpSpPr>
        <p:grpSpPr>
          <a:xfrm>
            <a:off x="692785" y="1337945"/>
            <a:ext cx="4262120" cy="2693670"/>
            <a:chOff x="1091" y="2107"/>
            <a:chExt cx="6712" cy="4242"/>
          </a:xfrm>
        </p:grpSpPr>
        <p:grpSp>
          <p:nvGrpSpPr>
            <p:cNvPr id="82" name="组合 81"/>
            <p:cNvGrpSpPr/>
            <p:nvPr/>
          </p:nvGrpSpPr>
          <p:grpSpPr>
            <a:xfrm>
              <a:off x="1091" y="2107"/>
              <a:ext cx="6712" cy="4242"/>
              <a:chOff x="1091" y="2107"/>
              <a:chExt cx="6712" cy="4242"/>
            </a:xfrm>
          </p:grpSpPr>
          <p:graphicFrame>
            <p:nvGraphicFramePr>
              <p:cNvPr id="83" name="对象 82"/>
              <p:cNvGraphicFramePr/>
              <p:nvPr>
                <p:custDataLst>
                  <p:tags r:id="rId11"/>
                </p:custDataLst>
              </p:nvPr>
            </p:nvGraphicFramePr>
            <p:xfrm>
              <a:off x="1091" y="2107"/>
              <a:ext cx="6712" cy="4242"/>
            </p:xfrm>
            <a:graphic>
              <a:graphicData uri="http://schemas.openxmlformats.org/presentationml/2006/ole">
                <mc:AlternateContent xmlns:mc="http://schemas.openxmlformats.org/markup-compatibility/2006">
                  <mc:Choice xmlns:v="urn:schemas-microsoft-com:vml" Requires="v">
                    <p:oleObj spid="_x0000_s8" name="" r:id="rId12" imgW="12887325" imgH="8391525" progId="MSPhotoEd.3">
                      <p:embed/>
                    </p:oleObj>
                  </mc:Choice>
                  <mc:Fallback>
                    <p:oleObj name="" r:id="rId12" imgW="12887325" imgH="8391525" progId="MSPhotoEd.3">
                      <p:embed/>
                      <p:pic>
                        <p:nvPicPr>
                          <p:cNvPr id="0" name="图片 3118"/>
                          <p:cNvPicPr/>
                          <p:nvPr/>
                        </p:nvPicPr>
                        <p:blipFill>
                          <a:blip r:embed="rId13"/>
                          <a:stretch>
                            <a:fillRect/>
                          </a:stretch>
                        </p:blipFill>
                        <p:spPr>
                          <a:xfrm>
                            <a:off x="1091" y="2107"/>
                            <a:ext cx="6712" cy="4242"/>
                          </a:xfrm>
                          <a:prstGeom prst="rect">
                            <a:avLst/>
                          </a:prstGeom>
                          <a:noFill/>
                          <a:ln w="38100">
                            <a:miter/>
                          </a:ln>
                        </p:spPr>
                      </p:pic>
                    </p:oleObj>
                  </mc:Fallback>
                </mc:AlternateContent>
              </a:graphicData>
            </a:graphic>
          </p:graphicFrame>
          <p:pic>
            <p:nvPicPr>
              <p:cNvPr id="85" name="图片 84"/>
              <p:cNvPicPr>
                <a:picLocks noChangeAspect="1"/>
              </p:cNvPicPr>
              <p:nvPr>
                <p:custDataLst>
                  <p:tags r:id="rId14"/>
                </p:custDataLst>
              </p:nvPr>
            </p:nvPicPr>
            <p:blipFill>
              <a:blip r:embed="rId15"/>
              <a:stretch>
                <a:fillRect/>
              </a:stretch>
            </p:blipFill>
            <p:spPr>
              <a:xfrm>
                <a:off x="4914" y="3193"/>
                <a:ext cx="394" cy="378"/>
              </a:xfrm>
              <a:prstGeom prst="rect">
                <a:avLst/>
              </a:prstGeom>
            </p:spPr>
          </p:pic>
          <p:pic>
            <p:nvPicPr>
              <p:cNvPr id="86" name="图片 85"/>
              <p:cNvPicPr>
                <a:picLocks noChangeAspect="1"/>
              </p:cNvPicPr>
              <p:nvPr>
                <p:custDataLst>
                  <p:tags r:id="rId16"/>
                </p:custDataLst>
              </p:nvPr>
            </p:nvPicPr>
            <p:blipFill>
              <a:blip r:embed="rId15"/>
              <a:stretch>
                <a:fillRect/>
              </a:stretch>
            </p:blipFill>
            <p:spPr>
              <a:xfrm>
                <a:off x="4890" y="4848"/>
                <a:ext cx="394" cy="378"/>
              </a:xfrm>
              <a:prstGeom prst="rect">
                <a:avLst/>
              </a:prstGeom>
            </p:spPr>
          </p:pic>
          <p:pic>
            <p:nvPicPr>
              <p:cNvPr id="87" name="图片 86"/>
              <p:cNvPicPr>
                <a:picLocks noChangeAspect="1"/>
              </p:cNvPicPr>
              <p:nvPr>
                <p:custDataLst>
                  <p:tags r:id="rId17"/>
                </p:custDataLst>
              </p:nvPr>
            </p:nvPicPr>
            <p:blipFill>
              <a:blip r:embed="rId18"/>
              <a:stretch>
                <a:fillRect/>
              </a:stretch>
            </p:blipFill>
            <p:spPr>
              <a:xfrm>
                <a:off x="2070" y="2139"/>
                <a:ext cx="359" cy="340"/>
              </a:xfrm>
              <a:prstGeom prst="rect">
                <a:avLst/>
              </a:prstGeom>
            </p:spPr>
          </p:pic>
          <p:pic>
            <p:nvPicPr>
              <p:cNvPr id="88" name="图片 87"/>
              <p:cNvPicPr>
                <a:picLocks noChangeAspect="1"/>
              </p:cNvPicPr>
              <p:nvPr>
                <p:custDataLst>
                  <p:tags r:id="rId19"/>
                </p:custDataLst>
              </p:nvPr>
            </p:nvPicPr>
            <p:blipFill>
              <a:blip r:embed="rId18"/>
              <a:stretch>
                <a:fillRect/>
              </a:stretch>
            </p:blipFill>
            <p:spPr>
              <a:xfrm>
                <a:off x="2055" y="6003"/>
                <a:ext cx="354" cy="336"/>
              </a:xfrm>
              <a:prstGeom prst="rect">
                <a:avLst/>
              </a:prstGeom>
            </p:spPr>
          </p:pic>
        </p:grpSp>
        <p:sp>
          <p:nvSpPr>
            <p:cNvPr id="89" name="椭圆 88"/>
            <p:cNvSpPr/>
            <p:nvPr>
              <p:custDataLst>
                <p:tags r:id="rId20"/>
              </p:custDataLst>
            </p:nvPr>
          </p:nvSpPr>
          <p:spPr>
            <a:xfrm rot="10800000">
              <a:off x="4906" y="4153"/>
              <a:ext cx="113" cy="1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0" name="Object 7"/>
            <p:cNvGraphicFramePr>
              <a:graphicFrameLocks noChangeAspect="1"/>
            </p:cNvGraphicFramePr>
            <p:nvPr>
              <p:custDataLst>
                <p:tags r:id="rId21"/>
              </p:custDataLst>
            </p:nvPr>
          </p:nvGraphicFramePr>
          <p:xfrm>
            <a:off x="3458" y="3132"/>
            <a:ext cx="499" cy="620"/>
          </p:xfrm>
          <a:graphic>
            <a:graphicData uri="http://schemas.openxmlformats.org/presentationml/2006/ole">
              <mc:AlternateContent xmlns:mc="http://schemas.openxmlformats.org/markup-compatibility/2006">
                <mc:Choice xmlns:v="urn:schemas-microsoft-com:vml" Requires="v">
                  <p:oleObj spid="_x0000_s9" name="Equation" r:id="rId22" imgW="316865" imgH="393700" progId="Equation.DSMT4">
                    <p:embed/>
                  </p:oleObj>
                </mc:Choice>
                <mc:Fallback>
                  <p:oleObj name="Equation" r:id="rId22" imgW="316865" imgH="393700" progId="Equation.DSMT4">
                    <p:embed/>
                    <p:pic>
                      <p:nvPicPr>
                        <p:cNvPr id="0" name="Object 7"/>
                        <p:cNvPicPr>
                          <a:picLocks noChangeAspect="1" noChangeArrowheads="1"/>
                        </p:cNvPicPr>
                        <p:nvPr/>
                      </p:nvPicPr>
                      <p:blipFill>
                        <a:blip r:embed="rId23"/>
                        <a:srcRect/>
                        <a:stretch>
                          <a:fillRect/>
                        </a:stretch>
                      </p:blipFill>
                      <p:spPr bwMode="auto">
                        <a:xfrm>
                          <a:off x="3458" y="3132"/>
                          <a:ext cx="499" cy="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 name="Object 7"/>
            <p:cNvGraphicFramePr>
              <a:graphicFrameLocks noChangeAspect="1"/>
            </p:cNvGraphicFramePr>
            <p:nvPr>
              <p:custDataLst>
                <p:tags r:id="rId24"/>
              </p:custDataLst>
            </p:nvPr>
          </p:nvGraphicFramePr>
          <p:xfrm>
            <a:off x="3457" y="4626"/>
            <a:ext cx="499" cy="620"/>
          </p:xfrm>
          <a:graphic>
            <a:graphicData uri="http://schemas.openxmlformats.org/presentationml/2006/ole">
              <mc:AlternateContent xmlns:mc="http://schemas.openxmlformats.org/markup-compatibility/2006">
                <mc:Choice xmlns:v="urn:schemas-microsoft-com:vml" Requires="v">
                  <p:oleObj spid="_x0000_s10" name="Equation" r:id="rId25" imgW="316865" imgH="393700" progId="Equation.DSMT4">
                    <p:embed/>
                  </p:oleObj>
                </mc:Choice>
                <mc:Fallback>
                  <p:oleObj name="Equation" r:id="rId25" imgW="316865" imgH="393700" progId="Equation.DSMT4">
                    <p:embed/>
                    <p:pic>
                      <p:nvPicPr>
                        <p:cNvPr id="0" name="Object 7"/>
                        <p:cNvPicPr>
                          <a:picLocks noChangeAspect="1" noChangeArrowheads="1"/>
                        </p:cNvPicPr>
                        <p:nvPr/>
                      </p:nvPicPr>
                      <p:blipFill>
                        <a:blip r:embed="rId23"/>
                        <a:srcRect/>
                        <a:stretch>
                          <a:fillRect/>
                        </a:stretch>
                      </p:blipFill>
                      <p:spPr bwMode="auto">
                        <a:xfrm>
                          <a:off x="3457" y="4626"/>
                          <a:ext cx="499" cy="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4" name="图片 93"/>
            <p:cNvPicPr>
              <a:picLocks noChangeAspect="1"/>
            </p:cNvPicPr>
            <p:nvPr>
              <p:custDataLst>
                <p:tags r:id="rId26"/>
              </p:custDataLst>
            </p:nvPr>
          </p:nvPicPr>
          <p:blipFill>
            <a:blip r:embed="rId27"/>
            <a:stretch>
              <a:fillRect/>
            </a:stretch>
          </p:blipFill>
          <p:spPr>
            <a:xfrm>
              <a:off x="4592" y="4275"/>
              <a:ext cx="731" cy="318"/>
            </a:xfrm>
            <a:prstGeom prst="rect">
              <a:avLst/>
            </a:prstGeom>
          </p:spPr>
        </p:pic>
        <p:pic>
          <p:nvPicPr>
            <p:cNvPr id="95" name="图片 94"/>
            <p:cNvPicPr>
              <a:picLocks noChangeAspect="1"/>
            </p:cNvPicPr>
            <p:nvPr>
              <p:custDataLst>
                <p:tags r:id="rId28"/>
              </p:custDataLst>
            </p:nvPr>
          </p:nvPicPr>
          <p:blipFill>
            <a:blip r:embed="rId29"/>
            <a:stretch>
              <a:fillRect/>
            </a:stretch>
          </p:blipFill>
          <p:spPr>
            <a:xfrm>
              <a:off x="4025" y="4024"/>
              <a:ext cx="759" cy="169"/>
            </a:xfrm>
            <a:prstGeom prst="rect">
              <a:avLst/>
            </a:prstGeom>
          </p:spPr>
        </p:pic>
        <p:grpSp>
          <p:nvGrpSpPr>
            <p:cNvPr id="96" name="组合 95"/>
            <p:cNvGrpSpPr/>
            <p:nvPr/>
          </p:nvGrpSpPr>
          <p:grpSpPr>
            <a:xfrm>
              <a:off x="3247" y="3998"/>
              <a:ext cx="1014" cy="715"/>
              <a:chOff x="3247" y="3998"/>
              <a:chExt cx="1014" cy="715"/>
            </a:xfrm>
          </p:grpSpPr>
          <p:pic>
            <p:nvPicPr>
              <p:cNvPr id="97" name="图片 96"/>
              <p:cNvPicPr>
                <a:picLocks noChangeAspect="1"/>
              </p:cNvPicPr>
              <p:nvPr>
                <p:custDataLst>
                  <p:tags r:id="rId30"/>
                </p:custDataLst>
              </p:nvPr>
            </p:nvPicPr>
            <p:blipFill>
              <a:blip r:embed="rId31"/>
              <a:stretch>
                <a:fillRect/>
              </a:stretch>
            </p:blipFill>
            <p:spPr>
              <a:xfrm>
                <a:off x="3247" y="4225"/>
                <a:ext cx="917" cy="489"/>
              </a:xfrm>
              <a:prstGeom prst="rect">
                <a:avLst/>
              </a:prstGeom>
            </p:spPr>
          </p:pic>
          <p:pic>
            <p:nvPicPr>
              <p:cNvPr id="98" name="图片 97"/>
              <p:cNvPicPr>
                <a:picLocks noChangeAspect="1"/>
              </p:cNvPicPr>
              <p:nvPr>
                <p:custDataLst>
                  <p:tags r:id="rId32"/>
                </p:custDataLst>
              </p:nvPr>
            </p:nvPicPr>
            <p:blipFill>
              <a:blip r:embed="rId31"/>
              <a:stretch>
                <a:fillRect/>
              </a:stretch>
            </p:blipFill>
            <p:spPr>
              <a:xfrm>
                <a:off x="3345" y="3998"/>
                <a:ext cx="917" cy="195"/>
              </a:xfrm>
              <a:prstGeom prst="rect">
                <a:avLst/>
              </a:prstGeom>
            </p:spPr>
          </p:pic>
        </p:grpSp>
        <p:grpSp>
          <p:nvGrpSpPr>
            <p:cNvPr id="99" name="组合 98"/>
            <p:cNvGrpSpPr/>
            <p:nvPr/>
          </p:nvGrpSpPr>
          <p:grpSpPr>
            <a:xfrm rot="10800000">
              <a:off x="2930" y="4095"/>
              <a:ext cx="1587" cy="460"/>
              <a:chOff x="8387" y="2750"/>
              <a:chExt cx="1328" cy="460"/>
            </a:xfrm>
          </p:grpSpPr>
          <p:sp>
            <p:nvSpPr>
              <p:cNvPr id="100" name="矩形 99"/>
              <p:cNvSpPr/>
              <p:nvPr>
                <p:custDataLst>
                  <p:tags r:id="rId33"/>
                </p:custDataLst>
              </p:nvPr>
            </p:nvSpPr>
            <p:spPr>
              <a:xfrm>
                <a:off x="9073" y="2813"/>
                <a:ext cx="642" cy="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1" name="组合 100"/>
              <p:cNvGrpSpPr/>
              <p:nvPr/>
            </p:nvGrpSpPr>
            <p:grpSpPr>
              <a:xfrm>
                <a:off x="8481" y="2750"/>
                <a:ext cx="1134" cy="325"/>
                <a:chOff x="8481" y="2750"/>
                <a:chExt cx="1134" cy="325"/>
              </a:xfrm>
            </p:grpSpPr>
            <p:cxnSp>
              <p:nvCxnSpPr>
                <p:cNvPr id="102" name="直接连接符 101"/>
                <p:cNvCxnSpPr/>
                <p:nvPr>
                  <p:custDataLst>
                    <p:tags r:id="rId34"/>
                  </p:custDataLst>
                </p:nvPr>
              </p:nvCxnSpPr>
              <p:spPr>
                <a:xfrm flipV="1">
                  <a:off x="8481" y="2792"/>
                  <a:ext cx="11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custDataLst>
                    <p:tags r:id="rId35"/>
                  </p:custDataLst>
                </p:nvPr>
              </p:nvCxnSpPr>
              <p:spPr>
                <a:xfrm flipV="1">
                  <a:off x="9054" y="2792"/>
                  <a:ext cx="0" cy="2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椭圆 103"/>
                <p:cNvSpPr/>
                <p:nvPr>
                  <p:custDataLst>
                    <p:tags r:id="rId36"/>
                  </p:custDataLst>
                </p:nvPr>
              </p:nvSpPr>
              <p:spPr>
                <a:xfrm>
                  <a:off x="9003" y="2750"/>
                  <a:ext cx="113" cy="1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5" name="矩形 104"/>
              <p:cNvSpPr/>
              <p:nvPr>
                <p:custDataLst>
                  <p:tags r:id="rId37"/>
                </p:custDataLst>
              </p:nvPr>
            </p:nvSpPr>
            <p:spPr>
              <a:xfrm>
                <a:off x="8387" y="2809"/>
                <a:ext cx="227" cy="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custDataLst>
                  <p:tags r:id="rId38"/>
                </p:custDataLst>
              </p:nvPr>
            </p:nvSpPr>
            <p:spPr>
              <a:xfrm>
                <a:off x="8952" y="2905"/>
                <a:ext cx="227" cy="11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 name="组合 106"/>
            <p:cNvGrpSpPr/>
            <p:nvPr/>
          </p:nvGrpSpPr>
          <p:grpSpPr>
            <a:xfrm>
              <a:off x="2939" y="3877"/>
              <a:ext cx="1586" cy="324"/>
              <a:chOff x="2933" y="3880"/>
              <a:chExt cx="1586" cy="324"/>
            </a:xfrm>
          </p:grpSpPr>
          <p:sp>
            <p:nvSpPr>
              <p:cNvPr id="108" name="矩形 107"/>
              <p:cNvSpPr/>
              <p:nvPr>
                <p:custDataLst>
                  <p:tags r:id="rId39"/>
                </p:custDataLst>
              </p:nvPr>
            </p:nvSpPr>
            <p:spPr>
              <a:xfrm>
                <a:off x="3556" y="4054"/>
                <a:ext cx="318" cy="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9" name="组合 108"/>
              <p:cNvGrpSpPr/>
              <p:nvPr/>
            </p:nvGrpSpPr>
            <p:grpSpPr>
              <a:xfrm>
                <a:off x="2933" y="3880"/>
                <a:ext cx="1587" cy="325"/>
                <a:chOff x="8387" y="2750"/>
                <a:chExt cx="1328" cy="325"/>
              </a:xfrm>
            </p:grpSpPr>
            <p:grpSp>
              <p:nvGrpSpPr>
                <p:cNvPr id="110" name="组合 109"/>
                <p:cNvGrpSpPr/>
                <p:nvPr/>
              </p:nvGrpSpPr>
              <p:grpSpPr>
                <a:xfrm>
                  <a:off x="8481" y="2750"/>
                  <a:ext cx="1134" cy="325"/>
                  <a:chOff x="8481" y="2750"/>
                  <a:chExt cx="1134" cy="325"/>
                </a:xfrm>
              </p:grpSpPr>
              <p:cxnSp>
                <p:nvCxnSpPr>
                  <p:cNvPr id="111" name="直接连接符 110"/>
                  <p:cNvCxnSpPr/>
                  <p:nvPr>
                    <p:custDataLst>
                      <p:tags r:id="rId40"/>
                    </p:custDataLst>
                  </p:nvPr>
                </p:nvCxnSpPr>
                <p:spPr>
                  <a:xfrm flipV="1">
                    <a:off x="8481" y="2792"/>
                    <a:ext cx="11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椭圆 111"/>
                  <p:cNvSpPr/>
                  <p:nvPr>
                    <p:custDataLst>
                      <p:tags r:id="rId41"/>
                    </p:custDataLst>
                  </p:nvPr>
                </p:nvSpPr>
                <p:spPr>
                  <a:xfrm>
                    <a:off x="8974" y="2750"/>
                    <a:ext cx="113" cy="1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p:nvPr>
                    <p:custDataLst>
                      <p:tags r:id="rId42"/>
                    </p:custDataLst>
                  </p:nvPr>
                </p:nvCxnSpPr>
                <p:spPr>
                  <a:xfrm flipV="1">
                    <a:off x="9036" y="2792"/>
                    <a:ext cx="0" cy="2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4" name="矩形 113"/>
                <p:cNvSpPr/>
                <p:nvPr>
                  <p:custDataLst>
                    <p:tags r:id="rId43"/>
                  </p:custDataLst>
                </p:nvPr>
              </p:nvSpPr>
              <p:spPr>
                <a:xfrm>
                  <a:off x="8387" y="2809"/>
                  <a:ext cx="266" cy="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custDataLst>
                    <p:tags r:id="rId44"/>
                  </p:custDataLst>
                </p:nvPr>
              </p:nvSpPr>
              <p:spPr>
                <a:xfrm>
                  <a:off x="9488" y="2813"/>
                  <a:ext cx="227" cy="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p:custDataLst>
                    <p:tags r:id="rId45"/>
                  </p:custDataLst>
                </p:nvPr>
              </p:nvSpPr>
              <p:spPr>
                <a:xfrm>
                  <a:off x="8932" y="2902"/>
                  <a:ext cx="227" cy="11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blinds(horizontal)">
                                      <p:cBhvr>
                                        <p:cTn id="7" dur="500"/>
                                        <p:tgtEl>
                                          <p:spTgt spid="717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blinds(horizontal)">
                                      <p:cBhvr>
                                        <p:cTn id="12" dur="500"/>
                                        <p:tgtEl>
                                          <p:spTgt spid="717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blinds(horizontal)">
                                      <p:cBhvr>
                                        <p:cTn id="17" dur="500"/>
                                        <p:tgtEl>
                                          <p:spTgt spid="717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73"/>
                                        </p:tgtEl>
                                        <p:attrNameLst>
                                          <p:attrName>style.visibility</p:attrName>
                                        </p:attrNameLst>
                                      </p:cBhvr>
                                      <p:to>
                                        <p:strVal val="visible"/>
                                      </p:to>
                                    </p:set>
                                    <p:animEffect transition="in" filter="blinds(horizontal)">
                                      <p:cBhvr>
                                        <p:cTn id="22"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24577"/>
          <p:cNvSpPr>
            <a:spLocks noGrp="1"/>
          </p:cNvSpPr>
          <p:nvPr>
            <p:ph type="title"/>
          </p:nvPr>
        </p:nvSpPr>
        <p:spPr>
          <a:xfrm>
            <a:off x="684213" y="1918018"/>
            <a:ext cx="7772400" cy="609600"/>
          </a:xfrm>
        </p:spPr>
        <p:txBody>
          <a:bodyPr anchor="ctr" anchorCtr="0"/>
          <a:lstStyle/>
          <a:p>
            <a:pPr>
              <a:buNone/>
            </a:pPr>
            <a:r>
              <a:rPr lang="zh-CN" altLang="en-US" sz="4000" b="1" dirty="0">
                <a:solidFill>
                  <a:srgbClr val="333399"/>
                </a:solidFill>
                <a:cs typeface="+mj-cs"/>
              </a:rPr>
              <a:t>§3.</a:t>
            </a:r>
            <a:r>
              <a:rPr lang="en-US" altLang="zh-CN" sz="4000" b="1" dirty="0">
                <a:solidFill>
                  <a:srgbClr val="333399"/>
                </a:solidFill>
                <a:cs typeface="+mj-cs"/>
              </a:rPr>
              <a:t>4</a:t>
            </a:r>
            <a:r>
              <a:rPr lang="zh-CN" altLang="en-US" sz="4000" b="1" dirty="0">
                <a:solidFill>
                  <a:srgbClr val="333399"/>
                </a:solidFill>
                <a:cs typeface="+mj-cs"/>
              </a:rPr>
              <a:t>  常用电流源电路</a:t>
            </a:r>
            <a:endParaRPr lang="zh-CN" altLang="en-US" sz="4000">
              <a:latin typeface="宋体" panose="02010600030101010101" pitchFamily="2" charset="-122"/>
              <a:ea typeface="宋体" panose="02010600030101010101" pitchFamily="2" charset="-122"/>
            </a:endParaRPr>
          </a:p>
        </p:txBody>
      </p:sp>
      <p:sp>
        <p:nvSpPr>
          <p:cNvPr id="24585" name="文本框 24584">
            <a:hlinkClick r:id="rId1" action="ppaction://hlinksldjump"/>
          </p:cNvPr>
          <p:cNvSpPr txBox="1"/>
          <p:nvPr/>
        </p:nvSpPr>
        <p:spPr>
          <a:xfrm>
            <a:off x="2882900" y="2781300"/>
            <a:ext cx="3459480" cy="583565"/>
          </a:xfrm>
          <a:prstGeom prst="rect">
            <a:avLst/>
          </a:prstGeom>
          <a:noFill/>
          <a:ln w="9525">
            <a:noFill/>
          </a:ln>
        </p:spPr>
        <p:txBody>
          <a:bodyPr wrap="square">
            <a:spAutoFit/>
          </a:bodyPr>
          <a:lstStyle/>
          <a:p>
            <a:pPr>
              <a:spcBef>
                <a:spcPct val="50000"/>
              </a:spcBef>
            </a:pPr>
            <a:r>
              <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rPr>
              <a:t>一、镜像电流源</a:t>
            </a:r>
            <a:endPar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endParaRPr>
          </a:p>
        </p:txBody>
      </p:sp>
      <p:sp>
        <p:nvSpPr>
          <p:cNvPr id="24586" name="文本框 24585">
            <a:hlinkClick r:id="rId1" action="ppaction://hlinksldjump"/>
          </p:cNvPr>
          <p:cNvSpPr txBox="1"/>
          <p:nvPr/>
        </p:nvSpPr>
        <p:spPr>
          <a:xfrm>
            <a:off x="2882900" y="4011930"/>
            <a:ext cx="4279265" cy="583565"/>
          </a:xfrm>
          <a:prstGeom prst="rect">
            <a:avLst/>
          </a:prstGeom>
          <a:noFill/>
          <a:ln w="9525">
            <a:noFill/>
          </a:ln>
        </p:spPr>
        <p:txBody>
          <a:bodyPr wrap="square">
            <a:spAutoFit/>
          </a:bodyPr>
          <a:lstStyle/>
          <a:p>
            <a:pPr>
              <a:spcBef>
                <a:spcPct val="50000"/>
              </a:spcBef>
            </a:pPr>
            <a:r>
              <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rPr>
              <a:t>三、</a:t>
            </a:r>
            <a:r>
              <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sym typeface="+mn-ea"/>
              </a:rPr>
              <a:t>微电流源</a:t>
            </a:r>
            <a:endPar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endParaRPr>
          </a:p>
        </p:txBody>
      </p:sp>
      <p:sp>
        <p:nvSpPr>
          <p:cNvPr id="24587" name="文本框 24586">
            <a:hlinkClick r:id="rId1" action="ppaction://hlinksldjump"/>
          </p:cNvPr>
          <p:cNvSpPr txBox="1"/>
          <p:nvPr/>
        </p:nvSpPr>
        <p:spPr>
          <a:xfrm>
            <a:off x="2882900" y="4627245"/>
            <a:ext cx="4280535" cy="583565"/>
          </a:xfrm>
          <a:prstGeom prst="rect">
            <a:avLst/>
          </a:prstGeom>
          <a:noFill/>
          <a:ln w="9525">
            <a:noFill/>
          </a:ln>
        </p:spPr>
        <p:txBody>
          <a:bodyPr wrap="square">
            <a:spAutoFit/>
          </a:bodyPr>
          <a:lstStyle/>
          <a:p>
            <a:pPr>
              <a:spcBef>
                <a:spcPct val="50000"/>
              </a:spcBef>
            </a:pPr>
            <a:r>
              <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rPr>
              <a:t>四、</a:t>
            </a:r>
            <a:r>
              <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sym typeface="+mn-ea"/>
              </a:rPr>
              <a:t>精密镜像电流源</a:t>
            </a:r>
            <a:endParaRPr lang="en-US" altLang="zh-CN" sz="3200" dirty="0">
              <a:solidFill>
                <a:srgbClr val="FF0000"/>
              </a:solidFill>
              <a:latin typeface="黑体" panose="02010609060101010101" pitchFamily="2" charset="-122"/>
              <a:ea typeface="黑体" panose="02010609060101010101" pitchFamily="2" charset="-122"/>
              <a:cs typeface="Times New Roman" panose="02020603050405020304" pitchFamily="18" charset="0"/>
            </a:endParaRPr>
          </a:p>
        </p:txBody>
      </p:sp>
      <p:sp>
        <p:nvSpPr>
          <p:cNvPr id="24588" name="文本框 24587">
            <a:hlinkClick r:id="rId1" action="ppaction://hlinksldjump"/>
          </p:cNvPr>
          <p:cNvSpPr txBox="1"/>
          <p:nvPr/>
        </p:nvSpPr>
        <p:spPr>
          <a:xfrm>
            <a:off x="2882900" y="5242560"/>
            <a:ext cx="4280535" cy="583565"/>
          </a:xfrm>
          <a:prstGeom prst="rect">
            <a:avLst/>
          </a:prstGeom>
          <a:noFill/>
          <a:ln w="9525">
            <a:noFill/>
          </a:ln>
        </p:spPr>
        <p:txBody>
          <a:bodyPr wrap="square">
            <a:spAutoFit/>
          </a:bodyPr>
          <a:lstStyle/>
          <a:p>
            <a:pPr>
              <a:spcBef>
                <a:spcPct val="50000"/>
              </a:spcBef>
            </a:pPr>
            <a:r>
              <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rPr>
              <a:t>五、多路电流源</a:t>
            </a:r>
            <a:endPar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3" name="文本框 2">
            <a:hlinkClick r:id="rId1" action="ppaction://hlinksldjump"/>
          </p:cNvPr>
          <p:cNvSpPr txBox="1"/>
          <p:nvPr/>
        </p:nvSpPr>
        <p:spPr>
          <a:xfrm>
            <a:off x="2882900" y="3396615"/>
            <a:ext cx="4036695" cy="583565"/>
          </a:xfrm>
          <a:prstGeom prst="rect">
            <a:avLst/>
          </a:prstGeom>
          <a:noFill/>
          <a:ln w="9525">
            <a:noFill/>
          </a:ln>
        </p:spPr>
        <p:txBody>
          <a:bodyPr wrap="square">
            <a:spAutoFit/>
          </a:bodyPr>
          <a:lstStyle/>
          <a:p>
            <a:pPr>
              <a:spcBef>
                <a:spcPct val="50000"/>
              </a:spcBef>
            </a:pPr>
            <a:r>
              <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rPr>
              <a:t>二、</a:t>
            </a:r>
            <a:r>
              <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sym typeface="+mn-ea"/>
              </a:rPr>
              <a:t>比例电流源</a:t>
            </a:r>
            <a:endPar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endParaRPr>
          </a:p>
        </p:txBody>
      </p:sp>
      <p:sp>
        <p:nvSpPr>
          <p:cNvPr id="4" name="文本框 3">
            <a:hlinkClick r:id="rId1" action="ppaction://hlinksldjump"/>
          </p:cNvPr>
          <p:cNvSpPr txBox="1"/>
          <p:nvPr>
            <p:custDataLst>
              <p:tags r:id="rId2"/>
            </p:custDataLst>
          </p:nvPr>
        </p:nvSpPr>
        <p:spPr>
          <a:xfrm>
            <a:off x="2882900" y="5857875"/>
            <a:ext cx="2987675" cy="583565"/>
          </a:xfrm>
          <a:prstGeom prst="rect">
            <a:avLst/>
          </a:prstGeom>
          <a:noFill/>
          <a:ln w="9525">
            <a:noFill/>
          </a:ln>
        </p:spPr>
        <p:txBody>
          <a:bodyPr wrap="square">
            <a:spAutoFit/>
          </a:bodyPr>
          <a:p>
            <a:pPr>
              <a:spcBef>
                <a:spcPct val="50000"/>
              </a:spcBef>
            </a:pPr>
            <a:r>
              <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rPr>
              <a:t>六、有源负载</a:t>
            </a:r>
            <a:endParaRPr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文本框 4"/>
          <p:cNvSpPr txBox="1"/>
          <p:nvPr>
            <p:custDataLst>
              <p:tags r:id="rId1"/>
            </p:custDataLst>
          </p:nvPr>
        </p:nvSpPr>
        <p:spPr>
          <a:xfrm>
            <a:off x="541655" y="774700"/>
            <a:ext cx="8270875" cy="1420495"/>
          </a:xfrm>
          <a:prstGeom prst="rect">
            <a:avLst/>
          </a:prstGeom>
          <a:noFill/>
        </p:spPr>
        <p:txBody>
          <a:bodyPr wrap="square" rtlCol="0" anchor="t">
            <a:spAutoFit/>
          </a:bodyPr>
          <a:p>
            <a:pPr marL="0" indent="0" algn="l">
              <a:lnSpc>
                <a:spcPct val="120000"/>
              </a:lnSpc>
            </a:pPr>
            <a:r>
              <a:rPr lang="zh-CN" altLang="en-US" sz="2400" b="1">
                <a:solidFill>
                  <a:srgbClr val="FF0000"/>
                </a:solidFill>
                <a:latin typeface="宋体" panose="02010600030101010101" pitchFamily="2" charset="-122"/>
                <a:cs typeface="Times New Roman" panose="02020603050405020304" pitchFamily="18" charset="0"/>
                <a:sym typeface="+mn-ea"/>
              </a:rPr>
              <a:t>电流源电路</a:t>
            </a:r>
            <a:r>
              <a:rPr lang="zh-CN" altLang="en-US" sz="2400" b="1">
                <a:solidFill>
                  <a:schemeClr val="tx1"/>
                </a:solidFill>
                <a:latin typeface="宋体" panose="02010600030101010101" pitchFamily="2" charset="-122"/>
                <a:cs typeface="Times New Roman" panose="02020603050405020304" pitchFamily="18" charset="0"/>
                <a:sym typeface="+mn-ea"/>
              </a:rPr>
              <a:t>在</a:t>
            </a:r>
            <a:r>
              <a:rPr lang="zh-CN" altLang="en-US" sz="2400" b="1" dirty="0" smtClean="0">
                <a:solidFill>
                  <a:schemeClr val="tx2"/>
                </a:solidFill>
                <a:highlight>
                  <a:srgbClr val="FFFF00"/>
                </a:highlight>
                <a:latin typeface="宋体" panose="02010600030101010101" pitchFamily="2" charset="-122"/>
                <a:cs typeface="Times New Roman" panose="02020603050405020304" pitchFamily="18" charset="0"/>
                <a:sym typeface="+mn-ea"/>
              </a:rPr>
              <a:t>集成运放</a:t>
            </a:r>
            <a:r>
              <a:rPr lang="zh-CN" altLang="en-US" sz="2400" b="1" dirty="0" smtClean="0">
                <a:solidFill>
                  <a:schemeClr val="tx2"/>
                </a:solidFill>
                <a:latin typeface="宋体" panose="02010600030101010101" pitchFamily="2" charset="-122"/>
                <a:cs typeface="Times New Roman" panose="02020603050405020304" pitchFamily="18" charset="0"/>
                <a:sym typeface="+mn-ea"/>
              </a:rPr>
              <a:t>中作用：</a:t>
            </a:r>
            <a:endParaRPr lang="zh-CN" altLang="en-US" sz="2400" b="1" dirty="0" smtClean="0">
              <a:solidFill>
                <a:schemeClr val="tx2"/>
              </a:solidFill>
              <a:latin typeface="宋体" panose="02010600030101010101" pitchFamily="2" charset="-122"/>
              <a:cs typeface="Times New Roman" panose="02020603050405020304" pitchFamily="18" charset="0"/>
              <a:sym typeface="+mn-ea"/>
            </a:endParaRPr>
          </a:p>
          <a:p>
            <a:pPr marL="342900" indent="-342900" algn="l">
              <a:lnSpc>
                <a:spcPct val="120000"/>
              </a:lnSpc>
              <a:buFont typeface="Wingdings" panose="05000000000000000000" charset="0"/>
              <a:buChar char="Ø"/>
            </a:pPr>
            <a:r>
              <a:rPr lang="zh-CN" altLang="en-US" sz="2400" b="1" dirty="0" smtClean="0">
                <a:solidFill>
                  <a:schemeClr val="tx1"/>
                </a:solidFill>
                <a:latin typeface="宋体" panose="02010600030101010101" pitchFamily="2" charset="-122"/>
                <a:cs typeface="Times New Roman" panose="02020603050405020304" pitchFamily="18" charset="0"/>
                <a:sym typeface="+mn-ea"/>
              </a:rPr>
              <a:t>为各级提供合适且稳定的静态电流；</a:t>
            </a:r>
            <a:endParaRPr lang="zh-CN" altLang="en-US" sz="2400" b="1" dirty="0" smtClean="0">
              <a:solidFill>
                <a:schemeClr val="tx1"/>
              </a:solidFill>
              <a:latin typeface="宋体" panose="02010600030101010101" pitchFamily="2" charset="-122"/>
              <a:cs typeface="Times New Roman" panose="02020603050405020304" pitchFamily="18" charset="0"/>
              <a:sym typeface="+mn-ea"/>
            </a:endParaRPr>
          </a:p>
          <a:p>
            <a:pPr marL="342900" indent="-342900" algn="l">
              <a:lnSpc>
                <a:spcPct val="120000"/>
              </a:lnSpc>
              <a:buFont typeface="Wingdings" panose="05000000000000000000" charset="0"/>
              <a:buChar char="Ø"/>
            </a:pPr>
            <a:r>
              <a:rPr lang="zh-CN" altLang="en-US" sz="2400" b="1" dirty="0" smtClean="0">
                <a:solidFill>
                  <a:schemeClr val="tx1"/>
                </a:solidFill>
                <a:latin typeface="宋体" panose="02010600030101010101" pitchFamily="2" charset="-122"/>
                <a:cs typeface="Times New Roman" panose="02020603050405020304" pitchFamily="18" charset="0"/>
                <a:sym typeface="+mn-ea"/>
              </a:rPr>
              <a:t>有源负载，取代高阻值电阻，提高放大电路的放大能力。</a:t>
            </a:r>
            <a:endParaRPr lang="zh-CN" altLang="en-US" sz="2400" b="1" dirty="0" smtClean="0">
              <a:solidFill>
                <a:schemeClr val="tx1"/>
              </a:solidFill>
              <a:latin typeface="宋体" panose="02010600030101010101" pitchFamily="2" charset="-122"/>
              <a:cs typeface="Times New Roman" panose="02020603050405020304" pitchFamily="18" charset="0"/>
              <a:sym typeface="+mn-ea"/>
            </a:endParaRPr>
          </a:p>
        </p:txBody>
      </p:sp>
      <p:grpSp>
        <p:nvGrpSpPr>
          <p:cNvPr id="6" name="组合 5"/>
          <p:cNvGrpSpPr/>
          <p:nvPr/>
        </p:nvGrpSpPr>
        <p:grpSpPr>
          <a:xfrm>
            <a:off x="1494790" y="2319020"/>
            <a:ext cx="5795010" cy="4084320"/>
            <a:chOff x="2128" y="940"/>
            <a:chExt cx="9126" cy="6432"/>
          </a:xfrm>
        </p:grpSpPr>
        <p:graphicFrame>
          <p:nvGraphicFramePr>
            <p:cNvPr id="8194" name="Object 1"/>
            <p:cNvGraphicFramePr>
              <a:graphicFrameLocks noChangeAspect="1"/>
            </p:cNvGraphicFramePr>
            <p:nvPr>
              <p:custDataLst>
                <p:tags r:id="rId2"/>
              </p:custDataLst>
            </p:nvPr>
          </p:nvGraphicFramePr>
          <p:xfrm>
            <a:off x="2128" y="940"/>
            <a:ext cx="8823" cy="5738"/>
          </p:xfrm>
          <a:graphic>
            <a:graphicData uri="http://schemas.openxmlformats.org/presentationml/2006/ole">
              <mc:AlternateContent xmlns:mc="http://schemas.openxmlformats.org/markup-compatibility/2006">
                <mc:Choice xmlns:v="urn:schemas-microsoft-com:vml" Requires="v">
                  <p:oleObj spid="_x0000_s7" name="Visio" r:id="rId3" imgW="1943735" imgH="1267460" progId="Visio.Drawing.11">
                    <p:embed/>
                  </p:oleObj>
                </mc:Choice>
                <mc:Fallback>
                  <p:oleObj name="Visio" r:id="rId3" imgW="1943735" imgH="126746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8" y="940"/>
                          <a:ext cx="8823" cy="5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本框 7"/>
            <p:cNvSpPr txBox="1"/>
            <p:nvPr>
              <p:custDataLst>
                <p:tags r:id="rId5"/>
              </p:custDataLst>
            </p:nvPr>
          </p:nvSpPr>
          <p:spPr>
            <a:xfrm>
              <a:off x="2950" y="6647"/>
              <a:ext cx="8304" cy="725"/>
            </a:xfrm>
            <a:prstGeom prst="rect">
              <a:avLst/>
            </a:prstGeom>
            <a:noFill/>
          </p:spPr>
          <p:txBody>
            <a:bodyPr wrap="square" rtlCol="0" anchor="t">
              <a:spAutoFit/>
            </a:bodyPr>
            <a:p>
              <a:pPr eaLnBrk="1" hangingPunct="1">
                <a:lnSpc>
                  <a:spcPct val="120000"/>
                </a:lnSpc>
                <a:spcBef>
                  <a:spcPct val="0"/>
                </a:spcBef>
              </a:pPr>
              <a:r>
                <a:rPr lang="zh-CN" altLang="en-US" sz="2000" b="1" dirty="0">
                  <a:latin typeface="Times New Roman" panose="02020603050405020304" pitchFamily="18" charset="0"/>
                  <a:cs typeface="Times New Roman" panose="02020603050405020304" pitchFamily="18" charset="0"/>
                  <a:sym typeface="+mn-ea"/>
                </a:rPr>
                <a:t>用恒流源电路代替</a:t>
              </a:r>
              <a:r>
                <a:rPr lang="en-US" altLang="zh-CN" sz="2000" b="1" i="1" dirty="0">
                  <a:latin typeface="Times New Roman" panose="02020603050405020304" pitchFamily="18" charset="0"/>
                  <a:cs typeface="Times New Roman" panose="02020603050405020304" pitchFamily="18" charset="0"/>
                  <a:sym typeface="+mn-ea"/>
                </a:rPr>
                <a:t>R</a:t>
              </a:r>
              <a:r>
                <a:rPr lang="en-US" altLang="zh-CN" sz="2000" b="1" baseline="-25000" dirty="0">
                  <a:latin typeface="Times New Roman" panose="02020603050405020304" pitchFamily="18" charset="0"/>
                  <a:cs typeface="Times New Roman" panose="02020603050405020304" pitchFamily="18" charset="0"/>
                  <a:sym typeface="+mn-ea"/>
                </a:rPr>
                <a:t>E</a:t>
              </a:r>
              <a:r>
                <a:rPr lang="zh-CN" altLang="en-US" sz="2000" b="1" dirty="0">
                  <a:latin typeface="Times New Roman" panose="02020603050405020304" pitchFamily="18" charset="0"/>
                  <a:cs typeface="Times New Roman" panose="02020603050405020304" pitchFamily="18" charset="0"/>
                  <a:sym typeface="+mn-ea"/>
                </a:rPr>
                <a:t>和</a:t>
              </a:r>
              <a:r>
                <a:rPr lang="en-US" altLang="zh-CN" sz="2000" b="1" i="1" dirty="0">
                  <a:latin typeface="Times New Roman" panose="02020603050405020304" pitchFamily="18" charset="0"/>
                  <a:cs typeface="Times New Roman" panose="02020603050405020304" pitchFamily="18" charset="0"/>
                  <a:sym typeface="+mn-ea"/>
                </a:rPr>
                <a:t>R</a:t>
              </a:r>
              <a:r>
                <a:rPr lang="en-US" altLang="zh-CN" sz="2000" b="1" baseline="-25000" dirty="0">
                  <a:latin typeface="Times New Roman" panose="02020603050405020304" pitchFamily="18" charset="0"/>
                  <a:cs typeface="Times New Roman" panose="02020603050405020304" pitchFamily="18" charset="0"/>
                  <a:sym typeface="+mn-ea"/>
                </a:rPr>
                <a:t>C</a:t>
              </a:r>
              <a:r>
                <a:rPr lang="zh-CN" altLang="en-US" sz="2000" b="1" dirty="0">
                  <a:latin typeface="Times New Roman" panose="02020603050405020304" pitchFamily="18" charset="0"/>
                  <a:cs typeface="Times New Roman" panose="02020603050405020304" pitchFamily="18" charset="0"/>
                  <a:sym typeface="+mn-ea"/>
                </a:rPr>
                <a:t>的差分放大电路图</a:t>
              </a:r>
              <a:endParaRPr lang="zh-CN" altLang="en-US" sz="2000" b="1" dirty="0">
                <a:latin typeface="Times New Roman" panose="02020603050405020304" pitchFamily="18" charset="0"/>
                <a:cs typeface="Times New Roman" panose="02020603050405020304" pitchFamily="18" charset="0"/>
                <a:sym typeface="+mn-ea"/>
              </a:endParaRPr>
            </a:p>
          </p:txBody>
        </p:sp>
        <p:sp>
          <p:nvSpPr>
            <p:cNvPr id="9" name="圆角矩形 8"/>
            <p:cNvSpPr/>
            <p:nvPr>
              <p:custDataLst>
                <p:tags r:id="rId6"/>
              </p:custDataLst>
            </p:nvPr>
          </p:nvSpPr>
          <p:spPr>
            <a:xfrm>
              <a:off x="5036" y="1757"/>
              <a:ext cx="4504" cy="1041"/>
            </a:xfrm>
            <a:prstGeom prst="roundRect">
              <a:avLst/>
            </a:prstGeom>
            <a:noFill/>
            <a:ln w="38100">
              <a:solidFill>
                <a:srgbClr val="ED27EA"/>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文本框 41"/>
            <p:cNvSpPr txBox="1"/>
            <p:nvPr>
              <p:custDataLst>
                <p:tags r:id="rId7"/>
              </p:custDataLst>
            </p:nvPr>
          </p:nvSpPr>
          <p:spPr>
            <a:xfrm>
              <a:off x="9543" y="1091"/>
              <a:ext cx="1295" cy="639"/>
            </a:xfrm>
            <a:prstGeom prst="rect">
              <a:avLst/>
            </a:prstGeom>
            <a:solidFill>
              <a:schemeClr val="bg1"/>
            </a:solidFill>
          </p:spPr>
          <p:txBody>
            <a:bodyPr wrap="square" rtlCol="0">
              <a:noAutofit/>
            </a:bodyPr>
            <a:p>
              <a:r>
                <a:rPr lang="en-US" altLang="zh-CN" sz="1800" b="1">
                  <a:latin typeface="Times New Roman" panose="02020603050405020304" pitchFamily="18" charset="0"/>
                  <a:cs typeface="Times New Roman" panose="02020603050405020304" pitchFamily="18" charset="0"/>
                </a:rPr>
                <a:t>+</a:t>
              </a:r>
              <a:r>
                <a:rPr lang="en-US" altLang="zh-CN" sz="1800" b="1" i="1">
                  <a:latin typeface="Times New Roman" panose="02020603050405020304" pitchFamily="18" charset="0"/>
                  <a:cs typeface="Times New Roman" panose="02020603050405020304" pitchFamily="18" charset="0"/>
                </a:rPr>
                <a:t>V</a:t>
              </a:r>
              <a:r>
                <a:rPr lang="en-US" altLang="zh-CN" sz="1800" b="1" baseline="-25000">
                  <a:latin typeface="Times New Roman" panose="02020603050405020304" pitchFamily="18" charset="0"/>
                  <a:cs typeface="Times New Roman" panose="02020603050405020304" pitchFamily="18" charset="0"/>
                </a:rPr>
                <a:t>CC</a:t>
              </a:r>
              <a:endParaRPr lang="en-US" altLang="zh-CN" sz="1800" b="1" baseline="-25000">
                <a:latin typeface="Times New Roman" panose="02020603050405020304" pitchFamily="18" charset="0"/>
                <a:cs typeface="Times New Roman" panose="02020603050405020304" pitchFamily="18" charset="0"/>
              </a:endParaRPr>
            </a:p>
          </p:txBody>
        </p:sp>
        <p:sp>
          <p:nvSpPr>
            <p:cNvPr id="10" name="文本框 9"/>
            <p:cNvSpPr txBox="1"/>
            <p:nvPr>
              <p:custDataLst>
                <p:tags r:id="rId8"/>
              </p:custDataLst>
            </p:nvPr>
          </p:nvSpPr>
          <p:spPr>
            <a:xfrm>
              <a:off x="7400" y="5687"/>
              <a:ext cx="1295" cy="580"/>
            </a:xfrm>
            <a:prstGeom prst="rect">
              <a:avLst/>
            </a:prstGeom>
            <a:solidFill>
              <a:schemeClr val="bg1"/>
            </a:solidFill>
          </p:spPr>
          <p:txBody>
            <a:bodyPr wrap="square" rtlCol="0">
              <a:spAutoFit/>
            </a:bodyPr>
            <a:p>
              <a:r>
                <a:rPr lang="en-US" altLang="zh-CN" sz="1800" b="1" i="1">
                  <a:latin typeface="Times New Roman" panose="02020603050405020304" pitchFamily="18" charset="0"/>
                  <a:cs typeface="Times New Roman" panose="02020603050405020304" pitchFamily="18" charset="0"/>
                </a:rPr>
                <a:t>- V</a:t>
              </a:r>
              <a:r>
                <a:rPr lang="en-US" altLang="zh-CN" sz="1800" b="1" baseline="-25000">
                  <a:latin typeface="Times New Roman" panose="02020603050405020304" pitchFamily="18" charset="0"/>
                  <a:cs typeface="Times New Roman" panose="02020603050405020304" pitchFamily="18" charset="0"/>
                </a:rPr>
                <a:t>EE</a:t>
              </a:r>
              <a:endParaRPr lang="en-US" altLang="zh-CN" sz="1800" b="1" baseline="-25000">
                <a:latin typeface="Times New Roman" panose="02020603050405020304" pitchFamily="18" charset="0"/>
                <a:cs typeface="Times New Roman" panose="02020603050405020304" pitchFamily="18" charset="0"/>
              </a:endParaRPr>
            </a:p>
          </p:txBody>
        </p:sp>
      </p:grpSp>
      <p:sp>
        <p:nvSpPr>
          <p:cNvPr id="2" name="圆角矩形 1"/>
          <p:cNvSpPr/>
          <p:nvPr>
            <p:custDataLst>
              <p:tags r:id="rId9"/>
            </p:custDataLst>
          </p:nvPr>
        </p:nvSpPr>
        <p:spPr>
          <a:xfrm>
            <a:off x="4427855" y="4605020"/>
            <a:ext cx="1054100" cy="716280"/>
          </a:xfrm>
          <a:prstGeom prst="roundRect">
            <a:avLst/>
          </a:prstGeom>
          <a:noFill/>
          <a:ln w="38100">
            <a:solidFill>
              <a:srgbClr val="ED27EA"/>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26625"/>
          <p:cNvSpPr>
            <a:spLocks noGrp="1"/>
          </p:cNvSpPr>
          <p:nvPr>
            <p:ph type="title"/>
          </p:nvPr>
        </p:nvSpPr>
        <p:spPr>
          <a:xfrm>
            <a:off x="250825" y="836295"/>
            <a:ext cx="3586480" cy="466725"/>
          </a:xfrm>
        </p:spPr>
        <p:txBody>
          <a:bodyPr anchor="ctr" anchorCtr="0"/>
          <a:lstStyle/>
          <a:p>
            <a:pPr algn="l" eaLnBrk="0" hangingPunct="0">
              <a:spcBef>
                <a:spcPct val="100000"/>
              </a:spcBef>
              <a:buClrTx/>
              <a:buSzTx/>
              <a:buFontTx/>
            </a:pPr>
            <a:r>
              <a:rPr kumimoji="1" lang="zh-CN" altLang="en-US" sz="3200" dirty="0">
                <a:solidFill>
                  <a:srgbClr val="FF0000"/>
                </a:solidFill>
                <a:latin typeface="黑体" panose="02010609060101010101" pitchFamily="2" charset="-122"/>
                <a:ea typeface="黑体" panose="02010609060101010101" pitchFamily="2" charset="-122"/>
                <a:cs typeface="+mn-cs"/>
              </a:rPr>
              <a:t>一、镜像电流源</a:t>
            </a:r>
            <a:endParaRPr kumimoji="1" lang="zh-CN" altLang="en-US" sz="3200" dirty="0">
              <a:solidFill>
                <a:srgbClr val="FF0000"/>
              </a:solidFill>
              <a:latin typeface="黑体" panose="02010609060101010101" pitchFamily="2" charset="-122"/>
              <a:ea typeface="黑体" panose="02010609060101010101" pitchFamily="2" charset="-122"/>
              <a:cs typeface="+mn-cs"/>
            </a:endParaRPr>
          </a:p>
        </p:txBody>
      </p:sp>
      <p:sp>
        <p:nvSpPr>
          <p:cNvPr id="26627" name="文本框 26626"/>
          <p:cNvSpPr txBox="1"/>
          <p:nvPr/>
        </p:nvSpPr>
        <p:spPr>
          <a:xfrm>
            <a:off x="517208" y="2022475"/>
            <a:ext cx="4038600" cy="457200"/>
          </a:xfrm>
          <a:prstGeom prst="rect">
            <a:avLst/>
          </a:prstGeom>
          <a:noFill/>
          <a:ln w="9525">
            <a:noFill/>
          </a:ln>
        </p:spPr>
        <p:txBody>
          <a:bodyPr>
            <a:spAutoFit/>
          </a:bodyPr>
          <a:lstStyle/>
          <a:p>
            <a:r>
              <a:rPr lang="en-US" altLang="zh-CN" sz="2400" b="1">
                <a:latin typeface="Times New Roman" panose="02020603050405020304" pitchFamily="18" charset="0"/>
                <a:cs typeface="Times New Roman" panose="02020603050405020304" pitchFamily="18" charset="0"/>
              </a:rPr>
              <a:t>T</a:t>
            </a:r>
            <a:r>
              <a:rPr lang="en-US" altLang="zh-CN" sz="2400" b="1" baseline="-25000">
                <a:latin typeface="Times New Roman" panose="02020603050405020304" pitchFamily="18" charset="0"/>
                <a:cs typeface="Times New Roman" panose="02020603050405020304" pitchFamily="18" charset="0"/>
              </a:rPr>
              <a:t>0  </a:t>
            </a:r>
            <a:r>
              <a:rPr lang="zh-CN" altLang="zh-CN" sz="2400" b="1" dirty="0">
                <a:latin typeface="Times New Roman" panose="02020603050405020304" pitchFamily="18" charset="0"/>
                <a:cs typeface="Times New Roman" panose="02020603050405020304" pitchFamily="18" charset="0"/>
              </a:rPr>
              <a:t>和 T</a:t>
            </a:r>
            <a:r>
              <a:rPr lang="zh-CN" altLang="zh-CN" sz="2400" b="1" baseline="-25000" dirty="0">
                <a:latin typeface="Times New Roman" panose="02020603050405020304" pitchFamily="18" charset="0"/>
                <a:cs typeface="Times New Roman" panose="02020603050405020304" pitchFamily="18" charset="0"/>
              </a:rPr>
              <a:t>1 </a:t>
            </a:r>
            <a:r>
              <a:rPr lang="zh-CN" altLang="zh-CN" sz="2400" b="1" dirty="0">
                <a:latin typeface="Times New Roman" panose="02020603050405020304" pitchFamily="18" charset="0"/>
                <a:cs typeface="Times New Roman" panose="02020603050405020304" pitchFamily="18" charset="0"/>
              </a:rPr>
              <a:t>特性完全相同。</a:t>
            </a:r>
            <a:endParaRPr lang="zh-CN" altLang="en-US" sz="2400" b="1">
              <a:latin typeface="Times New Roman" panose="02020603050405020304" pitchFamily="18" charset="0"/>
              <a:cs typeface="Times New Roman" panose="02020603050405020304" pitchFamily="18" charset="0"/>
            </a:endParaRPr>
          </a:p>
        </p:txBody>
      </p:sp>
      <p:graphicFrame>
        <p:nvGraphicFramePr>
          <p:cNvPr id="26628" name="对象 26627"/>
          <p:cNvGraphicFramePr/>
          <p:nvPr/>
        </p:nvGraphicFramePr>
        <p:xfrm>
          <a:off x="4196715" y="3141663"/>
          <a:ext cx="3594100" cy="488950"/>
        </p:xfrm>
        <a:graphic>
          <a:graphicData uri="http://schemas.openxmlformats.org/presentationml/2006/ole">
            <mc:AlternateContent xmlns:mc="http://schemas.openxmlformats.org/markup-compatibility/2006">
              <mc:Choice xmlns:v="urn:schemas-microsoft-com:vml" Requires="v">
                <p:oleObj spid="_x0000_s2" name="" r:id="rId1" imgW="1676400" imgH="228600" progId="Equation.3">
                  <p:embed/>
                </p:oleObj>
              </mc:Choice>
              <mc:Fallback>
                <p:oleObj name="" r:id="rId1" imgW="1676400" imgH="228600" progId="Equation.3">
                  <p:embed/>
                  <p:pic>
                    <p:nvPicPr>
                      <p:cNvPr id="0" name="图片 3086"/>
                      <p:cNvPicPr/>
                      <p:nvPr/>
                    </p:nvPicPr>
                    <p:blipFill>
                      <a:blip r:embed="rId2"/>
                      <a:stretch>
                        <a:fillRect/>
                      </a:stretch>
                    </p:blipFill>
                    <p:spPr>
                      <a:xfrm>
                        <a:off x="4196715" y="3141663"/>
                        <a:ext cx="3594100" cy="488950"/>
                      </a:xfrm>
                      <a:prstGeom prst="rect">
                        <a:avLst/>
                      </a:prstGeom>
                      <a:noFill/>
                      <a:ln w="38100">
                        <a:noFill/>
                        <a:miter/>
                      </a:ln>
                    </p:spPr>
                  </p:pic>
                </p:oleObj>
              </mc:Fallback>
            </mc:AlternateContent>
          </a:graphicData>
        </a:graphic>
      </p:graphicFrame>
      <p:graphicFrame>
        <p:nvGraphicFramePr>
          <p:cNvPr id="26629" name="对象 26628"/>
          <p:cNvGraphicFramePr/>
          <p:nvPr/>
        </p:nvGraphicFramePr>
        <p:xfrm>
          <a:off x="4254659" y="4220846"/>
          <a:ext cx="1884045" cy="492125"/>
        </p:xfrm>
        <a:graphic>
          <a:graphicData uri="http://schemas.openxmlformats.org/presentationml/2006/ole">
            <mc:AlternateContent xmlns:mc="http://schemas.openxmlformats.org/markup-compatibility/2006">
              <mc:Choice xmlns:v="urn:schemas-microsoft-com:vml" Requires="v">
                <p:oleObj spid="_x0000_s3" name="" r:id="rId3" imgW="876300" imgH="228600" progId="Equation.3">
                  <p:embed/>
                </p:oleObj>
              </mc:Choice>
              <mc:Fallback>
                <p:oleObj name="" r:id="rId3" imgW="876300" imgH="228600" progId="Equation.3">
                  <p:embed/>
                  <p:pic>
                    <p:nvPicPr>
                      <p:cNvPr id="0" name="图片 3088"/>
                      <p:cNvPicPr/>
                      <p:nvPr/>
                    </p:nvPicPr>
                    <p:blipFill>
                      <a:blip r:embed="rId4"/>
                      <a:stretch>
                        <a:fillRect/>
                      </a:stretch>
                    </p:blipFill>
                    <p:spPr>
                      <a:xfrm>
                        <a:off x="4254659" y="4220846"/>
                        <a:ext cx="1884045" cy="492125"/>
                      </a:xfrm>
                      <a:prstGeom prst="rect">
                        <a:avLst/>
                      </a:prstGeom>
                      <a:noFill/>
                      <a:ln w="38100">
                        <a:noFill/>
                        <a:miter/>
                      </a:ln>
                    </p:spPr>
                  </p:pic>
                </p:oleObj>
              </mc:Fallback>
            </mc:AlternateContent>
          </a:graphicData>
        </a:graphic>
      </p:graphicFrame>
      <p:graphicFrame>
        <p:nvGraphicFramePr>
          <p:cNvPr id="26630" name="对象 26629"/>
          <p:cNvGraphicFramePr/>
          <p:nvPr/>
        </p:nvGraphicFramePr>
        <p:xfrm>
          <a:off x="4262120" y="5982653"/>
          <a:ext cx="2808288" cy="471487"/>
        </p:xfrm>
        <a:graphic>
          <a:graphicData uri="http://schemas.openxmlformats.org/presentationml/2006/ole">
            <mc:AlternateContent xmlns:mc="http://schemas.openxmlformats.org/markup-compatibility/2006">
              <mc:Choice xmlns:v="urn:schemas-microsoft-com:vml" Requires="v">
                <p:oleObj spid="_x0000_s4" name="" r:id="rId5" imgW="1358900" imgH="228600" progId="Equation.3">
                  <p:embed/>
                </p:oleObj>
              </mc:Choice>
              <mc:Fallback>
                <p:oleObj name="" r:id="rId5" imgW="1358900" imgH="228600" progId="Equation.3">
                  <p:embed/>
                  <p:pic>
                    <p:nvPicPr>
                      <p:cNvPr id="0" name="图片 3090"/>
                      <p:cNvPicPr/>
                      <p:nvPr/>
                    </p:nvPicPr>
                    <p:blipFill>
                      <a:blip r:embed="rId6"/>
                      <a:stretch>
                        <a:fillRect/>
                      </a:stretch>
                    </p:blipFill>
                    <p:spPr>
                      <a:xfrm>
                        <a:off x="4262120" y="5982653"/>
                        <a:ext cx="2808288" cy="471487"/>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26631" name="文本框 26630"/>
          <p:cNvSpPr txBox="1"/>
          <p:nvPr/>
        </p:nvSpPr>
        <p:spPr>
          <a:xfrm>
            <a:off x="474663" y="1446213"/>
            <a:ext cx="8305800" cy="457200"/>
          </a:xfrm>
          <a:prstGeom prst="rect">
            <a:avLst/>
          </a:prstGeom>
          <a:noFill/>
          <a:ln w="9525">
            <a:noFill/>
          </a:ln>
        </p:spPr>
        <p:txBody>
          <a:bodyPr>
            <a:spAutoFit/>
          </a:bodyPr>
          <a:lstStyle/>
          <a:p>
            <a:pPr>
              <a:spcBef>
                <a:spcPct val="50000"/>
              </a:spcBef>
            </a:pPr>
            <a:r>
              <a:rPr lang="zh-CN" altLang="en-US" sz="2400" b="1" dirty="0">
                <a:latin typeface="Times New Roman" panose="02020603050405020304" pitchFamily="18" charset="0"/>
                <a:cs typeface="Times New Roman" panose="02020603050405020304" pitchFamily="18" charset="0"/>
              </a:rPr>
              <a:t>在电流源电路中充分利用集成运放中晶体管性能的</a:t>
            </a:r>
            <a:r>
              <a:rPr lang="zh-CN" altLang="en-US" sz="2400" b="1" dirty="0">
                <a:highlight>
                  <a:srgbClr val="FFFF00"/>
                </a:highlight>
                <a:latin typeface="Times New Roman" panose="02020603050405020304" pitchFamily="18" charset="0"/>
                <a:cs typeface="Times New Roman" panose="02020603050405020304" pitchFamily="18" charset="0"/>
              </a:rPr>
              <a:t>一致性</a:t>
            </a:r>
            <a:r>
              <a:rPr lang="zh-CN" altLang="en-US" sz="2400" b="1" dirty="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p:pic>
        <p:nvPicPr>
          <p:cNvPr id="26632" name="图片 26631" descr="Dz040201"/>
          <p:cNvPicPr>
            <a:picLocks noChangeAspect="1"/>
          </p:cNvPicPr>
          <p:nvPr/>
        </p:nvPicPr>
        <p:blipFill>
          <a:blip r:embed="rId7"/>
          <a:stretch>
            <a:fillRect/>
          </a:stretch>
        </p:blipFill>
        <p:spPr>
          <a:xfrm>
            <a:off x="640715" y="2684780"/>
            <a:ext cx="3195955" cy="3451225"/>
          </a:xfrm>
          <a:prstGeom prst="rect">
            <a:avLst/>
          </a:prstGeom>
          <a:noFill/>
          <a:ln w="9525">
            <a:noFill/>
          </a:ln>
        </p:spPr>
      </p:pic>
      <p:sp>
        <p:nvSpPr>
          <p:cNvPr id="26634" name="线形标注 1 26633"/>
          <p:cNvSpPr/>
          <p:nvPr/>
        </p:nvSpPr>
        <p:spPr>
          <a:xfrm>
            <a:off x="1835785" y="2780348"/>
            <a:ext cx="1535113" cy="457200"/>
          </a:xfrm>
          <a:prstGeom prst="borderCallout1">
            <a:avLst>
              <a:gd name="adj1" fmla="val 25000"/>
              <a:gd name="adj2" fmla="val -4963"/>
              <a:gd name="adj3" fmla="val 109097"/>
              <a:gd name="adj4" fmla="val -36277"/>
            </a:avLst>
          </a:prstGeom>
          <a:solidFill>
            <a:srgbClr val="FFFFCC"/>
          </a:solidFill>
          <a:ln w="19050" cap="flat" cmpd="sng">
            <a:solidFill>
              <a:srgbClr val="FF0000"/>
            </a:solidFill>
            <a:prstDash val="solid"/>
            <a:miter/>
            <a:headEnd type="none" w="med" len="med"/>
            <a:tailEnd type="none" w="med" len="med"/>
          </a:ln>
        </p:spPr>
        <p:txBody>
          <a:bodyPr/>
          <a:lstStyle/>
          <a:p>
            <a:pPr algn="ctr"/>
            <a:r>
              <a:rPr lang="zh-CN" altLang="en-US" sz="2400" b="1" dirty="0">
                <a:latin typeface="Times New Roman" panose="02020603050405020304" pitchFamily="18" charset="0"/>
                <a:cs typeface="Times New Roman" panose="02020603050405020304" pitchFamily="18" charset="0"/>
              </a:rPr>
              <a:t>基准电流</a:t>
            </a:r>
            <a:endParaRPr lang="zh-CN" altLang="en-US" sz="2400" b="1">
              <a:latin typeface="Times New Roman" panose="02020603050405020304" pitchFamily="18" charset="0"/>
              <a:cs typeface="Times New Roman" panose="02020603050405020304" pitchFamily="18" charset="0"/>
            </a:endParaRPr>
          </a:p>
        </p:txBody>
      </p:sp>
      <p:graphicFrame>
        <p:nvGraphicFramePr>
          <p:cNvPr id="26636" name="对象 26635"/>
          <p:cNvGraphicFramePr/>
          <p:nvPr/>
        </p:nvGraphicFramePr>
        <p:xfrm>
          <a:off x="4268629" y="4974114"/>
          <a:ext cx="1801495" cy="849630"/>
        </p:xfrm>
        <a:graphic>
          <a:graphicData uri="http://schemas.openxmlformats.org/presentationml/2006/ole">
            <mc:AlternateContent xmlns:mc="http://schemas.openxmlformats.org/markup-compatibility/2006">
              <mc:Choice xmlns:v="urn:schemas-microsoft-com:vml" Requires="v">
                <p:oleObj spid="_x0000_s5" name="" r:id="rId8" imgW="889000" imgH="419100" progId="Equation.3">
                  <p:embed/>
                </p:oleObj>
              </mc:Choice>
              <mc:Fallback>
                <p:oleObj name="" r:id="rId8" imgW="889000" imgH="419100" progId="Equation.3">
                  <p:embed/>
                  <p:pic>
                    <p:nvPicPr>
                      <p:cNvPr id="0" name="图片 3084"/>
                      <p:cNvPicPr/>
                      <p:nvPr/>
                    </p:nvPicPr>
                    <p:blipFill>
                      <a:blip r:embed="rId9"/>
                      <a:stretch>
                        <a:fillRect/>
                      </a:stretch>
                    </p:blipFill>
                    <p:spPr>
                      <a:xfrm>
                        <a:off x="4268629" y="4974114"/>
                        <a:ext cx="1801495" cy="849630"/>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26637" name="对象 26636"/>
          <p:cNvGraphicFramePr/>
          <p:nvPr/>
        </p:nvGraphicFramePr>
        <p:xfrm>
          <a:off x="4209415" y="3675063"/>
          <a:ext cx="1824038" cy="488950"/>
        </p:xfrm>
        <a:graphic>
          <a:graphicData uri="http://schemas.openxmlformats.org/presentationml/2006/ole">
            <mc:AlternateContent xmlns:mc="http://schemas.openxmlformats.org/markup-compatibility/2006">
              <mc:Choice xmlns:v="urn:schemas-microsoft-com:vml" Requires="v">
                <p:oleObj spid="_x0000_s6" name="" r:id="rId10" imgW="850265" imgH="228600" progId="Equation.3">
                  <p:embed/>
                </p:oleObj>
              </mc:Choice>
              <mc:Fallback>
                <p:oleObj name="" r:id="rId10" imgW="850265" imgH="228600" progId="Equation.3">
                  <p:embed/>
                  <p:pic>
                    <p:nvPicPr>
                      <p:cNvPr id="0" name="图片 3085"/>
                      <p:cNvPicPr/>
                      <p:nvPr/>
                    </p:nvPicPr>
                    <p:blipFill>
                      <a:blip r:embed="rId11"/>
                      <a:stretch>
                        <a:fillRect/>
                      </a:stretch>
                    </p:blipFill>
                    <p:spPr>
                      <a:xfrm>
                        <a:off x="4209415" y="3675063"/>
                        <a:ext cx="1824038" cy="488950"/>
                      </a:xfrm>
                      <a:prstGeom prst="rect">
                        <a:avLst/>
                      </a:prstGeom>
                      <a:noFill/>
                      <a:ln w="38100">
                        <a:noFill/>
                        <a:miter/>
                      </a:ln>
                    </p:spPr>
                  </p:pic>
                </p:oleObj>
              </mc:Fallback>
            </mc:AlternateContent>
          </a:graphicData>
        </a:graphic>
      </p:graphicFrame>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grpSp>
        <p:nvGrpSpPr>
          <p:cNvPr id="11" name="组合 10"/>
          <p:cNvGrpSpPr/>
          <p:nvPr/>
        </p:nvGrpSpPr>
        <p:grpSpPr>
          <a:xfrm>
            <a:off x="4268470" y="2608580"/>
            <a:ext cx="2438400" cy="454660"/>
            <a:chOff x="5705" y="4108"/>
            <a:chExt cx="3840" cy="716"/>
          </a:xfrm>
        </p:grpSpPr>
        <p:graphicFrame>
          <p:nvGraphicFramePr>
            <p:cNvPr id="26635" name="对象 26634"/>
            <p:cNvGraphicFramePr/>
            <p:nvPr/>
          </p:nvGraphicFramePr>
          <p:xfrm>
            <a:off x="5705" y="4108"/>
            <a:ext cx="3840" cy="717"/>
          </p:xfrm>
          <a:graphic>
            <a:graphicData uri="http://schemas.openxmlformats.org/presentationml/2006/ole">
              <mc:AlternateContent xmlns:mc="http://schemas.openxmlformats.org/markup-compatibility/2006">
                <mc:Choice xmlns:v="urn:schemas-microsoft-com:vml" Requires="v">
                  <p:oleObj spid="_x0000_s12" name="" r:id="rId12" imgW="1219200" imgH="228600" progId="Equation.3">
                    <p:embed/>
                  </p:oleObj>
                </mc:Choice>
                <mc:Fallback>
                  <p:oleObj name="" r:id="rId12" imgW="1219200" imgH="228600" progId="Equation.3">
                    <p:embed/>
                    <p:pic>
                      <p:nvPicPr>
                        <p:cNvPr id="0" name="图片 3083"/>
                        <p:cNvPicPr/>
                        <p:nvPr/>
                      </p:nvPicPr>
                      <p:blipFill>
                        <a:blip r:embed="rId13"/>
                        <a:stretch>
                          <a:fillRect/>
                        </a:stretch>
                      </p:blipFill>
                      <p:spPr>
                        <a:xfrm>
                          <a:off x="5705" y="4108"/>
                          <a:ext cx="3840" cy="717"/>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13" name="文本框 12"/>
            <p:cNvSpPr txBox="1"/>
            <p:nvPr/>
          </p:nvSpPr>
          <p:spPr>
            <a:xfrm>
              <a:off x="9096" y="4183"/>
              <a:ext cx="415" cy="608"/>
            </a:xfrm>
            <a:prstGeom prst="rect">
              <a:avLst/>
            </a:prstGeom>
            <a:solidFill>
              <a:srgbClr val="66FFFF"/>
            </a:solidFill>
          </p:spPr>
          <p:txBody>
            <a:bodyPr wrap="square" rtlCol="0">
              <a:spAutoFit/>
            </a:bodyPr>
            <a:lstStyle/>
            <a:p>
              <a:pPr algn="r">
                <a:lnSpc>
                  <a:spcPct val="80000"/>
                </a:lnSpc>
              </a:pPr>
              <a:r>
                <a:rPr lang="en-US" altLang="zh-CN" sz="2400" i="1">
                  <a:solidFill>
                    <a:srgbClr val="FF0000"/>
                  </a:solidFill>
                  <a:latin typeface="Times New Roman" panose="02020603050405020304" pitchFamily="18" charset="0"/>
                  <a:cs typeface="Times New Roman" panose="02020603050405020304" pitchFamily="18" charset="0"/>
                </a:rPr>
                <a:t>R</a:t>
              </a:r>
              <a:endParaRPr lang="en-US" altLang="zh-CN" sz="2400" i="1">
                <a:solidFill>
                  <a:srgbClr val="FF0000"/>
                </a:solidFill>
                <a:latin typeface="Times New Roman" panose="02020603050405020304" pitchFamily="18" charset="0"/>
                <a:cs typeface="Times New Roman" panose="02020603050405020304" pitchFamily="18" charset="0"/>
              </a:endParaRPr>
            </a:p>
          </p:txBody>
        </p:sp>
      </p:grpSp>
      <p:pic>
        <p:nvPicPr>
          <p:cNvPr id="15" name="图片 14"/>
          <p:cNvPicPr>
            <a:picLocks noChangeAspect="1"/>
          </p:cNvPicPr>
          <p:nvPr>
            <p:custDataLst>
              <p:tags r:id="rId14"/>
            </p:custDataLst>
          </p:nvPr>
        </p:nvPicPr>
        <p:blipFill>
          <a:blip r:embed="rId15"/>
          <a:stretch>
            <a:fillRect/>
          </a:stretch>
        </p:blipFill>
        <p:spPr>
          <a:xfrm>
            <a:off x="1691640" y="3631565"/>
            <a:ext cx="461010" cy="304800"/>
          </a:xfrm>
          <a:prstGeom prst="rect">
            <a:avLst/>
          </a:prstGeom>
        </p:spPr>
      </p:pic>
      <p:sp>
        <p:nvSpPr>
          <p:cNvPr id="16" name="文本框 15"/>
          <p:cNvSpPr txBox="1"/>
          <p:nvPr/>
        </p:nvSpPr>
        <p:spPr>
          <a:xfrm>
            <a:off x="1624330" y="3593465"/>
            <a:ext cx="545465" cy="403225"/>
          </a:xfrm>
          <a:prstGeom prst="rect">
            <a:avLst/>
          </a:prstGeom>
          <a:noFill/>
        </p:spPr>
        <p:txBody>
          <a:bodyPr wrap="square" rtlCol="0">
            <a:noAutofit/>
          </a:bodyPr>
          <a:lstStyle/>
          <a:p>
            <a:r>
              <a:rPr lang="en-US" altLang="zh-CN" b="1">
                <a:solidFill>
                  <a:srgbClr val="FF0000"/>
                </a:solidFill>
                <a:latin typeface="Times New Roman" panose="02020603050405020304" pitchFamily="18" charset="0"/>
                <a:cs typeface="Times New Roman" panose="02020603050405020304" pitchFamily="18" charset="0"/>
              </a:rPr>
              <a:t>2</a:t>
            </a:r>
            <a:r>
              <a:rPr lang="en-US" altLang="zh-CN" b="1" i="1">
                <a:solidFill>
                  <a:srgbClr val="FF0000"/>
                </a:solidFill>
                <a:latin typeface="Times New Roman" panose="02020603050405020304" pitchFamily="18" charset="0"/>
                <a:cs typeface="Times New Roman" panose="02020603050405020304" pitchFamily="18" charset="0"/>
              </a:rPr>
              <a:t>I</a:t>
            </a:r>
            <a:r>
              <a:rPr lang="en-US" altLang="zh-CN" b="1" baseline="-25000">
                <a:solidFill>
                  <a:srgbClr val="FF0000"/>
                </a:solidFill>
                <a:latin typeface="Times New Roman" panose="02020603050405020304" pitchFamily="18" charset="0"/>
                <a:cs typeface="Times New Roman" panose="02020603050405020304" pitchFamily="18" charset="0"/>
              </a:rPr>
              <a:t>B</a:t>
            </a:r>
            <a:endParaRPr lang="en-US" altLang="zh-CN" b="1" baseline="-25000">
              <a:solidFill>
                <a:srgbClr val="FF0000"/>
              </a:solidFill>
              <a:latin typeface="Times New Roman" panose="02020603050405020304" pitchFamily="18" charset="0"/>
              <a:cs typeface="Times New Roman" panose="02020603050405020304" pitchFamily="18" charset="0"/>
            </a:endParaRPr>
          </a:p>
        </p:txBody>
      </p:sp>
      <p:graphicFrame>
        <p:nvGraphicFramePr>
          <p:cNvPr id="17" name="对象 16"/>
          <p:cNvGraphicFramePr/>
          <p:nvPr/>
        </p:nvGraphicFramePr>
        <p:xfrm>
          <a:off x="6201887" y="4016058"/>
          <a:ext cx="1474470" cy="901700"/>
        </p:xfrm>
        <a:graphic>
          <a:graphicData uri="http://schemas.openxmlformats.org/presentationml/2006/ole">
            <mc:AlternateContent xmlns:mc="http://schemas.openxmlformats.org/markup-compatibility/2006">
              <mc:Choice xmlns:v="urn:schemas-microsoft-com:vml" Requires="v">
                <p:oleObj spid="_x0000_s18" name="" r:id="rId16" imgW="685800" imgH="419100" progId="Equation.3">
                  <p:embed/>
                </p:oleObj>
              </mc:Choice>
              <mc:Fallback>
                <p:oleObj name="" r:id="rId16" imgW="685800" imgH="419100" progId="Equation.3">
                  <p:embed/>
                  <p:pic>
                    <p:nvPicPr>
                      <p:cNvPr id="0" name="图片 3088"/>
                      <p:cNvPicPr/>
                      <p:nvPr/>
                    </p:nvPicPr>
                    <p:blipFill>
                      <a:blip r:embed="rId17"/>
                      <a:stretch>
                        <a:fillRect/>
                      </a:stretch>
                    </p:blipFill>
                    <p:spPr>
                      <a:xfrm>
                        <a:off x="6201887" y="4016058"/>
                        <a:ext cx="1474470" cy="901700"/>
                      </a:xfrm>
                      <a:prstGeom prst="rect">
                        <a:avLst/>
                      </a:prstGeom>
                      <a:noFill/>
                      <a:ln w="38100">
                        <a:noFill/>
                        <a:miter/>
                      </a:ln>
                    </p:spPr>
                  </p:pic>
                </p:oleObj>
              </mc:Fallback>
            </mc:AlternateContent>
          </a:graphicData>
        </a:graphic>
      </p:graphicFrame>
      <p:sp>
        <p:nvSpPr>
          <p:cNvPr id="42" name="文本框 41"/>
          <p:cNvSpPr txBox="1"/>
          <p:nvPr>
            <p:custDataLst>
              <p:tags r:id="rId18"/>
            </p:custDataLst>
          </p:nvPr>
        </p:nvSpPr>
        <p:spPr>
          <a:xfrm>
            <a:off x="852170" y="2521585"/>
            <a:ext cx="822325" cy="405765"/>
          </a:xfrm>
          <a:prstGeom prst="rect">
            <a:avLst/>
          </a:prstGeom>
          <a:solidFill>
            <a:schemeClr val="bg1"/>
          </a:solidFill>
        </p:spPr>
        <p:txBody>
          <a:bodyPr wrap="square" rtlCol="0">
            <a:noAutofit/>
          </a:bodyPr>
          <a:p>
            <a:r>
              <a:rPr lang="en-US" altLang="zh-CN" sz="1800" b="1">
                <a:latin typeface="Times New Roman" panose="02020603050405020304" pitchFamily="18" charset="0"/>
                <a:cs typeface="Times New Roman" panose="02020603050405020304" pitchFamily="18" charset="0"/>
              </a:rPr>
              <a:t>+</a:t>
            </a:r>
            <a:r>
              <a:rPr lang="en-US" altLang="zh-CN" sz="1800" b="1" i="1">
                <a:latin typeface="Times New Roman" panose="02020603050405020304" pitchFamily="18" charset="0"/>
                <a:cs typeface="Times New Roman" panose="02020603050405020304" pitchFamily="18" charset="0"/>
              </a:rPr>
              <a:t>V</a:t>
            </a:r>
            <a:r>
              <a:rPr lang="en-US" altLang="zh-CN" sz="1800" b="1" baseline="-25000">
                <a:latin typeface="Times New Roman" panose="02020603050405020304" pitchFamily="18" charset="0"/>
                <a:cs typeface="Times New Roman" panose="02020603050405020304" pitchFamily="18" charset="0"/>
              </a:rPr>
              <a:t>CC</a:t>
            </a:r>
            <a:endParaRPr lang="en-US" altLang="zh-CN" sz="1800" b="1" baseline="-25000">
              <a:latin typeface="Times New Roman" panose="02020603050405020304" pitchFamily="18" charset="0"/>
              <a:cs typeface="Times New Roman" panose="02020603050405020304" pitchFamily="18" charset="0"/>
            </a:endParaRPr>
          </a:p>
        </p:txBody>
      </p:sp>
      <p:sp>
        <p:nvSpPr>
          <p:cNvPr id="8" name="任意多边形 7"/>
          <p:cNvSpPr/>
          <p:nvPr/>
        </p:nvSpPr>
        <p:spPr>
          <a:xfrm>
            <a:off x="1177925" y="3009900"/>
            <a:ext cx="1085215" cy="3048000"/>
          </a:xfrm>
          <a:custGeom>
            <a:avLst/>
            <a:gdLst>
              <a:gd name="connisteX0" fmla="*/ 36616 w 1183675"/>
              <a:gd name="connsiteY0" fmla="*/ 0 h 3048000"/>
              <a:gd name="connisteX1" fmla="*/ 11216 w 1183675"/>
              <a:gd name="connsiteY1" fmla="*/ 939800 h 3048000"/>
              <a:gd name="connisteX2" fmla="*/ 201716 w 1183675"/>
              <a:gd name="connsiteY2" fmla="*/ 1066800 h 3048000"/>
              <a:gd name="connisteX3" fmla="*/ 1001816 w 1183675"/>
              <a:gd name="connsiteY3" fmla="*/ 1054100 h 3048000"/>
              <a:gd name="connisteX4" fmla="*/ 1166916 w 1183675"/>
              <a:gd name="connsiteY4" fmla="*/ 1257300 h 3048000"/>
              <a:gd name="connisteX5" fmla="*/ 1154216 w 1183675"/>
              <a:gd name="connsiteY5" fmla="*/ 1689100 h 3048000"/>
              <a:gd name="connisteX6" fmla="*/ 1027216 w 1183675"/>
              <a:gd name="connsiteY6" fmla="*/ 1854200 h 3048000"/>
              <a:gd name="connisteX7" fmla="*/ 620816 w 1183675"/>
              <a:gd name="connsiteY7" fmla="*/ 1828800 h 3048000"/>
              <a:gd name="connisteX8" fmla="*/ 366816 w 1183675"/>
              <a:gd name="connsiteY8" fmla="*/ 1943100 h 3048000"/>
              <a:gd name="connisteX9" fmla="*/ 87416 w 1183675"/>
              <a:gd name="connsiteY9" fmla="*/ 2120900 h 3048000"/>
              <a:gd name="connisteX10" fmla="*/ 36616 w 1183675"/>
              <a:gd name="connsiteY10" fmla="*/ 2425700 h 3048000"/>
              <a:gd name="connisteX11" fmla="*/ 62016 w 1183675"/>
              <a:gd name="connsiteY11" fmla="*/ 2870200 h 3048000"/>
              <a:gd name="connisteX12" fmla="*/ 443016 w 1183675"/>
              <a:gd name="connsiteY12" fmla="*/ 2921000 h 3048000"/>
              <a:gd name="connisteX13" fmla="*/ 1014516 w 1183675"/>
              <a:gd name="connsiteY13" fmla="*/ 2921000 h 3048000"/>
              <a:gd name="connisteX14" fmla="*/ 1141516 w 1183675"/>
              <a:gd name="connsiteY14" fmla="*/ 3048000 h 3048000"/>
              <a:gd name="connisteX15" fmla="*/ 1293916 w 1183675"/>
              <a:gd name="connsiteY15" fmla="*/ 3124200 h 304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Lst>
            <a:rect l="l" t="t" r="r" b="b"/>
            <a:pathLst>
              <a:path w="1183675" h="3048000">
                <a:moveTo>
                  <a:pt x="36616" y="0"/>
                </a:moveTo>
                <a:cubicBezTo>
                  <a:pt x="27726" y="185420"/>
                  <a:pt x="-21804" y="726440"/>
                  <a:pt x="11216" y="939800"/>
                </a:cubicBezTo>
                <a:cubicBezTo>
                  <a:pt x="44236" y="1153160"/>
                  <a:pt x="3596" y="1043940"/>
                  <a:pt x="201716" y="1066800"/>
                </a:cubicBezTo>
                <a:cubicBezTo>
                  <a:pt x="399836" y="1089660"/>
                  <a:pt x="808776" y="1016000"/>
                  <a:pt x="1001816" y="1054100"/>
                </a:cubicBezTo>
                <a:cubicBezTo>
                  <a:pt x="1194856" y="1092200"/>
                  <a:pt x="1136436" y="1130300"/>
                  <a:pt x="1166916" y="1257300"/>
                </a:cubicBezTo>
                <a:cubicBezTo>
                  <a:pt x="1197396" y="1384300"/>
                  <a:pt x="1182156" y="1569720"/>
                  <a:pt x="1154216" y="1689100"/>
                </a:cubicBezTo>
                <a:cubicBezTo>
                  <a:pt x="1126276" y="1808480"/>
                  <a:pt x="1133896" y="1826260"/>
                  <a:pt x="1027216" y="1854200"/>
                </a:cubicBezTo>
                <a:cubicBezTo>
                  <a:pt x="920536" y="1882140"/>
                  <a:pt x="752896" y="1811020"/>
                  <a:pt x="620816" y="1828800"/>
                </a:cubicBezTo>
                <a:cubicBezTo>
                  <a:pt x="488736" y="1846580"/>
                  <a:pt x="473496" y="1884680"/>
                  <a:pt x="366816" y="1943100"/>
                </a:cubicBezTo>
                <a:cubicBezTo>
                  <a:pt x="260136" y="2001520"/>
                  <a:pt x="153456" y="2024380"/>
                  <a:pt x="87416" y="2120900"/>
                </a:cubicBezTo>
                <a:cubicBezTo>
                  <a:pt x="21376" y="2217420"/>
                  <a:pt x="41696" y="2275840"/>
                  <a:pt x="36616" y="2425700"/>
                </a:cubicBezTo>
                <a:cubicBezTo>
                  <a:pt x="31536" y="2575560"/>
                  <a:pt x="-19264" y="2771140"/>
                  <a:pt x="62016" y="2870200"/>
                </a:cubicBezTo>
                <a:cubicBezTo>
                  <a:pt x="143296" y="2969260"/>
                  <a:pt x="252516" y="2910840"/>
                  <a:pt x="443016" y="2921000"/>
                </a:cubicBezTo>
                <a:cubicBezTo>
                  <a:pt x="633516" y="2931160"/>
                  <a:pt x="874816" y="2895600"/>
                  <a:pt x="1014516" y="2921000"/>
                </a:cubicBezTo>
                <a:cubicBezTo>
                  <a:pt x="1154216" y="2946400"/>
                  <a:pt x="1085636" y="3007360"/>
                  <a:pt x="1141516" y="3048000"/>
                </a:cubicBezTo>
              </a:path>
            </a:pathLst>
          </a:custGeom>
          <a:noFill/>
          <a:ln w="76200">
            <a:solidFill>
              <a:srgbClr val="ED27EA">
                <a:alpha val="5000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9" name="对象 8"/>
          <p:cNvGraphicFramePr/>
          <p:nvPr>
            <p:custDataLst>
              <p:tags r:id="rId19"/>
            </p:custDataLst>
          </p:nvPr>
        </p:nvGraphicFramePr>
        <p:xfrm>
          <a:off x="7236619" y="4974114"/>
          <a:ext cx="1801495" cy="1235075"/>
        </p:xfrm>
        <a:graphic>
          <a:graphicData uri="http://schemas.openxmlformats.org/presentationml/2006/ole">
            <mc:AlternateContent xmlns:mc="http://schemas.openxmlformats.org/markup-compatibility/2006">
              <mc:Choice xmlns:v="urn:schemas-microsoft-com:vml" Requires="v">
                <p:oleObj spid="_x0000_s10" name="" r:id="rId20" imgW="889000" imgH="609600" progId="Equation.3">
                  <p:embed/>
                </p:oleObj>
              </mc:Choice>
              <mc:Fallback>
                <p:oleObj name="" r:id="rId20" imgW="889000" imgH="609600" progId="Equation.3">
                  <p:embed/>
                  <p:pic>
                    <p:nvPicPr>
                      <p:cNvPr id="0" name="图片 3084"/>
                      <p:cNvPicPr/>
                      <p:nvPr/>
                    </p:nvPicPr>
                    <p:blipFill>
                      <a:blip r:embed="rId21"/>
                      <a:stretch>
                        <a:fillRect/>
                      </a:stretch>
                    </p:blipFill>
                    <p:spPr>
                      <a:xfrm>
                        <a:off x="7236619" y="4974114"/>
                        <a:ext cx="1801495" cy="1235075"/>
                      </a:xfrm>
                      <a:prstGeom prst="rect">
                        <a:avLst/>
                      </a:prstGeom>
                      <a:noFill/>
                      <a:ln w="9525" cap="flat" cmpd="sng">
                        <a:solidFill>
                          <a:srgbClr val="FF0000"/>
                        </a:solidFill>
                        <a:prstDash val="solid"/>
                        <a:miter/>
                        <a:headEnd type="none" w="med" len="med"/>
                        <a:tailEnd type="none" w="med" len="med"/>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blinds(horizontal)">
                                      <p:cBhvr>
                                        <p:cTn id="7" dur="500"/>
                                        <p:tgtEl>
                                          <p:spTgt spid="266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637"/>
                                        </p:tgtEl>
                                        <p:attrNameLst>
                                          <p:attrName>style.visibility</p:attrName>
                                        </p:attrNameLst>
                                      </p:cBhvr>
                                      <p:to>
                                        <p:strVal val="visible"/>
                                      </p:to>
                                    </p:set>
                                    <p:animEffect transition="in" filter="blinds(horizontal)">
                                      <p:cBhvr>
                                        <p:cTn id="17" dur="500"/>
                                        <p:tgtEl>
                                          <p:spTgt spid="2663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629"/>
                                        </p:tgtEl>
                                        <p:attrNameLst>
                                          <p:attrName>style.visibility</p:attrName>
                                        </p:attrNameLst>
                                      </p:cBhvr>
                                      <p:to>
                                        <p:strVal val="visible"/>
                                      </p:to>
                                    </p:set>
                                    <p:animEffect transition="in" filter="blinds(horizontal)">
                                      <p:cBhvr>
                                        <p:cTn id="22" dur="500"/>
                                        <p:tgtEl>
                                          <p:spTgt spid="2662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6636"/>
                                        </p:tgtEl>
                                        <p:attrNameLst>
                                          <p:attrName>style.visibility</p:attrName>
                                        </p:attrNameLst>
                                      </p:cBhvr>
                                      <p:to>
                                        <p:strVal val="visible"/>
                                      </p:to>
                                    </p:set>
                                    <p:animEffect transition="in" filter="blinds(horizontal)">
                                      <p:cBhvr>
                                        <p:cTn id="32" dur="500"/>
                                        <p:tgtEl>
                                          <p:spTgt spid="2663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6634"/>
                                        </p:tgtEl>
                                        <p:attrNameLst>
                                          <p:attrName>style.visibility</p:attrName>
                                        </p:attrNameLst>
                                      </p:cBhvr>
                                      <p:to>
                                        <p:strVal val="visible"/>
                                      </p:to>
                                    </p:set>
                                    <p:animEffect transition="in" filter="blinds(horizontal)">
                                      <p:cBhvr>
                                        <p:cTn id="37" dur="500"/>
                                        <p:tgtEl>
                                          <p:spTgt spid="2663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6630"/>
                                        </p:tgtEl>
                                        <p:attrNameLst>
                                          <p:attrName>style.visibility</p:attrName>
                                        </p:attrNameLst>
                                      </p:cBhvr>
                                      <p:to>
                                        <p:strVal val="visible"/>
                                      </p:to>
                                    </p:set>
                                    <p:animEffect transition="in" filter="blinds(horizontal)">
                                      <p:cBhvr>
                                        <p:cTn id="42" dur="500"/>
                                        <p:tgtEl>
                                          <p:spTgt spid="2663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linds(horizontal)">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2000" fill="hold">
                                          <p:stCondLst>
                                            <p:cond delay="0"/>
                                          </p:stCondLst>
                                        </p:cTn>
                                        <p:tgtEl>
                                          <p:spTgt spid="8"/>
                                        </p:tgtEl>
                                        <p:attrNameLst>
                                          <p:attrName>style.visibility</p:attrName>
                                        </p:attrNameLst>
                                      </p:cBhvr>
                                      <p:to>
                                        <p:strVal val="visible"/>
                                      </p:to>
                                    </p:set>
                                    <p:animEffect transition="in" filter="wipe(up)">
                                      <p:cBhvr>
                                        <p:cTn id="52" dur="20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blinds(horizontal)">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4" grpId="0" bldLvl="0" animBg="1"/>
      <p:bldP spid="11" grpId="0" bldLvl="0" animBg="1"/>
      <p:bldP spid="16" grpId="0"/>
      <p:bldP spid="8"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6149"/>
          <p:cNvSpPr>
            <a:spLocks noGrp="1"/>
          </p:cNvSpPr>
          <p:nvPr/>
        </p:nvSpPr>
        <p:spPr>
          <a:xfrm>
            <a:off x="360680" y="539115"/>
            <a:ext cx="3655695" cy="9144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kumimoji="1" lang="zh-CN" altLang="en-US" sz="3200" dirty="0">
                <a:solidFill>
                  <a:srgbClr val="FF0000"/>
                </a:solidFill>
                <a:latin typeface="黑体" panose="02010609060101010101" pitchFamily="2" charset="-122"/>
                <a:ea typeface="黑体" panose="02010609060101010101" pitchFamily="2" charset="-122"/>
                <a:cs typeface="+mn-cs"/>
              </a:rPr>
              <a:t>二、比例电流源</a:t>
            </a:r>
            <a:endParaRPr lang="en-US" altLang="zh-CN" sz="2600" baseline="-25000" dirty="0">
              <a:solidFill>
                <a:srgbClr val="CC3300"/>
              </a:solidFill>
              <a:ea typeface="幼圆" panose="02010509060101010101" pitchFamily="49" charset="-122"/>
            </a:endParaRPr>
          </a:p>
        </p:txBody>
      </p:sp>
      <p:sp>
        <p:nvSpPr>
          <p:cNvPr id="3" name="文本框 20483"/>
          <p:cNvSpPr txBox="1"/>
          <p:nvPr/>
        </p:nvSpPr>
        <p:spPr>
          <a:xfrm>
            <a:off x="539750" y="1268730"/>
            <a:ext cx="7897495" cy="1420495"/>
          </a:xfrm>
          <a:prstGeom prst="rect">
            <a:avLst/>
          </a:prstGeom>
          <a:noFill/>
          <a:ln w="9525">
            <a:noFill/>
          </a:ln>
        </p:spPr>
        <p:txBody>
          <a:bodyPr wrap="square">
            <a:spAutoFit/>
          </a:bodyPr>
          <a:lstStyle>
            <a:defPPr>
              <a:defRPr lang="zh-CN"/>
            </a:defPPr>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9pPr>
          </a:lstStyle>
          <a:p>
            <a:pPr>
              <a:lnSpc>
                <a:spcPct val="120000"/>
              </a:lnSpc>
            </a:pPr>
            <a:r>
              <a:rPr lang="en-US" altLang="zh-CN" b="1" dirty="0">
                <a:latin typeface="宋体" panose="02010600030101010101" pitchFamily="2" charset="-122"/>
              </a:rPr>
              <a:t>    </a:t>
            </a:r>
            <a:r>
              <a:rPr lang="zh-CN" altLang="en-US" b="1" dirty="0"/>
              <a:t>在镜像电流源电路的基础上，增加两个发射极电阻，使两个发射极电阻中的电流成一定的比例关系，即可构成</a:t>
            </a:r>
            <a:r>
              <a:rPr lang="zh-CN" altLang="en-US" b="1" dirty="0">
                <a:solidFill>
                  <a:srgbClr val="FF3300"/>
                </a:solidFill>
              </a:rPr>
              <a:t>比例电流源</a:t>
            </a:r>
            <a:r>
              <a:rPr lang="zh-CN" altLang="en-US" b="1" dirty="0"/>
              <a:t>。</a:t>
            </a:r>
            <a:endParaRPr lang="zh-CN" altLang="en-US" b="1" dirty="0"/>
          </a:p>
        </p:txBody>
      </p:sp>
      <p:graphicFrame>
        <p:nvGraphicFramePr>
          <p:cNvPr id="26628" name="对象 26627"/>
          <p:cNvGraphicFramePr/>
          <p:nvPr/>
        </p:nvGraphicFramePr>
        <p:xfrm>
          <a:off x="4773454" y="2277428"/>
          <a:ext cx="3731260" cy="488950"/>
        </p:xfrm>
        <a:graphic>
          <a:graphicData uri="http://schemas.openxmlformats.org/presentationml/2006/ole">
            <mc:AlternateContent xmlns:mc="http://schemas.openxmlformats.org/markup-compatibility/2006">
              <mc:Choice xmlns:v="urn:schemas-microsoft-com:vml" Requires="v">
                <p:oleObj spid="_x0000_s5" name="" r:id="rId1" imgW="1739900" imgH="228600" progId="Equation.3">
                  <p:embed/>
                </p:oleObj>
              </mc:Choice>
              <mc:Fallback>
                <p:oleObj name="" r:id="rId1" imgW="1739900" imgH="228600" progId="Equation.3">
                  <p:embed/>
                  <p:pic>
                    <p:nvPicPr>
                      <p:cNvPr id="0" name="图片 3086"/>
                      <p:cNvPicPr/>
                      <p:nvPr/>
                    </p:nvPicPr>
                    <p:blipFill>
                      <a:blip r:embed="rId2"/>
                      <a:stretch>
                        <a:fillRect/>
                      </a:stretch>
                    </p:blipFill>
                    <p:spPr>
                      <a:xfrm>
                        <a:off x="4773454" y="2277428"/>
                        <a:ext cx="3731260" cy="488950"/>
                      </a:xfrm>
                      <a:prstGeom prst="rect">
                        <a:avLst/>
                      </a:prstGeom>
                      <a:noFill/>
                      <a:ln w="38100">
                        <a:noFill/>
                        <a:miter/>
                      </a:ln>
                    </p:spPr>
                  </p:pic>
                </p:oleObj>
              </mc:Fallback>
            </mc:AlternateContent>
          </a:graphicData>
        </a:graphic>
      </p:graphicFrame>
      <p:graphicFrame>
        <p:nvGraphicFramePr>
          <p:cNvPr id="14" name="对象 13"/>
          <p:cNvGraphicFramePr/>
          <p:nvPr/>
        </p:nvGraphicFramePr>
        <p:xfrm>
          <a:off x="4746784" y="2981643"/>
          <a:ext cx="2015490" cy="488950"/>
        </p:xfrm>
        <a:graphic>
          <a:graphicData uri="http://schemas.openxmlformats.org/presentationml/2006/ole">
            <mc:AlternateContent xmlns:mc="http://schemas.openxmlformats.org/markup-compatibility/2006">
              <mc:Choice xmlns:v="urn:schemas-microsoft-com:vml" Requires="v">
                <p:oleObj spid="_x0000_s6" name="" r:id="rId3" imgW="939800" imgH="228600" progId="Equation.3">
                  <p:embed/>
                </p:oleObj>
              </mc:Choice>
              <mc:Fallback>
                <p:oleObj name="" r:id="rId3" imgW="939800" imgH="228600" progId="Equation.3">
                  <p:embed/>
                  <p:pic>
                    <p:nvPicPr>
                      <p:cNvPr id="0" name="图片 3086"/>
                      <p:cNvPicPr/>
                      <p:nvPr/>
                    </p:nvPicPr>
                    <p:blipFill>
                      <a:blip r:embed="rId4"/>
                      <a:stretch>
                        <a:fillRect/>
                      </a:stretch>
                    </p:blipFill>
                    <p:spPr>
                      <a:xfrm>
                        <a:off x="4746784" y="2981643"/>
                        <a:ext cx="2015490" cy="488950"/>
                      </a:xfrm>
                      <a:prstGeom prst="rect">
                        <a:avLst/>
                      </a:prstGeom>
                      <a:noFill/>
                      <a:ln w="38100">
                        <a:noFill/>
                        <a:miter/>
                      </a:ln>
                    </p:spPr>
                  </p:pic>
                </p:oleObj>
              </mc:Fallback>
            </mc:AlternateContent>
          </a:graphicData>
        </a:graphic>
      </p:graphicFrame>
      <p:graphicFrame>
        <p:nvGraphicFramePr>
          <p:cNvPr id="16" name="对象 15"/>
          <p:cNvGraphicFramePr/>
          <p:nvPr/>
        </p:nvGraphicFramePr>
        <p:xfrm>
          <a:off x="6820059" y="2854643"/>
          <a:ext cx="2260600" cy="488950"/>
        </p:xfrm>
        <a:graphic>
          <a:graphicData uri="http://schemas.openxmlformats.org/presentationml/2006/ole">
            <mc:AlternateContent xmlns:mc="http://schemas.openxmlformats.org/markup-compatibility/2006">
              <mc:Choice xmlns:v="urn:schemas-microsoft-com:vml" Requires="v">
                <p:oleObj spid="_x0000_s7" name="" r:id="rId5" imgW="1054100" imgH="228600" progId="Equation.3">
                  <p:embed/>
                </p:oleObj>
              </mc:Choice>
              <mc:Fallback>
                <p:oleObj name="" r:id="rId5" imgW="1054100" imgH="228600" progId="Equation.3">
                  <p:embed/>
                  <p:pic>
                    <p:nvPicPr>
                      <p:cNvPr id="0" name="图片 3086"/>
                      <p:cNvPicPr/>
                      <p:nvPr/>
                    </p:nvPicPr>
                    <p:blipFill>
                      <a:blip r:embed="rId6"/>
                      <a:stretch>
                        <a:fillRect/>
                      </a:stretch>
                    </p:blipFill>
                    <p:spPr>
                      <a:xfrm>
                        <a:off x="6820059" y="2854643"/>
                        <a:ext cx="2260600" cy="488950"/>
                      </a:xfrm>
                      <a:prstGeom prst="rect">
                        <a:avLst/>
                      </a:prstGeom>
                      <a:noFill/>
                      <a:ln w="38100">
                        <a:noFill/>
                        <a:miter/>
                      </a:ln>
                    </p:spPr>
                  </p:pic>
                </p:oleObj>
              </mc:Fallback>
            </mc:AlternateContent>
          </a:graphicData>
        </a:graphic>
      </p:graphicFrame>
      <p:graphicFrame>
        <p:nvGraphicFramePr>
          <p:cNvPr id="18" name="对象 17"/>
          <p:cNvGraphicFramePr/>
          <p:nvPr/>
        </p:nvGraphicFramePr>
        <p:xfrm>
          <a:off x="7141686" y="3359468"/>
          <a:ext cx="1961515" cy="488950"/>
        </p:xfrm>
        <a:graphic>
          <a:graphicData uri="http://schemas.openxmlformats.org/presentationml/2006/ole">
            <mc:AlternateContent xmlns:mc="http://schemas.openxmlformats.org/markup-compatibility/2006">
              <mc:Choice xmlns:v="urn:schemas-microsoft-com:vml" Requires="v">
                <p:oleObj spid="_x0000_s15" name="" r:id="rId7" imgW="914400" imgH="228600" progId="Equation.3">
                  <p:embed/>
                </p:oleObj>
              </mc:Choice>
              <mc:Fallback>
                <p:oleObj name="" r:id="rId7" imgW="914400" imgH="228600" progId="Equation.3">
                  <p:embed/>
                  <p:pic>
                    <p:nvPicPr>
                      <p:cNvPr id="0" name="图片 3086"/>
                      <p:cNvPicPr/>
                      <p:nvPr/>
                    </p:nvPicPr>
                    <p:blipFill>
                      <a:blip r:embed="rId8"/>
                      <a:stretch>
                        <a:fillRect/>
                      </a:stretch>
                    </p:blipFill>
                    <p:spPr>
                      <a:xfrm>
                        <a:off x="7141686" y="3359468"/>
                        <a:ext cx="1961515" cy="488950"/>
                      </a:xfrm>
                      <a:prstGeom prst="rect">
                        <a:avLst/>
                      </a:prstGeom>
                      <a:noFill/>
                      <a:ln w="38100">
                        <a:noFill/>
                        <a:miter/>
                      </a:ln>
                    </p:spPr>
                  </p:pic>
                </p:oleObj>
              </mc:Fallback>
            </mc:AlternateContent>
          </a:graphicData>
        </a:graphic>
      </p:graphicFrame>
      <p:graphicFrame>
        <p:nvGraphicFramePr>
          <p:cNvPr id="20" name="对象 19"/>
          <p:cNvGraphicFramePr/>
          <p:nvPr/>
        </p:nvGraphicFramePr>
        <p:xfrm>
          <a:off x="7092791" y="3790316"/>
          <a:ext cx="1689735" cy="923925"/>
        </p:xfrm>
        <a:graphic>
          <a:graphicData uri="http://schemas.openxmlformats.org/presentationml/2006/ole">
            <mc:AlternateContent xmlns:mc="http://schemas.openxmlformats.org/markup-compatibility/2006">
              <mc:Choice xmlns:v="urn:schemas-microsoft-com:vml" Requires="v">
                <p:oleObj spid="_x0000_s17" name="" r:id="rId9" imgW="787400" imgH="431800" progId="Equation.3">
                  <p:embed/>
                </p:oleObj>
              </mc:Choice>
              <mc:Fallback>
                <p:oleObj name="" r:id="rId9" imgW="787400" imgH="431800" progId="Equation.3">
                  <p:embed/>
                  <p:pic>
                    <p:nvPicPr>
                      <p:cNvPr id="0" name="图片 3086"/>
                      <p:cNvPicPr/>
                      <p:nvPr/>
                    </p:nvPicPr>
                    <p:blipFill>
                      <a:blip r:embed="rId10"/>
                      <a:stretch>
                        <a:fillRect/>
                      </a:stretch>
                    </p:blipFill>
                    <p:spPr>
                      <a:xfrm>
                        <a:off x="7092791" y="3790316"/>
                        <a:ext cx="1689735" cy="923925"/>
                      </a:xfrm>
                      <a:prstGeom prst="rect">
                        <a:avLst/>
                      </a:prstGeom>
                      <a:noFill/>
                      <a:ln w="38100">
                        <a:noFill/>
                        <a:miter/>
                      </a:ln>
                    </p:spPr>
                  </p:pic>
                </p:oleObj>
              </mc:Fallback>
            </mc:AlternateContent>
          </a:graphicData>
        </a:graphic>
      </p:graphicFrame>
      <p:graphicFrame>
        <p:nvGraphicFramePr>
          <p:cNvPr id="22" name="对象 21"/>
          <p:cNvGraphicFramePr/>
          <p:nvPr/>
        </p:nvGraphicFramePr>
        <p:xfrm>
          <a:off x="4716304" y="3645218"/>
          <a:ext cx="2233930" cy="977900"/>
        </p:xfrm>
        <a:graphic>
          <a:graphicData uri="http://schemas.openxmlformats.org/presentationml/2006/ole">
            <mc:AlternateContent xmlns:mc="http://schemas.openxmlformats.org/markup-compatibility/2006">
              <mc:Choice xmlns:v="urn:schemas-microsoft-com:vml" Requires="v">
                <p:oleObj spid="_x0000_s19" name="" r:id="rId11" imgW="1041400" imgH="457200" progId="Equation.3">
                  <p:embed/>
                </p:oleObj>
              </mc:Choice>
              <mc:Fallback>
                <p:oleObj name="" r:id="rId11" imgW="1041400" imgH="457200" progId="Equation.3">
                  <p:embed/>
                  <p:pic>
                    <p:nvPicPr>
                      <p:cNvPr id="0" name="图片 3086"/>
                      <p:cNvPicPr/>
                      <p:nvPr/>
                    </p:nvPicPr>
                    <p:blipFill>
                      <a:blip r:embed="rId12"/>
                      <a:stretch>
                        <a:fillRect/>
                      </a:stretch>
                    </p:blipFill>
                    <p:spPr>
                      <a:xfrm>
                        <a:off x="4716304" y="3645218"/>
                        <a:ext cx="2233930" cy="977900"/>
                      </a:xfrm>
                      <a:prstGeom prst="rect">
                        <a:avLst/>
                      </a:prstGeom>
                      <a:noFill/>
                      <a:ln w="38100">
                        <a:noFill/>
                        <a:miter/>
                      </a:ln>
                    </p:spPr>
                  </p:pic>
                </p:oleObj>
              </mc:Fallback>
            </mc:AlternateContent>
          </a:graphicData>
        </a:graphic>
      </p:graphicFrame>
      <p:graphicFrame>
        <p:nvGraphicFramePr>
          <p:cNvPr id="24" name="对象 23"/>
          <p:cNvGraphicFramePr/>
          <p:nvPr/>
        </p:nvGraphicFramePr>
        <p:xfrm>
          <a:off x="5046504" y="4721861"/>
          <a:ext cx="1582420" cy="923925"/>
        </p:xfrm>
        <a:graphic>
          <a:graphicData uri="http://schemas.openxmlformats.org/presentationml/2006/ole">
            <mc:AlternateContent xmlns:mc="http://schemas.openxmlformats.org/markup-compatibility/2006">
              <mc:Choice xmlns:v="urn:schemas-microsoft-com:vml" Requires="v">
                <p:oleObj spid="_x0000_s21" name="" r:id="rId13" imgW="736600" imgH="431800" progId="Equation.3">
                  <p:embed/>
                </p:oleObj>
              </mc:Choice>
              <mc:Fallback>
                <p:oleObj name="" r:id="rId13" imgW="736600" imgH="431800" progId="Equation.3">
                  <p:embed/>
                  <p:pic>
                    <p:nvPicPr>
                      <p:cNvPr id="0" name="图片 3086"/>
                      <p:cNvPicPr/>
                      <p:nvPr/>
                    </p:nvPicPr>
                    <p:blipFill>
                      <a:blip r:embed="rId14"/>
                      <a:stretch>
                        <a:fillRect/>
                      </a:stretch>
                    </p:blipFill>
                    <p:spPr>
                      <a:xfrm>
                        <a:off x="5046504" y="4721861"/>
                        <a:ext cx="1582420" cy="923925"/>
                      </a:xfrm>
                      <a:prstGeom prst="rect">
                        <a:avLst/>
                      </a:prstGeom>
                      <a:solidFill>
                        <a:srgbClr val="00FFFF"/>
                      </a:solidFill>
                      <a:ln w="12700">
                        <a:solidFill>
                          <a:srgbClr val="FF0000"/>
                        </a:solidFill>
                        <a:miter/>
                      </a:ln>
                    </p:spPr>
                  </p:pic>
                </p:oleObj>
              </mc:Fallback>
            </mc:AlternateContent>
          </a:graphicData>
        </a:graphic>
      </p:graphicFrame>
      <p:sp>
        <p:nvSpPr>
          <p:cNvPr id="26" name="灯片编号占位符 2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graphicFrame>
        <p:nvGraphicFramePr>
          <p:cNvPr id="26635" name="对象 26634"/>
          <p:cNvGraphicFramePr/>
          <p:nvPr/>
        </p:nvGraphicFramePr>
        <p:xfrm>
          <a:off x="5033645" y="5734050"/>
          <a:ext cx="2202815" cy="860425"/>
        </p:xfrm>
        <a:graphic>
          <a:graphicData uri="http://schemas.openxmlformats.org/presentationml/2006/ole">
            <mc:AlternateContent xmlns:mc="http://schemas.openxmlformats.org/markup-compatibility/2006">
              <mc:Choice xmlns:v="urn:schemas-microsoft-com:vml" Requires="v">
                <p:oleObj spid="_x0000_s23" name="" r:id="rId15" imgW="965200" imgH="431800" progId="Equation.3">
                  <p:embed/>
                </p:oleObj>
              </mc:Choice>
              <mc:Fallback>
                <p:oleObj name="" r:id="rId15" imgW="965200" imgH="431800" progId="Equation.3">
                  <p:embed/>
                  <p:pic>
                    <p:nvPicPr>
                      <p:cNvPr id="0" name="图片 3083"/>
                      <p:cNvPicPr/>
                      <p:nvPr/>
                    </p:nvPicPr>
                    <p:blipFill>
                      <a:blip r:embed="rId16"/>
                      <a:stretch>
                        <a:fillRect/>
                      </a:stretch>
                    </p:blipFill>
                    <p:spPr>
                      <a:xfrm>
                        <a:off x="5033645" y="5734050"/>
                        <a:ext cx="2202815" cy="86042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pSp>
        <p:nvGrpSpPr>
          <p:cNvPr id="25" name="组合 24"/>
          <p:cNvGrpSpPr/>
          <p:nvPr/>
        </p:nvGrpSpPr>
        <p:grpSpPr>
          <a:xfrm>
            <a:off x="792480" y="2605405"/>
            <a:ext cx="3190240" cy="3643630"/>
            <a:chOff x="1248" y="4103"/>
            <a:chExt cx="5024" cy="5738"/>
          </a:xfrm>
        </p:grpSpPr>
        <p:grpSp>
          <p:nvGrpSpPr>
            <p:cNvPr id="13" name="组合 12"/>
            <p:cNvGrpSpPr/>
            <p:nvPr/>
          </p:nvGrpSpPr>
          <p:grpSpPr>
            <a:xfrm>
              <a:off x="1248" y="4377"/>
              <a:ext cx="5024" cy="5464"/>
              <a:chOff x="4972" y="3586"/>
              <a:chExt cx="4464" cy="5040"/>
            </a:xfrm>
          </p:grpSpPr>
          <p:graphicFrame>
            <p:nvGraphicFramePr>
              <p:cNvPr id="27656" name="对象 27655"/>
              <p:cNvGraphicFramePr/>
              <p:nvPr/>
            </p:nvGraphicFramePr>
            <p:xfrm>
              <a:off x="5046" y="3586"/>
              <a:ext cx="4390" cy="5040"/>
            </p:xfrm>
            <a:graphic>
              <a:graphicData uri="http://schemas.openxmlformats.org/presentationml/2006/ole">
                <mc:AlternateContent xmlns:mc="http://schemas.openxmlformats.org/markup-compatibility/2006">
                  <mc:Choice xmlns:v="urn:schemas-microsoft-com:vml" Requires="v">
                    <p:oleObj spid="_x0000_s4" name="" r:id="rId17" imgW="8181975" imgH="9401175" progId="MSPhotoEd.3">
                      <p:embed/>
                    </p:oleObj>
                  </mc:Choice>
                  <mc:Fallback>
                    <p:oleObj name="" r:id="rId17" imgW="8181975" imgH="9401175" progId="MSPhotoEd.3">
                      <p:embed/>
                      <p:pic>
                        <p:nvPicPr>
                          <p:cNvPr id="0" name="图片 3082"/>
                          <p:cNvPicPr/>
                          <p:nvPr/>
                        </p:nvPicPr>
                        <p:blipFill>
                          <a:blip r:embed="rId18"/>
                          <a:stretch>
                            <a:fillRect/>
                          </a:stretch>
                        </p:blipFill>
                        <p:spPr>
                          <a:xfrm>
                            <a:off x="5046" y="3586"/>
                            <a:ext cx="4390" cy="5040"/>
                          </a:xfrm>
                          <a:prstGeom prst="rect">
                            <a:avLst/>
                          </a:prstGeom>
                          <a:noFill/>
                          <a:ln w="38100">
                            <a:noFill/>
                            <a:miter/>
                          </a:ln>
                        </p:spPr>
                      </p:pic>
                    </p:oleObj>
                  </mc:Fallback>
                </mc:AlternateContent>
              </a:graphicData>
            </a:graphic>
          </p:graphicFrame>
          <p:grpSp>
            <p:nvGrpSpPr>
              <p:cNvPr id="27658" name="组合 27657"/>
              <p:cNvGrpSpPr/>
              <p:nvPr/>
            </p:nvGrpSpPr>
            <p:grpSpPr>
              <a:xfrm>
                <a:off x="7926" y="7306"/>
                <a:ext cx="903" cy="600"/>
                <a:chOff x="1584" y="2736"/>
                <a:chExt cx="361" cy="240"/>
              </a:xfrm>
            </p:grpSpPr>
            <p:sp>
              <p:nvSpPr>
                <p:cNvPr id="27659" name="矩形 27658"/>
                <p:cNvSpPr/>
                <p:nvPr/>
              </p:nvSpPr>
              <p:spPr>
                <a:xfrm>
                  <a:off x="1872" y="2736"/>
                  <a:ext cx="73" cy="240"/>
                </a:xfrm>
                <a:prstGeom prst="rect">
                  <a:avLst/>
                </a:prstGeom>
                <a:solidFill>
                  <a:srgbClr val="FFFFFF"/>
                </a:solidFill>
                <a:ln w="28575" cap="flat" cmpd="sng">
                  <a:solidFill>
                    <a:srgbClr val="FF3300"/>
                  </a:solidFill>
                  <a:prstDash val="solid"/>
                  <a:miter/>
                  <a:headEnd type="none" w="med" len="med"/>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7660" name="文本框 27659"/>
                <p:cNvSpPr txBox="1"/>
                <p:nvPr/>
              </p:nvSpPr>
              <p:spPr>
                <a:xfrm>
                  <a:off x="1584" y="2736"/>
                  <a:ext cx="336" cy="232"/>
                </a:xfrm>
                <a:prstGeom prst="rect">
                  <a:avLst/>
                </a:prstGeom>
                <a:noFill/>
                <a:ln w="9525">
                  <a:noFill/>
                </a:ln>
              </p:spPr>
              <p:txBody>
                <a:bodyPr>
                  <a:spAutoFit/>
                </a:bodyPr>
                <a:lstStyle/>
                <a:p>
                  <a:pPr>
                    <a:spcBef>
                      <a:spcPct val="50000"/>
                    </a:spcBef>
                  </a:pPr>
                  <a:r>
                    <a:rPr lang="en-US" altLang="zh-CN" sz="2000" b="1" i="1">
                      <a:solidFill>
                        <a:srgbClr val="FF3300"/>
                      </a:solidFill>
                      <a:latin typeface="Times New Roman" panose="02020603050405020304" pitchFamily="18" charset="0"/>
                      <a:cs typeface="Times New Roman" panose="02020603050405020304" pitchFamily="18" charset="0"/>
                    </a:rPr>
                    <a:t>R</a:t>
                  </a:r>
                  <a:r>
                    <a:rPr lang="en-US" altLang="zh-CN" sz="2000" b="1" baseline="-25000">
                      <a:solidFill>
                        <a:srgbClr val="FF3300"/>
                      </a:solidFill>
                      <a:latin typeface="Times New Roman" panose="02020603050405020304" pitchFamily="18" charset="0"/>
                      <a:cs typeface="Times New Roman" panose="02020603050405020304" pitchFamily="18" charset="0"/>
                    </a:rPr>
                    <a:t>e1</a:t>
                  </a:r>
                  <a:endParaRPr lang="en-US" altLang="zh-CN" sz="2000" b="1">
                    <a:solidFill>
                      <a:srgbClr val="FF3300"/>
                    </a:solidFill>
                    <a:latin typeface="Times New Roman" panose="02020603050405020304" pitchFamily="18" charset="0"/>
                    <a:cs typeface="Times New Roman" panose="02020603050405020304" pitchFamily="18" charset="0"/>
                  </a:endParaRPr>
                </a:p>
              </p:txBody>
            </p:sp>
          </p:grpSp>
          <p:grpSp>
            <p:nvGrpSpPr>
              <p:cNvPr id="8" name="组合 7"/>
              <p:cNvGrpSpPr/>
              <p:nvPr/>
            </p:nvGrpSpPr>
            <p:grpSpPr>
              <a:xfrm>
                <a:off x="4972" y="7306"/>
                <a:ext cx="903" cy="600"/>
                <a:chOff x="1584" y="2736"/>
                <a:chExt cx="361" cy="240"/>
              </a:xfrm>
            </p:grpSpPr>
            <p:sp>
              <p:nvSpPr>
                <p:cNvPr id="9" name="矩形 8"/>
                <p:cNvSpPr/>
                <p:nvPr/>
              </p:nvSpPr>
              <p:spPr>
                <a:xfrm>
                  <a:off x="1872" y="2736"/>
                  <a:ext cx="73" cy="240"/>
                </a:xfrm>
                <a:prstGeom prst="rect">
                  <a:avLst/>
                </a:prstGeom>
                <a:solidFill>
                  <a:srgbClr val="FFFFFF"/>
                </a:solidFill>
                <a:ln w="28575" cap="flat" cmpd="sng">
                  <a:solidFill>
                    <a:srgbClr val="FF3300"/>
                  </a:solidFill>
                  <a:prstDash val="solid"/>
                  <a:miter/>
                  <a:headEnd type="none" w="med" len="med"/>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0" name="文本框 9"/>
                <p:cNvSpPr txBox="1"/>
                <p:nvPr/>
              </p:nvSpPr>
              <p:spPr>
                <a:xfrm>
                  <a:off x="1584" y="2736"/>
                  <a:ext cx="336" cy="232"/>
                </a:xfrm>
                <a:prstGeom prst="rect">
                  <a:avLst/>
                </a:prstGeom>
                <a:noFill/>
                <a:ln w="9525">
                  <a:noFill/>
                </a:ln>
              </p:spPr>
              <p:txBody>
                <a:bodyPr>
                  <a:spAutoFit/>
                </a:bodyPr>
                <a:lstStyle/>
                <a:p>
                  <a:pPr>
                    <a:spcBef>
                      <a:spcPct val="50000"/>
                    </a:spcBef>
                  </a:pPr>
                  <a:r>
                    <a:rPr lang="en-US" altLang="zh-CN" sz="2000" b="1" i="1">
                      <a:solidFill>
                        <a:srgbClr val="FF3300"/>
                      </a:solidFill>
                      <a:latin typeface="Times New Roman" panose="02020603050405020304" pitchFamily="18" charset="0"/>
                      <a:cs typeface="Times New Roman" panose="02020603050405020304" pitchFamily="18" charset="0"/>
                    </a:rPr>
                    <a:t>R</a:t>
                  </a:r>
                  <a:r>
                    <a:rPr lang="en-US" altLang="zh-CN" sz="2000" b="1" baseline="-25000">
                      <a:solidFill>
                        <a:srgbClr val="FF3300"/>
                      </a:solidFill>
                      <a:latin typeface="Times New Roman" panose="02020603050405020304" pitchFamily="18" charset="0"/>
                      <a:cs typeface="Times New Roman" panose="02020603050405020304" pitchFamily="18" charset="0"/>
                    </a:rPr>
                    <a:t>e0</a:t>
                  </a:r>
                  <a:endParaRPr lang="en-US" altLang="zh-CN" sz="2000" b="1">
                    <a:solidFill>
                      <a:srgbClr val="FF3300"/>
                    </a:solidFill>
                    <a:latin typeface="Times New Roman" panose="02020603050405020304" pitchFamily="18" charset="0"/>
                    <a:cs typeface="Times New Roman" panose="02020603050405020304" pitchFamily="18" charset="0"/>
                  </a:endParaRPr>
                </a:p>
              </p:txBody>
            </p:sp>
          </p:grpSp>
          <p:pic>
            <p:nvPicPr>
              <p:cNvPr id="11" name="图片 10"/>
              <p:cNvPicPr>
                <a:picLocks noChangeAspect="1"/>
              </p:cNvPicPr>
              <p:nvPr/>
            </p:nvPicPr>
            <p:blipFill>
              <a:blip r:embed="rId19"/>
              <a:stretch>
                <a:fillRect/>
              </a:stretch>
            </p:blipFill>
            <p:spPr>
              <a:xfrm>
                <a:off x="5953" y="7265"/>
                <a:ext cx="477" cy="894"/>
              </a:xfrm>
              <a:prstGeom prst="rect">
                <a:avLst/>
              </a:prstGeom>
            </p:spPr>
          </p:pic>
          <p:sp>
            <p:nvSpPr>
              <p:cNvPr id="12" name="文本框 11"/>
              <p:cNvSpPr txBox="1"/>
              <p:nvPr/>
            </p:nvSpPr>
            <p:spPr>
              <a:xfrm>
                <a:off x="6326" y="7433"/>
                <a:ext cx="191" cy="400"/>
              </a:xfrm>
              <a:prstGeom prst="rect">
                <a:avLst/>
              </a:prstGeom>
              <a:noFill/>
            </p:spPr>
            <p:txBody>
              <a:bodyPr wrap="square" rtlCol="0">
                <a:spAutoFit/>
              </a:bodyPr>
              <a:lstStyle/>
              <a:p>
                <a:r>
                  <a:rPr lang="en-US" altLang="zh-CN" sz="1200">
                    <a:latin typeface="Times New Roman" panose="02020603050405020304" pitchFamily="18" charset="0"/>
                    <a:ea typeface="Microsoft YaHei UI" panose="020B0503020204020204" charset="-122"/>
                    <a:cs typeface="Times New Roman" panose="02020603050405020304" pitchFamily="18" charset="0"/>
                  </a:rPr>
                  <a:t>0</a:t>
                </a:r>
                <a:endParaRPr lang="en-US" altLang="zh-CN" sz="1200">
                  <a:latin typeface="Times New Roman" panose="02020603050405020304" pitchFamily="18" charset="0"/>
                  <a:ea typeface="Microsoft YaHei UI" panose="020B0503020204020204" charset="-122"/>
                  <a:cs typeface="Times New Roman" panose="02020603050405020304" pitchFamily="18" charset="0"/>
                </a:endParaRPr>
              </a:p>
            </p:txBody>
          </p:sp>
        </p:grpSp>
        <p:sp>
          <p:nvSpPr>
            <p:cNvPr id="42" name="文本框 41"/>
            <p:cNvSpPr txBox="1"/>
            <p:nvPr>
              <p:custDataLst>
                <p:tags r:id="rId20"/>
              </p:custDataLst>
            </p:nvPr>
          </p:nvSpPr>
          <p:spPr>
            <a:xfrm>
              <a:off x="1753" y="4103"/>
              <a:ext cx="1295" cy="639"/>
            </a:xfrm>
            <a:prstGeom prst="rect">
              <a:avLst/>
            </a:prstGeom>
            <a:solidFill>
              <a:schemeClr val="bg1"/>
            </a:solidFill>
          </p:spPr>
          <p:txBody>
            <a:bodyPr wrap="square" rtlCol="0">
              <a:noAutofit/>
            </a:bodyPr>
            <a:p>
              <a:r>
                <a:rPr lang="en-US" altLang="zh-CN" sz="1800" b="1">
                  <a:latin typeface="Times New Roman" panose="02020603050405020304" pitchFamily="18" charset="0"/>
                  <a:cs typeface="Times New Roman" panose="02020603050405020304" pitchFamily="18" charset="0"/>
                </a:rPr>
                <a:t>+</a:t>
              </a:r>
              <a:r>
                <a:rPr lang="en-US" altLang="zh-CN" sz="1800" b="1" i="1">
                  <a:latin typeface="Times New Roman" panose="02020603050405020304" pitchFamily="18" charset="0"/>
                  <a:cs typeface="Times New Roman" panose="02020603050405020304" pitchFamily="18" charset="0"/>
                </a:rPr>
                <a:t>V</a:t>
              </a:r>
              <a:r>
                <a:rPr lang="en-US" altLang="zh-CN" sz="1800" b="1" baseline="-25000">
                  <a:latin typeface="Times New Roman" panose="02020603050405020304" pitchFamily="18" charset="0"/>
                  <a:cs typeface="Times New Roman" panose="02020603050405020304" pitchFamily="18" charset="0"/>
                </a:rPr>
                <a:t>CC</a:t>
              </a:r>
              <a:endParaRPr lang="en-US" altLang="zh-CN" sz="1800" b="1" baseline="-25000">
                <a:latin typeface="Times New Roman" panose="02020603050405020304" pitchFamily="18" charset="0"/>
                <a:cs typeface="Times New Roman" panose="02020603050405020304" pitchFamily="18" charset="0"/>
              </a:endParaRPr>
            </a:p>
          </p:txBody>
        </p:sp>
      </p:grpSp>
      <p:sp>
        <p:nvSpPr>
          <p:cNvPr id="27" name="任意多边形 26"/>
          <p:cNvSpPr/>
          <p:nvPr>
            <p:custDataLst>
              <p:tags r:id="rId21"/>
            </p:custDataLst>
          </p:nvPr>
        </p:nvSpPr>
        <p:spPr>
          <a:xfrm>
            <a:off x="1348105" y="2921000"/>
            <a:ext cx="1085215" cy="3221355"/>
          </a:xfrm>
          <a:custGeom>
            <a:avLst/>
            <a:gdLst>
              <a:gd name="connisteX0" fmla="*/ 36616 w 1183675"/>
              <a:gd name="connsiteY0" fmla="*/ 0 h 3048000"/>
              <a:gd name="connisteX1" fmla="*/ 11216 w 1183675"/>
              <a:gd name="connsiteY1" fmla="*/ 939800 h 3048000"/>
              <a:gd name="connisteX2" fmla="*/ 201716 w 1183675"/>
              <a:gd name="connsiteY2" fmla="*/ 1066800 h 3048000"/>
              <a:gd name="connisteX3" fmla="*/ 1001816 w 1183675"/>
              <a:gd name="connsiteY3" fmla="*/ 1054100 h 3048000"/>
              <a:gd name="connisteX4" fmla="*/ 1166916 w 1183675"/>
              <a:gd name="connsiteY4" fmla="*/ 1257300 h 3048000"/>
              <a:gd name="connisteX5" fmla="*/ 1154216 w 1183675"/>
              <a:gd name="connsiteY5" fmla="*/ 1689100 h 3048000"/>
              <a:gd name="connisteX6" fmla="*/ 1027216 w 1183675"/>
              <a:gd name="connsiteY6" fmla="*/ 1854200 h 3048000"/>
              <a:gd name="connisteX7" fmla="*/ 620816 w 1183675"/>
              <a:gd name="connsiteY7" fmla="*/ 1828800 h 3048000"/>
              <a:gd name="connisteX8" fmla="*/ 366816 w 1183675"/>
              <a:gd name="connsiteY8" fmla="*/ 1943100 h 3048000"/>
              <a:gd name="connisteX9" fmla="*/ 87416 w 1183675"/>
              <a:gd name="connsiteY9" fmla="*/ 2120900 h 3048000"/>
              <a:gd name="connisteX10" fmla="*/ 36616 w 1183675"/>
              <a:gd name="connsiteY10" fmla="*/ 2425700 h 3048000"/>
              <a:gd name="connisteX11" fmla="*/ 62016 w 1183675"/>
              <a:gd name="connsiteY11" fmla="*/ 2870200 h 3048000"/>
              <a:gd name="connisteX12" fmla="*/ 443016 w 1183675"/>
              <a:gd name="connsiteY12" fmla="*/ 2921000 h 3048000"/>
              <a:gd name="connisteX13" fmla="*/ 1014516 w 1183675"/>
              <a:gd name="connsiteY13" fmla="*/ 2921000 h 3048000"/>
              <a:gd name="connisteX14" fmla="*/ 1141516 w 1183675"/>
              <a:gd name="connsiteY14" fmla="*/ 3048000 h 3048000"/>
              <a:gd name="connisteX15" fmla="*/ 1293916 w 1183675"/>
              <a:gd name="connsiteY15" fmla="*/ 3124200 h 304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Lst>
            <a:rect l="l" t="t" r="r" b="b"/>
            <a:pathLst>
              <a:path w="1183675" h="3048000">
                <a:moveTo>
                  <a:pt x="36616" y="0"/>
                </a:moveTo>
                <a:cubicBezTo>
                  <a:pt x="27726" y="185420"/>
                  <a:pt x="-21804" y="726440"/>
                  <a:pt x="11216" y="939800"/>
                </a:cubicBezTo>
                <a:cubicBezTo>
                  <a:pt x="44236" y="1153160"/>
                  <a:pt x="3596" y="1043940"/>
                  <a:pt x="201716" y="1066800"/>
                </a:cubicBezTo>
                <a:cubicBezTo>
                  <a:pt x="399836" y="1089660"/>
                  <a:pt x="808776" y="1016000"/>
                  <a:pt x="1001816" y="1054100"/>
                </a:cubicBezTo>
                <a:cubicBezTo>
                  <a:pt x="1194856" y="1092200"/>
                  <a:pt x="1136436" y="1130300"/>
                  <a:pt x="1166916" y="1257300"/>
                </a:cubicBezTo>
                <a:cubicBezTo>
                  <a:pt x="1197396" y="1384300"/>
                  <a:pt x="1182156" y="1569720"/>
                  <a:pt x="1154216" y="1689100"/>
                </a:cubicBezTo>
                <a:cubicBezTo>
                  <a:pt x="1126276" y="1808480"/>
                  <a:pt x="1133896" y="1826260"/>
                  <a:pt x="1027216" y="1854200"/>
                </a:cubicBezTo>
                <a:cubicBezTo>
                  <a:pt x="920536" y="1882140"/>
                  <a:pt x="752896" y="1811020"/>
                  <a:pt x="620816" y="1828800"/>
                </a:cubicBezTo>
                <a:cubicBezTo>
                  <a:pt x="488736" y="1846580"/>
                  <a:pt x="473496" y="1884680"/>
                  <a:pt x="366816" y="1943100"/>
                </a:cubicBezTo>
                <a:cubicBezTo>
                  <a:pt x="260136" y="2001520"/>
                  <a:pt x="153456" y="2024380"/>
                  <a:pt x="87416" y="2120900"/>
                </a:cubicBezTo>
                <a:cubicBezTo>
                  <a:pt x="21376" y="2217420"/>
                  <a:pt x="41696" y="2275840"/>
                  <a:pt x="36616" y="2425700"/>
                </a:cubicBezTo>
                <a:cubicBezTo>
                  <a:pt x="31536" y="2575560"/>
                  <a:pt x="-19264" y="2771140"/>
                  <a:pt x="62016" y="2870200"/>
                </a:cubicBezTo>
                <a:cubicBezTo>
                  <a:pt x="143296" y="2969260"/>
                  <a:pt x="252516" y="2910840"/>
                  <a:pt x="443016" y="2921000"/>
                </a:cubicBezTo>
                <a:cubicBezTo>
                  <a:pt x="633516" y="2931160"/>
                  <a:pt x="874816" y="2895600"/>
                  <a:pt x="1014516" y="2921000"/>
                </a:cubicBezTo>
                <a:cubicBezTo>
                  <a:pt x="1154216" y="2946400"/>
                  <a:pt x="1085636" y="3007360"/>
                  <a:pt x="1141516" y="3048000"/>
                </a:cubicBezTo>
              </a:path>
            </a:pathLst>
          </a:custGeom>
          <a:noFill/>
          <a:ln w="76200">
            <a:solidFill>
              <a:srgbClr val="ED27EA">
                <a:alpha val="5000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blinds(horizontal)">
                                      <p:cBhvr>
                                        <p:cTn id="7" dur="500"/>
                                        <p:tgtEl>
                                          <p:spTgt spid="266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linds(horizontal)">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2000" fill="hold">
                                          <p:stCondLst>
                                            <p:cond delay="0"/>
                                          </p:stCondLst>
                                        </p:cTn>
                                        <p:tgtEl>
                                          <p:spTgt spid="27"/>
                                        </p:tgtEl>
                                        <p:attrNameLst>
                                          <p:attrName>style.visibility</p:attrName>
                                        </p:attrNameLst>
                                      </p:cBhvr>
                                      <p:to>
                                        <p:strVal val="visible"/>
                                      </p:to>
                                    </p:set>
                                    <p:animEffect transition="in" filter="wipe(up)">
                                      <p:cBhvr>
                                        <p:cTn id="42" dur="20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6635"/>
                                        </p:tgtEl>
                                        <p:attrNameLst>
                                          <p:attrName>style.visibility</p:attrName>
                                        </p:attrNameLst>
                                      </p:cBhvr>
                                      <p:to>
                                        <p:strVal val="visible"/>
                                      </p:to>
                                    </p:set>
                                    <p:animEffect transition="in" filter="blinds(horizontal)">
                                      <p:cBhvr>
                                        <p:cTn id="47" dur="500"/>
                                        <p:tgtEl>
                                          <p:spTgt spid="26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23105" y="4797425"/>
            <a:ext cx="2084705" cy="863600"/>
          </a:xfrm>
          <a:prstGeom prst="rect">
            <a:avLst/>
          </a:prstGeom>
          <a:solidFill>
            <a:srgbClr val="66FFFF"/>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4" name="组合 23"/>
          <p:cNvGrpSpPr/>
          <p:nvPr/>
        </p:nvGrpSpPr>
        <p:grpSpPr>
          <a:xfrm>
            <a:off x="158115" y="1979930"/>
            <a:ext cx="2787650" cy="3400425"/>
            <a:chOff x="249" y="3118"/>
            <a:chExt cx="4390" cy="5355"/>
          </a:xfrm>
        </p:grpSpPr>
        <p:graphicFrame>
          <p:nvGraphicFramePr>
            <p:cNvPr id="27656" name="对象 27655"/>
            <p:cNvGraphicFramePr/>
            <p:nvPr/>
          </p:nvGraphicFramePr>
          <p:xfrm>
            <a:off x="249" y="3433"/>
            <a:ext cx="4390" cy="5040"/>
          </p:xfrm>
          <a:graphic>
            <a:graphicData uri="http://schemas.openxmlformats.org/presentationml/2006/ole">
              <mc:AlternateContent xmlns:mc="http://schemas.openxmlformats.org/markup-compatibility/2006">
                <mc:Choice xmlns:v="urn:schemas-microsoft-com:vml" Requires="v">
                  <p:oleObj spid="_x0000_s4" name="" r:id="rId1" imgW="8181975" imgH="9401175" progId="MSPhotoEd.3">
                    <p:embed/>
                  </p:oleObj>
                </mc:Choice>
                <mc:Fallback>
                  <p:oleObj name="" r:id="rId1" imgW="8181975" imgH="9401175" progId="MSPhotoEd.3">
                    <p:embed/>
                    <p:pic>
                      <p:nvPicPr>
                        <p:cNvPr id="0" name="图片 3082"/>
                        <p:cNvPicPr/>
                        <p:nvPr/>
                      </p:nvPicPr>
                      <p:blipFill>
                        <a:blip r:embed="rId2"/>
                        <a:stretch>
                          <a:fillRect/>
                        </a:stretch>
                      </p:blipFill>
                      <p:spPr>
                        <a:xfrm>
                          <a:off x="249" y="3433"/>
                          <a:ext cx="4390" cy="5040"/>
                        </a:xfrm>
                        <a:prstGeom prst="rect">
                          <a:avLst/>
                        </a:prstGeom>
                        <a:noFill/>
                        <a:ln w="38100">
                          <a:noFill/>
                          <a:miter/>
                        </a:ln>
                      </p:spPr>
                    </p:pic>
                  </p:oleObj>
                </mc:Fallback>
              </mc:AlternateContent>
            </a:graphicData>
          </a:graphic>
        </p:graphicFrame>
        <p:sp>
          <p:nvSpPr>
            <p:cNvPr id="42" name="文本框 41"/>
            <p:cNvSpPr txBox="1"/>
            <p:nvPr>
              <p:custDataLst>
                <p:tags r:id="rId3"/>
              </p:custDataLst>
            </p:nvPr>
          </p:nvSpPr>
          <p:spPr>
            <a:xfrm>
              <a:off x="456" y="3118"/>
              <a:ext cx="1295" cy="639"/>
            </a:xfrm>
            <a:prstGeom prst="rect">
              <a:avLst/>
            </a:prstGeom>
            <a:solidFill>
              <a:schemeClr val="bg1"/>
            </a:solidFill>
          </p:spPr>
          <p:txBody>
            <a:bodyPr wrap="square" rtlCol="0">
              <a:noAutofit/>
            </a:bodyPr>
            <a:p>
              <a:r>
                <a:rPr lang="en-US" altLang="zh-CN" sz="1800" b="1">
                  <a:latin typeface="Times New Roman" panose="02020603050405020304" pitchFamily="18" charset="0"/>
                  <a:cs typeface="Times New Roman" panose="02020603050405020304" pitchFamily="18" charset="0"/>
                </a:rPr>
                <a:t>+</a:t>
              </a:r>
              <a:r>
                <a:rPr lang="en-US" altLang="zh-CN" sz="1800" b="1" i="1">
                  <a:latin typeface="Times New Roman" panose="02020603050405020304" pitchFamily="18" charset="0"/>
                  <a:cs typeface="Times New Roman" panose="02020603050405020304" pitchFamily="18" charset="0"/>
                </a:rPr>
                <a:t>V</a:t>
              </a:r>
              <a:r>
                <a:rPr lang="en-US" altLang="zh-CN" sz="1800" b="1" baseline="-25000">
                  <a:latin typeface="Times New Roman" panose="02020603050405020304" pitchFamily="18" charset="0"/>
                  <a:cs typeface="Times New Roman" panose="02020603050405020304" pitchFamily="18" charset="0"/>
                </a:rPr>
                <a:t>CC</a:t>
              </a:r>
              <a:endParaRPr lang="en-US" altLang="zh-CN" sz="1800" b="1" baseline="-25000">
                <a:latin typeface="Times New Roman" panose="02020603050405020304" pitchFamily="18" charset="0"/>
                <a:cs typeface="Times New Roman" panose="02020603050405020304" pitchFamily="18" charset="0"/>
              </a:endParaRPr>
            </a:p>
          </p:txBody>
        </p:sp>
      </p:grpSp>
      <p:sp>
        <p:nvSpPr>
          <p:cNvPr id="27650" name="标题 27649"/>
          <p:cNvSpPr>
            <a:spLocks noGrp="1"/>
          </p:cNvSpPr>
          <p:nvPr>
            <p:ph type="title"/>
          </p:nvPr>
        </p:nvSpPr>
        <p:spPr>
          <a:xfrm>
            <a:off x="323850" y="836930"/>
            <a:ext cx="3416300" cy="575945"/>
          </a:xfrm>
        </p:spPr>
        <p:txBody>
          <a:bodyPr anchor="ctr" anchorCtr="0"/>
          <a:lstStyle/>
          <a:p>
            <a:pPr algn="l" eaLnBrk="0" hangingPunct="0">
              <a:lnSpc>
                <a:spcPct val="100000"/>
              </a:lnSpc>
              <a:buClrTx/>
              <a:buSzTx/>
              <a:buFontTx/>
            </a:pPr>
            <a:r>
              <a:rPr kumimoji="1" lang="zh-CN" altLang="en-US" sz="3200" dirty="0">
                <a:solidFill>
                  <a:srgbClr val="FF0000"/>
                </a:solidFill>
                <a:latin typeface="黑体" panose="02010609060101010101" pitchFamily="2" charset="-122"/>
                <a:ea typeface="黑体" panose="02010609060101010101" pitchFamily="2" charset="-122"/>
                <a:cs typeface="+mn-cs"/>
              </a:rPr>
              <a:t>三、微电流源</a:t>
            </a:r>
            <a:endParaRPr kumimoji="1" lang="zh-CN" altLang="en-US" sz="3200" dirty="0">
              <a:solidFill>
                <a:srgbClr val="FF0000"/>
              </a:solidFill>
              <a:latin typeface="黑体" panose="02010609060101010101" pitchFamily="2" charset="-122"/>
              <a:ea typeface="黑体" panose="02010609060101010101" pitchFamily="2" charset="-122"/>
              <a:cs typeface="+mn-cs"/>
            </a:endParaRPr>
          </a:p>
        </p:txBody>
      </p:sp>
      <p:graphicFrame>
        <p:nvGraphicFramePr>
          <p:cNvPr id="27651" name="对象 27650"/>
          <p:cNvGraphicFramePr/>
          <p:nvPr/>
        </p:nvGraphicFramePr>
        <p:xfrm>
          <a:off x="6024087" y="1991043"/>
          <a:ext cx="2647950" cy="434975"/>
        </p:xfrm>
        <a:graphic>
          <a:graphicData uri="http://schemas.openxmlformats.org/presentationml/2006/ole">
            <mc:AlternateContent xmlns:mc="http://schemas.openxmlformats.org/markup-compatibility/2006">
              <mc:Choice xmlns:v="urn:schemas-microsoft-com:vml" Requires="v">
                <p:oleObj spid="_x0000_s2" name="" r:id="rId4" imgW="1384300" imgH="228600" progId="Equation.3">
                  <p:embed/>
                </p:oleObj>
              </mc:Choice>
              <mc:Fallback>
                <p:oleObj name="" r:id="rId4" imgW="1384300" imgH="228600" progId="Equation.3">
                  <p:embed/>
                  <p:pic>
                    <p:nvPicPr>
                      <p:cNvPr id="0" name="图片 3092"/>
                      <p:cNvPicPr/>
                      <p:nvPr/>
                    </p:nvPicPr>
                    <p:blipFill>
                      <a:blip r:embed="rId5"/>
                      <a:stretch>
                        <a:fillRect/>
                      </a:stretch>
                    </p:blipFill>
                    <p:spPr>
                      <a:xfrm>
                        <a:off x="6024087" y="1991043"/>
                        <a:ext cx="2647950" cy="434975"/>
                      </a:xfrm>
                      <a:prstGeom prst="rect">
                        <a:avLst/>
                      </a:prstGeom>
                      <a:noFill/>
                      <a:ln w="9525" cap="flat" cmpd="sng">
                        <a:noFill/>
                        <a:prstDash val="solid"/>
                        <a:miter/>
                        <a:headEnd type="none" w="med" len="med"/>
                        <a:tailEnd type="none" w="med" len="med"/>
                      </a:ln>
                    </p:spPr>
                  </p:pic>
                </p:oleObj>
              </mc:Fallback>
            </mc:AlternateContent>
          </a:graphicData>
        </a:graphic>
      </p:graphicFrame>
      <p:graphicFrame>
        <p:nvGraphicFramePr>
          <p:cNvPr id="27652" name="对象 27651"/>
          <p:cNvGraphicFramePr/>
          <p:nvPr/>
        </p:nvGraphicFramePr>
        <p:xfrm>
          <a:off x="3134361" y="2678112"/>
          <a:ext cx="1764665" cy="730250"/>
        </p:xfrm>
        <a:graphic>
          <a:graphicData uri="http://schemas.openxmlformats.org/presentationml/2006/ole">
            <mc:AlternateContent xmlns:mc="http://schemas.openxmlformats.org/markup-compatibility/2006">
              <mc:Choice xmlns:v="urn:schemas-microsoft-com:vml" Requires="v">
                <p:oleObj spid="_x0000_s3" name="" r:id="rId6" imgW="889000" imgH="368300" progId="Equation.3">
                  <p:embed/>
                </p:oleObj>
              </mc:Choice>
              <mc:Fallback>
                <p:oleObj name="" r:id="rId6" imgW="889000" imgH="368300" progId="Equation.3">
                  <p:embed/>
                  <p:pic>
                    <p:nvPicPr>
                      <p:cNvPr id="0" name="图片 3087"/>
                      <p:cNvPicPr/>
                      <p:nvPr/>
                    </p:nvPicPr>
                    <p:blipFill>
                      <a:blip r:embed="rId7"/>
                      <a:stretch>
                        <a:fillRect/>
                      </a:stretch>
                    </p:blipFill>
                    <p:spPr>
                      <a:xfrm>
                        <a:off x="3134361" y="2678112"/>
                        <a:ext cx="1764665" cy="730250"/>
                      </a:xfrm>
                      <a:prstGeom prst="rect">
                        <a:avLst/>
                      </a:prstGeom>
                      <a:solidFill>
                        <a:srgbClr val="FFFFCC"/>
                      </a:solidFill>
                      <a:ln w="38100">
                        <a:noFill/>
                        <a:miter/>
                      </a:ln>
                    </p:spPr>
                  </p:pic>
                </p:oleObj>
              </mc:Fallback>
            </mc:AlternateContent>
          </a:graphicData>
        </a:graphic>
      </p:graphicFrame>
      <p:sp>
        <p:nvSpPr>
          <p:cNvPr id="27655" name="文本框 27654"/>
          <p:cNvSpPr txBox="1"/>
          <p:nvPr/>
        </p:nvSpPr>
        <p:spPr>
          <a:xfrm>
            <a:off x="584200" y="5900420"/>
            <a:ext cx="7977505" cy="460375"/>
          </a:xfrm>
          <a:prstGeom prst="rect">
            <a:avLst/>
          </a:prstGeom>
          <a:noFill/>
          <a:ln w="9525">
            <a:noFill/>
          </a:ln>
        </p:spPr>
        <p:txBody>
          <a:bodyPr wrap="square">
            <a:spAutoFit/>
          </a:bodyPr>
          <a:lstStyle/>
          <a:p>
            <a:pPr eaLnBrk="0" hangingPunct="0">
              <a:spcBef>
                <a:spcPct val="50000"/>
              </a:spcBef>
            </a:pPr>
            <a:r>
              <a:rPr lang="zh-CN" altLang="en-US" sz="2400" b="1" dirty="0">
                <a:latin typeface="Times New Roman" panose="02020603050405020304" pitchFamily="18" charset="0"/>
                <a:cs typeface="Times New Roman" panose="02020603050405020304" pitchFamily="18" charset="0"/>
              </a:rPr>
              <a:t>设计过程很简单，首先确定</a:t>
            </a:r>
            <a:r>
              <a:rPr lang="en-US" altLang="zh-CN" sz="2400" b="1" dirty="0">
                <a:latin typeface="Times New Roman" panose="02020603050405020304" pitchFamily="18" charset="0"/>
                <a:cs typeface="Times New Roman" panose="02020603050405020304" pitchFamily="18" charset="0"/>
              </a:rPr>
              <a:t> </a:t>
            </a:r>
            <a:r>
              <a:rPr lang="en-US" altLang="zh-CN" sz="2400" b="1" i="1">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R</a:t>
            </a:r>
            <a:r>
              <a:rPr lang="en-US" altLang="zh-CN" sz="2400" b="1" baseline="-25000">
                <a:latin typeface="Times New Roman" panose="02020603050405020304" pitchFamily="18" charset="0"/>
                <a:cs typeface="Times New Roman" panose="02020603050405020304" pitchFamily="18" charset="0"/>
              </a:rPr>
              <a:t> </a:t>
            </a:r>
            <a:r>
              <a:rPr lang="zh-CN" altLang="en-US" sz="2400" b="1">
                <a:latin typeface="Times New Roman" panose="02020603050405020304" pitchFamily="18" charset="0"/>
                <a:cs typeface="Times New Roman" panose="02020603050405020304" pitchFamily="18" charset="0"/>
              </a:rPr>
              <a:t>和</a:t>
            </a:r>
            <a:r>
              <a:rPr lang="en-US" altLang="zh-CN" sz="2400" b="1">
                <a:latin typeface="Times New Roman" panose="02020603050405020304" pitchFamily="18" charset="0"/>
                <a:cs typeface="Times New Roman" panose="02020603050405020304" pitchFamily="18" charset="0"/>
              </a:rPr>
              <a:t> </a:t>
            </a:r>
            <a:r>
              <a:rPr lang="en-US" altLang="zh-CN" sz="2400" b="1" i="1">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C</a:t>
            </a:r>
            <a:r>
              <a:rPr lang="en-US" altLang="zh-CN" sz="2400" b="1" baseline="-25000">
                <a:latin typeface="Times New Roman" panose="02020603050405020304" pitchFamily="18" charset="0"/>
                <a:cs typeface="Times New Roman" panose="02020603050405020304" pitchFamily="18" charset="0"/>
              </a:rPr>
              <a:t>1</a:t>
            </a:r>
            <a:r>
              <a:rPr lang="zh-CN" altLang="en-US" sz="2400" b="1">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再选定</a:t>
            </a:r>
            <a:r>
              <a:rPr lang="en-US" altLang="zh-CN" sz="2400" b="1" dirty="0">
                <a:latin typeface="Times New Roman" panose="02020603050405020304" pitchFamily="18" charset="0"/>
                <a:cs typeface="Times New Roman" panose="02020603050405020304" pitchFamily="18" charset="0"/>
              </a:rPr>
              <a:t> </a:t>
            </a:r>
            <a:r>
              <a:rPr lang="en-US" altLang="zh-CN" sz="2400" b="1" i="1">
                <a:latin typeface="Times New Roman" panose="02020603050405020304" pitchFamily="18" charset="0"/>
                <a:cs typeface="Times New Roman" panose="02020603050405020304" pitchFamily="18" charset="0"/>
              </a:rPr>
              <a:t>R </a:t>
            </a:r>
            <a:r>
              <a:rPr lang="zh-CN" altLang="en-US" sz="2400" b="1">
                <a:latin typeface="Times New Roman" panose="02020603050405020304" pitchFamily="18" charset="0"/>
                <a:cs typeface="Times New Roman" panose="02020603050405020304" pitchFamily="18" charset="0"/>
              </a:rPr>
              <a:t>和</a:t>
            </a:r>
            <a:r>
              <a:rPr lang="en-US" altLang="zh-CN" sz="2400" b="1">
                <a:latin typeface="Times New Roman" panose="02020603050405020304" pitchFamily="18" charset="0"/>
                <a:cs typeface="Times New Roman" panose="02020603050405020304" pitchFamily="18" charset="0"/>
              </a:rPr>
              <a:t> </a:t>
            </a:r>
            <a:r>
              <a:rPr lang="en-US" altLang="zh-CN" sz="2400" b="1" i="1">
                <a:latin typeface="Times New Roman" panose="02020603050405020304" pitchFamily="18" charset="0"/>
                <a:cs typeface="Times New Roman" panose="02020603050405020304" pitchFamily="18" charset="0"/>
              </a:rPr>
              <a:t>R</a:t>
            </a:r>
            <a:r>
              <a:rPr lang="en-US" altLang="zh-CN" sz="2400" b="1" baseline="-25000">
                <a:latin typeface="Times New Roman" panose="02020603050405020304" pitchFamily="18" charset="0"/>
                <a:cs typeface="Times New Roman" panose="02020603050405020304" pitchFamily="18" charset="0"/>
              </a:rPr>
              <a:t>e</a:t>
            </a:r>
            <a:r>
              <a:rPr lang="zh-CN" altLang="en-US" sz="2400" b="1">
                <a:latin typeface="Times New Roman" panose="02020603050405020304" pitchFamily="18" charset="0"/>
                <a:cs typeface="Times New Roman" panose="02020603050405020304" pitchFamily="18" charset="0"/>
              </a:rPr>
              <a:t>。</a:t>
            </a:r>
            <a:endParaRPr lang="zh-CN" altLang="en-US" sz="2400" b="1" baseline="-25000">
              <a:latin typeface="Times New Roman" panose="02020603050405020304" pitchFamily="18" charset="0"/>
              <a:cs typeface="Times New Roman" panose="02020603050405020304" pitchFamily="18" charset="0"/>
            </a:endParaRPr>
          </a:p>
        </p:txBody>
      </p:sp>
      <p:grpSp>
        <p:nvGrpSpPr>
          <p:cNvPr id="27658" name="组合 27657"/>
          <p:cNvGrpSpPr/>
          <p:nvPr/>
        </p:nvGrpSpPr>
        <p:grpSpPr>
          <a:xfrm>
            <a:off x="1986915" y="4541838"/>
            <a:ext cx="573088" cy="396875"/>
            <a:chOff x="1584" y="2736"/>
            <a:chExt cx="361" cy="250"/>
          </a:xfrm>
        </p:grpSpPr>
        <p:sp>
          <p:nvSpPr>
            <p:cNvPr id="27659" name="矩形 27658"/>
            <p:cNvSpPr/>
            <p:nvPr/>
          </p:nvSpPr>
          <p:spPr>
            <a:xfrm>
              <a:off x="1872" y="2736"/>
              <a:ext cx="73" cy="240"/>
            </a:xfrm>
            <a:prstGeom prst="rect">
              <a:avLst/>
            </a:prstGeom>
            <a:solidFill>
              <a:srgbClr val="FFFFFF"/>
            </a:solidFill>
            <a:ln w="28575" cap="flat" cmpd="sng">
              <a:solidFill>
                <a:srgbClr val="FF3300"/>
              </a:solidFill>
              <a:prstDash val="solid"/>
              <a:miter/>
              <a:headEnd type="none" w="med" len="med"/>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7660" name="文本框 27659"/>
            <p:cNvSpPr txBox="1"/>
            <p:nvPr/>
          </p:nvSpPr>
          <p:spPr>
            <a:xfrm>
              <a:off x="1584" y="2736"/>
              <a:ext cx="336" cy="250"/>
            </a:xfrm>
            <a:prstGeom prst="rect">
              <a:avLst/>
            </a:prstGeom>
            <a:noFill/>
            <a:ln w="9525">
              <a:noFill/>
            </a:ln>
          </p:spPr>
          <p:txBody>
            <a:bodyPr>
              <a:spAutoFit/>
            </a:bodyPr>
            <a:lstStyle/>
            <a:p>
              <a:pPr>
                <a:spcBef>
                  <a:spcPct val="50000"/>
                </a:spcBef>
              </a:pPr>
              <a:r>
                <a:rPr lang="en-US" altLang="zh-CN" sz="2000" b="1" i="1">
                  <a:solidFill>
                    <a:srgbClr val="FF3300"/>
                  </a:solidFill>
                  <a:latin typeface="Times New Roman" panose="02020603050405020304" pitchFamily="18" charset="0"/>
                  <a:cs typeface="Times New Roman" panose="02020603050405020304" pitchFamily="18" charset="0"/>
                </a:rPr>
                <a:t>R</a:t>
              </a:r>
              <a:r>
                <a:rPr lang="en-US" altLang="zh-CN" sz="2000" b="1" baseline="-25000">
                  <a:solidFill>
                    <a:srgbClr val="FF3300"/>
                  </a:solidFill>
                  <a:latin typeface="Times New Roman" panose="02020603050405020304" pitchFamily="18" charset="0"/>
                  <a:cs typeface="Times New Roman" panose="02020603050405020304" pitchFamily="18" charset="0"/>
                </a:rPr>
                <a:t>e</a:t>
              </a:r>
              <a:endParaRPr lang="en-US" altLang="zh-CN" sz="2000" b="1">
                <a:solidFill>
                  <a:srgbClr val="FF3300"/>
                </a:solidFill>
                <a:latin typeface="Times New Roman" panose="02020603050405020304" pitchFamily="18" charset="0"/>
                <a:cs typeface="Times New Roman" panose="02020603050405020304" pitchFamily="18" charset="0"/>
              </a:endParaRPr>
            </a:p>
          </p:txBody>
        </p:sp>
      </p:grpSp>
      <p:sp>
        <p:nvSpPr>
          <p:cNvPr id="27661" name="文本框 27660"/>
          <p:cNvSpPr txBox="1"/>
          <p:nvPr/>
        </p:nvSpPr>
        <p:spPr>
          <a:xfrm>
            <a:off x="802005" y="1467168"/>
            <a:ext cx="7056438" cy="457200"/>
          </a:xfrm>
          <a:prstGeom prst="rect">
            <a:avLst/>
          </a:prstGeom>
          <a:noFill/>
          <a:ln w="9525">
            <a:noFill/>
          </a:ln>
        </p:spPr>
        <p:txBody>
          <a:bodyPr>
            <a:spAutoFit/>
          </a:bodyPr>
          <a:lstStyle/>
          <a:p>
            <a:pPr>
              <a:spcBef>
                <a:spcPct val="50000"/>
              </a:spcBef>
            </a:pPr>
            <a:r>
              <a:rPr lang="zh-CN" altLang="en-US" sz="2400" b="1" dirty="0">
                <a:latin typeface="Times New Roman" panose="02020603050405020304" pitchFamily="18" charset="0"/>
                <a:cs typeface="Times New Roman" panose="02020603050405020304" pitchFamily="18" charset="0"/>
              </a:rPr>
              <a:t>要求提供</a:t>
            </a:r>
            <a:r>
              <a:rPr lang="zh-CN" altLang="en-US" sz="2400" b="1" dirty="0">
                <a:solidFill>
                  <a:srgbClr val="FF0000"/>
                </a:solidFill>
                <a:latin typeface="Times New Roman" panose="02020603050405020304" pitchFamily="18" charset="0"/>
                <a:cs typeface="Times New Roman" panose="02020603050405020304" pitchFamily="18" charset="0"/>
              </a:rPr>
              <a:t>很小的</a:t>
            </a:r>
            <a:r>
              <a:rPr lang="zh-CN" altLang="en-US" sz="2400" b="1" dirty="0">
                <a:latin typeface="Times New Roman" panose="02020603050405020304" pitchFamily="18" charset="0"/>
                <a:cs typeface="Times New Roman" panose="02020603050405020304" pitchFamily="18" charset="0"/>
              </a:rPr>
              <a:t>静态电流，又不能用大电阻。</a:t>
            </a:r>
            <a:endParaRPr lang="zh-CN" altLang="en-US" sz="2400" b="1" dirty="0">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graphicFrame>
        <p:nvGraphicFramePr>
          <p:cNvPr id="26628" name="对象 26627"/>
          <p:cNvGraphicFramePr/>
          <p:nvPr/>
        </p:nvGraphicFramePr>
        <p:xfrm>
          <a:off x="3102451" y="1978978"/>
          <a:ext cx="2560955" cy="488950"/>
        </p:xfrm>
        <a:graphic>
          <a:graphicData uri="http://schemas.openxmlformats.org/presentationml/2006/ole">
            <mc:AlternateContent xmlns:mc="http://schemas.openxmlformats.org/markup-compatibility/2006">
              <mc:Choice xmlns:v="urn:schemas-microsoft-com:vml" Requires="v">
                <p:oleObj spid="_x0000_s6" name="" r:id="rId8" imgW="1193800" imgH="228600" progId="Equation.3">
                  <p:embed/>
                </p:oleObj>
              </mc:Choice>
              <mc:Fallback>
                <p:oleObj name="" r:id="rId8" imgW="1193800" imgH="228600" progId="Equation.3">
                  <p:embed/>
                  <p:pic>
                    <p:nvPicPr>
                      <p:cNvPr id="0" name="图片 3086"/>
                      <p:cNvPicPr/>
                      <p:nvPr/>
                    </p:nvPicPr>
                    <p:blipFill>
                      <a:blip r:embed="rId9"/>
                      <a:stretch>
                        <a:fillRect/>
                      </a:stretch>
                    </p:blipFill>
                    <p:spPr>
                      <a:xfrm>
                        <a:off x="3102451" y="1978978"/>
                        <a:ext cx="2560955" cy="488950"/>
                      </a:xfrm>
                      <a:prstGeom prst="rect">
                        <a:avLst/>
                      </a:prstGeom>
                      <a:noFill/>
                      <a:ln w="38100">
                        <a:noFill/>
                        <a:miter/>
                      </a:ln>
                    </p:spPr>
                  </p:pic>
                </p:oleObj>
              </mc:Fallback>
            </mc:AlternateContent>
          </a:graphicData>
        </a:graphic>
      </p:graphicFrame>
      <p:pic>
        <p:nvPicPr>
          <p:cNvPr id="9" name="图片 8"/>
          <p:cNvPicPr>
            <a:picLocks noChangeAspect="1"/>
          </p:cNvPicPr>
          <p:nvPr>
            <p:custDataLst>
              <p:tags r:id="rId10"/>
            </p:custDataLst>
          </p:nvPr>
        </p:nvPicPr>
        <p:blipFill>
          <a:blip r:embed="rId11"/>
          <a:stretch>
            <a:fillRect/>
          </a:stretch>
        </p:blipFill>
        <p:spPr>
          <a:xfrm>
            <a:off x="685165" y="4508500"/>
            <a:ext cx="426720" cy="553720"/>
          </a:xfrm>
          <a:prstGeom prst="rect">
            <a:avLst/>
          </a:prstGeom>
        </p:spPr>
      </p:pic>
      <p:graphicFrame>
        <p:nvGraphicFramePr>
          <p:cNvPr id="10" name="对象 9"/>
          <p:cNvGraphicFramePr/>
          <p:nvPr/>
        </p:nvGraphicFramePr>
        <p:xfrm>
          <a:off x="4898708" y="2640965"/>
          <a:ext cx="3176270" cy="804545"/>
        </p:xfrm>
        <a:graphic>
          <a:graphicData uri="http://schemas.openxmlformats.org/presentationml/2006/ole">
            <mc:AlternateContent xmlns:mc="http://schemas.openxmlformats.org/markup-compatibility/2006">
              <mc:Choice xmlns:v="urn:schemas-microsoft-com:vml" Requires="v">
                <p:oleObj spid="_x0000_s11" name="" r:id="rId12" imgW="1600200" imgH="405765" progId="Equation.3">
                  <p:embed/>
                </p:oleObj>
              </mc:Choice>
              <mc:Fallback>
                <p:oleObj name="" r:id="rId12" imgW="1600200" imgH="405765" progId="Equation.3">
                  <p:embed/>
                  <p:pic>
                    <p:nvPicPr>
                      <p:cNvPr id="0" name="图片 3087"/>
                      <p:cNvPicPr/>
                      <p:nvPr/>
                    </p:nvPicPr>
                    <p:blipFill>
                      <a:blip r:embed="rId13"/>
                      <a:stretch>
                        <a:fillRect/>
                      </a:stretch>
                    </p:blipFill>
                    <p:spPr>
                      <a:xfrm>
                        <a:off x="4898708" y="2640965"/>
                        <a:ext cx="3176270" cy="804545"/>
                      </a:xfrm>
                      <a:prstGeom prst="rect">
                        <a:avLst/>
                      </a:prstGeom>
                      <a:solidFill>
                        <a:srgbClr val="FFFFCC"/>
                      </a:solidFill>
                      <a:ln w="38100">
                        <a:noFill/>
                        <a:miter/>
                      </a:ln>
                    </p:spPr>
                  </p:pic>
                </p:oleObj>
              </mc:Fallback>
            </mc:AlternateContent>
          </a:graphicData>
        </a:graphic>
      </p:graphicFrame>
      <p:graphicFrame>
        <p:nvGraphicFramePr>
          <p:cNvPr id="6146" name="Object 1"/>
          <p:cNvGraphicFramePr>
            <a:graphicFrameLocks noChangeAspect="1"/>
          </p:cNvGraphicFramePr>
          <p:nvPr>
            <p:custDataLst>
              <p:tags r:id="rId14"/>
            </p:custDataLst>
          </p:nvPr>
        </p:nvGraphicFramePr>
        <p:xfrm>
          <a:off x="3119566" y="3563303"/>
          <a:ext cx="2788285" cy="863600"/>
        </p:xfrm>
        <a:graphic>
          <a:graphicData uri="http://schemas.openxmlformats.org/presentationml/2006/ole">
            <mc:AlternateContent xmlns:mc="http://schemas.openxmlformats.org/markup-compatibility/2006">
              <mc:Choice xmlns:v="urn:schemas-microsoft-com:vml" Requires="v">
                <p:oleObj spid="_x0000_s12" name="Equation" r:id="rId15" imgW="1409700" imgH="431800" progId="Equation.DSMT4">
                  <p:embed/>
                </p:oleObj>
              </mc:Choice>
              <mc:Fallback>
                <p:oleObj name="Equation" r:id="rId15" imgW="1409700" imgH="431800" progId="Equation.DSMT4">
                  <p:embed/>
                  <p:pic>
                    <p:nvPicPr>
                      <p:cNvPr id="0" name="Object 1"/>
                      <p:cNvPicPr>
                        <a:picLocks noChangeAspect="1" noChangeArrowheads="1"/>
                      </p:cNvPicPr>
                      <p:nvPr/>
                    </p:nvPicPr>
                    <p:blipFill>
                      <a:blip r:embed="rId16"/>
                      <a:srcRect/>
                      <a:stretch>
                        <a:fillRect/>
                      </a:stretch>
                    </p:blipFill>
                    <p:spPr bwMode="auto">
                      <a:xfrm>
                        <a:off x="3119566" y="3563303"/>
                        <a:ext cx="2788285"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
          <p:cNvGraphicFramePr>
            <a:graphicFrameLocks noChangeAspect="1"/>
          </p:cNvGraphicFramePr>
          <p:nvPr/>
        </p:nvGraphicFramePr>
        <p:xfrm>
          <a:off x="5907533" y="3726498"/>
          <a:ext cx="929640" cy="457200"/>
        </p:xfrm>
        <a:graphic>
          <a:graphicData uri="http://schemas.openxmlformats.org/presentationml/2006/ole">
            <mc:AlternateContent xmlns:mc="http://schemas.openxmlformats.org/markup-compatibility/2006">
              <mc:Choice xmlns:v="urn:schemas-microsoft-com:vml" Requires="v">
                <p:oleObj spid="_x0000_s14" name="Equation" r:id="rId17" imgW="469900" imgH="228600" progId="Equation.DSMT4">
                  <p:embed/>
                </p:oleObj>
              </mc:Choice>
              <mc:Fallback>
                <p:oleObj name="Equation" r:id="rId17" imgW="469900" imgH="228600" progId="Equation.DSMT4">
                  <p:embed/>
                  <p:pic>
                    <p:nvPicPr>
                      <p:cNvPr id="0" name="Object 1"/>
                      <p:cNvPicPr>
                        <a:picLocks noChangeAspect="1" noChangeArrowheads="1"/>
                      </p:cNvPicPr>
                      <p:nvPr/>
                    </p:nvPicPr>
                    <p:blipFill>
                      <a:blip r:embed="rId18"/>
                      <a:srcRect/>
                      <a:stretch>
                        <a:fillRect/>
                      </a:stretch>
                    </p:blipFill>
                    <p:spPr bwMode="auto">
                      <a:xfrm>
                        <a:off x="5907533" y="3726498"/>
                        <a:ext cx="92964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
          <p:cNvGraphicFramePr>
            <a:graphicFrameLocks noChangeAspect="1"/>
          </p:cNvGraphicFramePr>
          <p:nvPr/>
        </p:nvGraphicFramePr>
        <p:xfrm>
          <a:off x="3160841" y="4364673"/>
          <a:ext cx="1105535" cy="457200"/>
        </p:xfrm>
        <a:graphic>
          <a:graphicData uri="http://schemas.openxmlformats.org/presentationml/2006/ole">
            <mc:AlternateContent xmlns:mc="http://schemas.openxmlformats.org/markup-compatibility/2006">
              <mc:Choice xmlns:v="urn:schemas-microsoft-com:vml" Requires="v">
                <p:oleObj spid="_x0000_s16" name="Equation" r:id="rId19" imgW="558800" imgH="228600" progId="Equation.DSMT4">
                  <p:embed/>
                </p:oleObj>
              </mc:Choice>
              <mc:Fallback>
                <p:oleObj name="Equation" r:id="rId19" imgW="558800" imgH="228600" progId="Equation.DSMT4">
                  <p:embed/>
                  <p:pic>
                    <p:nvPicPr>
                      <p:cNvPr id="0" name="Object 1"/>
                      <p:cNvPicPr>
                        <a:picLocks noChangeAspect="1" noChangeArrowheads="1"/>
                      </p:cNvPicPr>
                      <p:nvPr/>
                    </p:nvPicPr>
                    <p:blipFill>
                      <a:blip r:embed="rId20"/>
                      <a:srcRect/>
                      <a:stretch>
                        <a:fillRect/>
                      </a:stretch>
                    </p:blipFill>
                    <p:spPr bwMode="auto">
                      <a:xfrm>
                        <a:off x="3160841" y="4364673"/>
                        <a:ext cx="110553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
          <p:cNvGraphicFramePr>
            <a:graphicFrameLocks noChangeAspect="1"/>
          </p:cNvGraphicFramePr>
          <p:nvPr/>
        </p:nvGraphicFramePr>
        <p:xfrm>
          <a:off x="3140203" y="5012373"/>
          <a:ext cx="1758950" cy="457200"/>
        </p:xfrm>
        <a:graphic>
          <a:graphicData uri="http://schemas.openxmlformats.org/presentationml/2006/ole">
            <mc:AlternateContent xmlns:mc="http://schemas.openxmlformats.org/markup-compatibility/2006">
              <mc:Choice xmlns:v="urn:schemas-microsoft-com:vml" Requires="v">
                <p:oleObj spid="_x0000_s18" name="Equation" r:id="rId21" imgW="889000" imgH="228600" progId="Equation.DSMT4">
                  <p:embed/>
                </p:oleObj>
              </mc:Choice>
              <mc:Fallback>
                <p:oleObj name="Equation" r:id="rId21" imgW="889000" imgH="228600" progId="Equation.DSMT4">
                  <p:embed/>
                  <p:pic>
                    <p:nvPicPr>
                      <p:cNvPr id="0" name="Object 1"/>
                      <p:cNvPicPr>
                        <a:picLocks noChangeAspect="1" noChangeArrowheads="1"/>
                      </p:cNvPicPr>
                      <p:nvPr/>
                    </p:nvPicPr>
                    <p:blipFill>
                      <a:blip r:embed="rId22"/>
                      <a:srcRect/>
                      <a:stretch>
                        <a:fillRect/>
                      </a:stretch>
                    </p:blipFill>
                    <p:spPr bwMode="auto">
                      <a:xfrm>
                        <a:off x="3140203" y="5012373"/>
                        <a:ext cx="175895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
          <p:cNvGraphicFramePr>
            <a:graphicFrameLocks noChangeAspect="1"/>
          </p:cNvGraphicFramePr>
          <p:nvPr/>
        </p:nvGraphicFramePr>
        <p:xfrm>
          <a:off x="4934396" y="4820603"/>
          <a:ext cx="1608455" cy="787400"/>
        </p:xfrm>
        <a:graphic>
          <a:graphicData uri="http://schemas.openxmlformats.org/presentationml/2006/ole">
            <mc:AlternateContent xmlns:mc="http://schemas.openxmlformats.org/markup-compatibility/2006">
              <mc:Choice xmlns:v="urn:schemas-microsoft-com:vml" Requires="v">
                <p:oleObj spid="_x0000_s20" name="Equation" r:id="rId23" imgW="812800" imgH="393700" progId="Equation.DSMT4">
                  <p:embed/>
                </p:oleObj>
              </mc:Choice>
              <mc:Fallback>
                <p:oleObj name="Equation" r:id="rId23" imgW="812800" imgH="393700" progId="Equation.DSMT4">
                  <p:embed/>
                  <p:pic>
                    <p:nvPicPr>
                      <p:cNvPr id="0" name="Object 1"/>
                      <p:cNvPicPr>
                        <a:picLocks noChangeAspect="1" noChangeArrowheads="1"/>
                      </p:cNvPicPr>
                      <p:nvPr/>
                    </p:nvPicPr>
                    <p:blipFill>
                      <a:blip r:embed="rId24"/>
                      <a:srcRect/>
                      <a:stretch>
                        <a:fillRect/>
                      </a:stretch>
                    </p:blipFill>
                    <p:spPr bwMode="auto">
                      <a:xfrm>
                        <a:off x="4934396" y="4820603"/>
                        <a:ext cx="1608455"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
          <p:cNvGraphicFramePr>
            <a:graphicFrameLocks noChangeAspect="1"/>
          </p:cNvGraphicFramePr>
          <p:nvPr/>
        </p:nvGraphicFramePr>
        <p:xfrm>
          <a:off x="6948616" y="4119563"/>
          <a:ext cx="2009775" cy="863600"/>
        </p:xfrm>
        <a:graphic>
          <a:graphicData uri="http://schemas.openxmlformats.org/presentationml/2006/ole">
            <mc:AlternateContent xmlns:mc="http://schemas.openxmlformats.org/markup-compatibility/2006">
              <mc:Choice xmlns:v="urn:schemas-microsoft-com:vml" Requires="v">
                <p:oleObj spid="_x0000_s22" name="Equation" r:id="rId25" imgW="1016000" imgH="431800" progId="Equation.DSMT4">
                  <p:embed/>
                </p:oleObj>
              </mc:Choice>
              <mc:Fallback>
                <p:oleObj name="Equation" r:id="rId25" imgW="1016000" imgH="431800" progId="Equation.DSMT4">
                  <p:embed/>
                  <p:pic>
                    <p:nvPicPr>
                      <p:cNvPr id="0" name="Object 1"/>
                      <p:cNvPicPr>
                        <a:picLocks noChangeAspect="1" noChangeArrowheads="1"/>
                      </p:cNvPicPr>
                      <p:nvPr/>
                    </p:nvPicPr>
                    <p:blipFill>
                      <a:blip r:embed="rId26"/>
                      <a:srcRect/>
                      <a:stretch>
                        <a:fillRect/>
                      </a:stretch>
                    </p:blipFill>
                    <p:spPr bwMode="auto">
                      <a:xfrm>
                        <a:off x="6948616" y="4119563"/>
                        <a:ext cx="2009775" cy="863600"/>
                      </a:xfrm>
                      <a:prstGeom prst="rect">
                        <a:avLst/>
                      </a:prstGeom>
                      <a:solidFill>
                        <a:srgbClr val="66FFFF"/>
                      </a:solidFill>
                      <a:ln>
                        <a:solidFill>
                          <a:srgbClr val="FF0000"/>
                        </a:solidFill>
                      </a:ln>
                    </p:spPr>
                  </p:pic>
                </p:oleObj>
              </mc:Fallback>
            </mc:AlternateContent>
          </a:graphicData>
        </a:graphic>
      </p:graphicFrame>
      <p:sp>
        <p:nvSpPr>
          <p:cNvPr id="23" name="右大括号 22"/>
          <p:cNvSpPr/>
          <p:nvPr/>
        </p:nvSpPr>
        <p:spPr>
          <a:xfrm>
            <a:off x="6804660" y="3861435"/>
            <a:ext cx="75565" cy="151193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657" name="线形标注 2 27656"/>
          <p:cNvSpPr/>
          <p:nvPr/>
        </p:nvSpPr>
        <p:spPr>
          <a:xfrm>
            <a:off x="8028940" y="5228908"/>
            <a:ext cx="892175" cy="847725"/>
          </a:xfrm>
          <a:prstGeom prst="borderCallout2">
            <a:avLst>
              <a:gd name="adj1" fmla="val 13481"/>
              <a:gd name="adj2" fmla="val -8542"/>
              <a:gd name="adj3" fmla="val -7003"/>
              <a:gd name="adj4" fmla="val -15587"/>
              <a:gd name="adj5" fmla="val -49176"/>
              <a:gd name="adj6" fmla="val 2206"/>
            </a:avLst>
          </a:prstGeom>
          <a:solidFill>
            <a:srgbClr val="FFFF00"/>
          </a:solidFill>
          <a:ln w="9525" cap="flat" cmpd="sng">
            <a:solidFill>
              <a:srgbClr val="FF6600"/>
            </a:solidFill>
            <a:prstDash val="solid"/>
            <a:miter/>
            <a:headEnd type="none" w="med" len="med"/>
            <a:tailEnd type="none" w="med" len="med"/>
          </a:ln>
        </p:spPr>
        <p:txBody>
          <a:bodyPr/>
          <a:lstStyle/>
          <a:p>
            <a:pPr algn="ctr" eaLnBrk="0" hangingPunct="0"/>
            <a:r>
              <a:rPr lang="zh-CN" altLang="en-US" sz="2400" b="1" dirty="0">
                <a:solidFill>
                  <a:srgbClr val="000000"/>
                </a:solidFill>
                <a:latin typeface="Times New Roman" panose="02020603050405020304" pitchFamily="18" charset="0"/>
                <a:cs typeface="Times New Roman" panose="02020603050405020304" pitchFamily="18" charset="0"/>
              </a:rPr>
              <a:t>超越方程</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27" name="任意多边形 26"/>
          <p:cNvSpPr/>
          <p:nvPr>
            <p:custDataLst>
              <p:tags r:id="rId27"/>
            </p:custDataLst>
          </p:nvPr>
        </p:nvSpPr>
        <p:spPr>
          <a:xfrm>
            <a:off x="611505" y="2329815"/>
            <a:ext cx="928370" cy="2923540"/>
          </a:xfrm>
          <a:custGeom>
            <a:avLst/>
            <a:gdLst>
              <a:gd name="connisteX0" fmla="*/ 36616 w 1183675"/>
              <a:gd name="connsiteY0" fmla="*/ 0 h 3048000"/>
              <a:gd name="connisteX1" fmla="*/ 11216 w 1183675"/>
              <a:gd name="connsiteY1" fmla="*/ 939800 h 3048000"/>
              <a:gd name="connisteX2" fmla="*/ 201716 w 1183675"/>
              <a:gd name="connsiteY2" fmla="*/ 1066800 h 3048000"/>
              <a:gd name="connisteX3" fmla="*/ 1001816 w 1183675"/>
              <a:gd name="connsiteY3" fmla="*/ 1054100 h 3048000"/>
              <a:gd name="connisteX4" fmla="*/ 1166916 w 1183675"/>
              <a:gd name="connsiteY4" fmla="*/ 1257300 h 3048000"/>
              <a:gd name="connisteX5" fmla="*/ 1154216 w 1183675"/>
              <a:gd name="connsiteY5" fmla="*/ 1689100 h 3048000"/>
              <a:gd name="connisteX6" fmla="*/ 1027216 w 1183675"/>
              <a:gd name="connsiteY6" fmla="*/ 1854200 h 3048000"/>
              <a:gd name="connisteX7" fmla="*/ 620816 w 1183675"/>
              <a:gd name="connsiteY7" fmla="*/ 1828800 h 3048000"/>
              <a:gd name="connisteX8" fmla="*/ 366816 w 1183675"/>
              <a:gd name="connsiteY8" fmla="*/ 1943100 h 3048000"/>
              <a:gd name="connisteX9" fmla="*/ 87416 w 1183675"/>
              <a:gd name="connsiteY9" fmla="*/ 2120900 h 3048000"/>
              <a:gd name="connisteX10" fmla="*/ 36616 w 1183675"/>
              <a:gd name="connsiteY10" fmla="*/ 2425700 h 3048000"/>
              <a:gd name="connisteX11" fmla="*/ 62016 w 1183675"/>
              <a:gd name="connsiteY11" fmla="*/ 2870200 h 3048000"/>
              <a:gd name="connisteX12" fmla="*/ 443016 w 1183675"/>
              <a:gd name="connsiteY12" fmla="*/ 2921000 h 3048000"/>
              <a:gd name="connisteX13" fmla="*/ 1014516 w 1183675"/>
              <a:gd name="connsiteY13" fmla="*/ 2921000 h 3048000"/>
              <a:gd name="connisteX14" fmla="*/ 1141516 w 1183675"/>
              <a:gd name="connsiteY14" fmla="*/ 3048000 h 3048000"/>
              <a:gd name="connisteX15" fmla="*/ 1293916 w 1183675"/>
              <a:gd name="connsiteY15" fmla="*/ 3124200 h 304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Lst>
            <a:rect l="l" t="t" r="r" b="b"/>
            <a:pathLst>
              <a:path w="1183675" h="3048000">
                <a:moveTo>
                  <a:pt x="36616" y="0"/>
                </a:moveTo>
                <a:cubicBezTo>
                  <a:pt x="27726" y="185420"/>
                  <a:pt x="-21804" y="726440"/>
                  <a:pt x="11216" y="939800"/>
                </a:cubicBezTo>
                <a:cubicBezTo>
                  <a:pt x="44236" y="1153160"/>
                  <a:pt x="3596" y="1043940"/>
                  <a:pt x="201716" y="1066800"/>
                </a:cubicBezTo>
                <a:cubicBezTo>
                  <a:pt x="399836" y="1089660"/>
                  <a:pt x="808776" y="1016000"/>
                  <a:pt x="1001816" y="1054100"/>
                </a:cubicBezTo>
                <a:cubicBezTo>
                  <a:pt x="1194856" y="1092200"/>
                  <a:pt x="1136436" y="1130300"/>
                  <a:pt x="1166916" y="1257300"/>
                </a:cubicBezTo>
                <a:cubicBezTo>
                  <a:pt x="1197396" y="1384300"/>
                  <a:pt x="1182156" y="1569720"/>
                  <a:pt x="1154216" y="1689100"/>
                </a:cubicBezTo>
                <a:cubicBezTo>
                  <a:pt x="1126276" y="1808480"/>
                  <a:pt x="1133896" y="1826260"/>
                  <a:pt x="1027216" y="1854200"/>
                </a:cubicBezTo>
                <a:cubicBezTo>
                  <a:pt x="920536" y="1882140"/>
                  <a:pt x="752896" y="1811020"/>
                  <a:pt x="620816" y="1828800"/>
                </a:cubicBezTo>
                <a:cubicBezTo>
                  <a:pt x="488736" y="1846580"/>
                  <a:pt x="473496" y="1884680"/>
                  <a:pt x="366816" y="1943100"/>
                </a:cubicBezTo>
                <a:cubicBezTo>
                  <a:pt x="260136" y="2001520"/>
                  <a:pt x="153456" y="2024380"/>
                  <a:pt x="87416" y="2120900"/>
                </a:cubicBezTo>
                <a:cubicBezTo>
                  <a:pt x="21376" y="2217420"/>
                  <a:pt x="41696" y="2275840"/>
                  <a:pt x="36616" y="2425700"/>
                </a:cubicBezTo>
                <a:cubicBezTo>
                  <a:pt x="31536" y="2575560"/>
                  <a:pt x="-19264" y="2771140"/>
                  <a:pt x="62016" y="2870200"/>
                </a:cubicBezTo>
                <a:cubicBezTo>
                  <a:pt x="143296" y="2969260"/>
                  <a:pt x="252516" y="2910840"/>
                  <a:pt x="443016" y="2921000"/>
                </a:cubicBezTo>
                <a:cubicBezTo>
                  <a:pt x="633516" y="2931160"/>
                  <a:pt x="874816" y="2895600"/>
                  <a:pt x="1014516" y="2921000"/>
                </a:cubicBezTo>
                <a:cubicBezTo>
                  <a:pt x="1154216" y="2946400"/>
                  <a:pt x="1085636" y="3007360"/>
                  <a:pt x="1141516" y="3048000"/>
                </a:cubicBezTo>
              </a:path>
            </a:pathLst>
          </a:custGeom>
          <a:noFill/>
          <a:ln w="76200">
            <a:solidFill>
              <a:srgbClr val="ED27EA">
                <a:alpha val="5000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blinds(horizontal)">
                                      <p:cBhvr>
                                        <p:cTn id="7" dur="500"/>
                                        <p:tgtEl>
                                          <p:spTgt spid="266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651"/>
                                        </p:tgtEl>
                                        <p:attrNameLst>
                                          <p:attrName>style.visibility</p:attrName>
                                        </p:attrNameLst>
                                      </p:cBhvr>
                                      <p:to>
                                        <p:strVal val="visible"/>
                                      </p:to>
                                    </p:set>
                                    <p:animEffect transition="in" filter="blinds(horizontal)">
                                      <p:cBhvr>
                                        <p:cTn id="12" dur="500"/>
                                        <p:tgtEl>
                                          <p:spTgt spid="2765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7652"/>
                                        </p:tgtEl>
                                        <p:attrNameLst>
                                          <p:attrName>style.visibility</p:attrName>
                                        </p:attrNameLst>
                                      </p:cBhvr>
                                      <p:to>
                                        <p:strVal val="visible"/>
                                      </p:to>
                                    </p:set>
                                    <p:animEffect transition="in" filter="blinds(horizontal)">
                                      <p:cBhvr>
                                        <p:cTn id="17" dur="500"/>
                                        <p:tgtEl>
                                          <p:spTgt spid="276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146"/>
                                        </p:tgtEl>
                                        <p:attrNameLst>
                                          <p:attrName>style.visibility</p:attrName>
                                        </p:attrNameLst>
                                      </p:cBhvr>
                                      <p:to>
                                        <p:strVal val="visible"/>
                                      </p:to>
                                    </p:set>
                                    <p:animEffect transition="in" filter="blinds(horizontal)">
                                      <p:cBhvr>
                                        <p:cTn id="27" dur="500"/>
                                        <p:tgtEl>
                                          <p:spTgt spid="614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linds(horizontal)">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linds(horizontal)">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2000" fill="hold">
                                          <p:stCondLst>
                                            <p:cond delay="0"/>
                                          </p:stCondLst>
                                        </p:cTn>
                                        <p:tgtEl>
                                          <p:spTgt spid="27"/>
                                        </p:tgtEl>
                                        <p:attrNameLst>
                                          <p:attrName>style.visibility</p:attrName>
                                        </p:attrNameLst>
                                      </p:cBhvr>
                                      <p:to>
                                        <p:strVal val="visible"/>
                                      </p:to>
                                    </p:set>
                                    <p:animEffect transition="in" filter="wipe(up)">
                                      <p:cBhvr>
                                        <p:cTn id="57" dur="20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blinds(horizontal)">
                                      <p:cBhvr>
                                        <p:cTn id="62" dur="500"/>
                                        <p:tgtEl>
                                          <p:spTgt spid="19"/>
                                        </p:tgtEl>
                                      </p:cBhvr>
                                    </p:animEffect>
                                  </p:childTnLst>
                                </p:cTn>
                              </p:par>
                            </p:childTnLst>
                          </p:cTn>
                        </p:par>
                        <p:par>
                          <p:cTn id="63" fill="hold">
                            <p:stCondLst>
                              <p:cond delay="500"/>
                            </p:stCondLst>
                            <p:childTnLst>
                              <p:par>
                                <p:cTn id="64" presetID="3" presetClass="entr" presetSubtype="1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blinds(horizontal)">
                                      <p:cBhvr>
                                        <p:cTn id="66" dur="500"/>
                                        <p:tgtEl>
                                          <p:spTgt spid="7"/>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27657"/>
                                        </p:tgtEl>
                                        <p:attrNameLst>
                                          <p:attrName>style.visibility</p:attrName>
                                        </p:attrNameLst>
                                      </p:cBhvr>
                                      <p:to>
                                        <p:strVal val="visible"/>
                                      </p:to>
                                    </p:set>
                                    <p:animEffect transition="in" filter="blinds(horizontal)">
                                      <p:cBhvr>
                                        <p:cTn id="71" dur="500"/>
                                        <p:tgtEl>
                                          <p:spTgt spid="27657"/>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27655">
                                            <p:txEl>
                                              <p:pRg st="0" end="0"/>
                                            </p:txEl>
                                          </p:spTgt>
                                        </p:tgtEl>
                                        <p:attrNameLst>
                                          <p:attrName>style.visibility</p:attrName>
                                        </p:attrNameLst>
                                      </p:cBhvr>
                                      <p:to>
                                        <p:strVal val="visible"/>
                                      </p:to>
                                    </p:set>
                                    <p:animEffect transition="in" filter="blinds(horizontal)">
                                      <p:cBhvr>
                                        <p:cTn id="76" dur="500"/>
                                        <p:tgtEl>
                                          <p:spTgt spid="276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5" grpId="0" build="p"/>
      <p:bldP spid="27657" grpId="0" bldLvl="0" animBg="1"/>
      <p:bldP spid="23" grpId="0" bldLvl="0" animBg="1"/>
      <p:bldP spid="7" grpId="0" bldLvl="0" animBg="1"/>
      <p:bldP spid="27"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7450" y="1535430"/>
            <a:ext cx="2966720" cy="1456690"/>
            <a:chOff x="1870" y="2418"/>
            <a:chExt cx="4672" cy="2294"/>
          </a:xfrm>
        </p:grpSpPr>
        <p:grpSp>
          <p:nvGrpSpPr>
            <p:cNvPr id="11" name="组合 10"/>
            <p:cNvGrpSpPr/>
            <p:nvPr/>
          </p:nvGrpSpPr>
          <p:grpSpPr>
            <a:xfrm>
              <a:off x="1870" y="2418"/>
              <a:ext cx="4673" cy="2295"/>
              <a:chOff x="1870" y="3322"/>
              <a:chExt cx="4673" cy="2295"/>
            </a:xfrm>
          </p:grpSpPr>
          <p:pic>
            <p:nvPicPr>
              <p:cNvPr id="28675" name="图片 28674" descr="Dz030201"/>
              <p:cNvPicPr>
                <a:picLocks noChangeAspect="1"/>
              </p:cNvPicPr>
              <p:nvPr/>
            </p:nvPicPr>
            <p:blipFill>
              <a:blip r:embed="rId1">
                <a:clrChange>
                  <a:clrFrom>
                    <a:srgbClr val="FFFFFF"/>
                  </a:clrFrom>
                  <a:clrTo>
                    <a:srgbClr val="FFFFFF">
                      <a:alpha val="0"/>
                    </a:srgbClr>
                  </a:clrTo>
                </a:clrChange>
              </a:blip>
              <a:srcRect l="9879" t="-8511" r="58815" b="-10638"/>
              <a:stretch>
                <a:fillRect/>
              </a:stretch>
            </p:blipFill>
            <p:spPr>
              <a:xfrm>
                <a:off x="1870" y="3322"/>
                <a:ext cx="4310" cy="2295"/>
              </a:xfrm>
              <a:prstGeom prst="rect">
                <a:avLst/>
              </a:prstGeom>
              <a:solidFill>
                <a:srgbClr val="FFFFFF"/>
              </a:solidFill>
              <a:ln w="9525">
                <a:noFill/>
              </a:ln>
            </p:spPr>
          </p:pic>
          <p:pic>
            <p:nvPicPr>
              <p:cNvPr id="5" name="图片 4"/>
              <p:cNvPicPr>
                <a:picLocks noChangeAspect="1"/>
              </p:cNvPicPr>
              <p:nvPr>
                <p:custDataLst>
                  <p:tags r:id="rId2"/>
                </p:custDataLst>
              </p:nvPr>
            </p:nvPicPr>
            <p:blipFill>
              <a:blip r:embed="rId3"/>
              <a:stretch>
                <a:fillRect/>
              </a:stretch>
            </p:blipFill>
            <p:spPr>
              <a:xfrm>
                <a:off x="5280" y="4154"/>
                <a:ext cx="1263" cy="795"/>
              </a:xfrm>
              <a:prstGeom prst="rect">
                <a:avLst/>
              </a:prstGeom>
            </p:spPr>
          </p:pic>
          <p:pic>
            <p:nvPicPr>
              <p:cNvPr id="8" name="图片 7"/>
              <p:cNvPicPr>
                <a:picLocks noChangeAspect="1"/>
              </p:cNvPicPr>
              <p:nvPr>
                <p:custDataLst>
                  <p:tags r:id="rId4"/>
                </p:custDataLst>
              </p:nvPr>
            </p:nvPicPr>
            <p:blipFill>
              <a:blip r:embed="rId3"/>
              <a:stretch>
                <a:fillRect/>
              </a:stretch>
            </p:blipFill>
            <p:spPr>
              <a:xfrm>
                <a:off x="6132" y="5104"/>
                <a:ext cx="195" cy="225"/>
              </a:xfrm>
              <a:prstGeom prst="rect">
                <a:avLst/>
              </a:prstGeom>
            </p:spPr>
          </p:pic>
          <p:pic>
            <p:nvPicPr>
              <p:cNvPr id="10" name="图片 9"/>
              <p:cNvPicPr>
                <a:picLocks noChangeAspect="1"/>
              </p:cNvPicPr>
              <p:nvPr>
                <p:custDataLst>
                  <p:tags r:id="rId5"/>
                </p:custDataLst>
              </p:nvPr>
            </p:nvPicPr>
            <p:blipFill>
              <a:blip r:embed="rId3"/>
              <a:stretch>
                <a:fillRect/>
              </a:stretch>
            </p:blipFill>
            <p:spPr>
              <a:xfrm>
                <a:off x="6127" y="3562"/>
                <a:ext cx="195" cy="225"/>
              </a:xfrm>
              <a:prstGeom prst="rect">
                <a:avLst/>
              </a:prstGeom>
            </p:spPr>
          </p:pic>
        </p:grpSp>
        <p:pic>
          <p:nvPicPr>
            <p:cNvPr id="2" name="图片 1"/>
            <p:cNvPicPr>
              <a:picLocks noChangeAspect="1"/>
            </p:cNvPicPr>
            <p:nvPr>
              <p:custDataLst>
                <p:tags r:id="rId6"/>
              </p:custDataLst>
            </p:nvPr>
          </p:nvPicPr>
          <p:blipFill>
            <a:blip r:embed="rId7"/>
            <a:stretch>
              <a:fillRect/>
            </a:stretch>
          </p:blipFill>
          <p:spPr>
            <a:xfrm>
              <a:off x="5839" y="3246"/>
              <a:ext cx="483" cy="622"/>
            </a:xfrm>
            <a:prstGeom prst="rect">
              <a:avLst/>
            </a:prstGeom>
          </p:spPr>
        </p:pic>
      </p:grpSp>
      <p:sp>
        <p:nvSpPr>
          <p:cNvPr id="7" name="文本框 2054"/>
          <p:cNvSpPr txBox="1"/>
          <p:nvPr/>
        </p:nvSpPr>
        <p:spPr>
          <a:xfrm>
            <a:off x="611505" y="3358515"/>
            <a:ext cx="8199120" cy="977265"/>
          </a:xfrm>
          <a:prstGeom prst="rect">
            <a:avLst/>
          </a:prstGeom>
          <a:noFill/>
          <a:ln w="9525">
            <a:noFill/>
          </a:ln>
        </p:spPr>
        <p:txBody>
          <a:bodyPr wrap="square">
            <a:spAutoFit/>
          </a:bodyPr>
          <a:lstStyle>
            <a:defPPr>
              <a:defRPr lang="zh-CN"/>
            </a:defPPr>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9pPr>
          </a:lstStyle>
          <a:p>
            <a:pPr marR="0" lvl="0" algn="l" defTabSz="914400" rtl="0">
              <a:lnSpc>
                <a:spcPct val="12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          </a:t>
            </a:r>
            <a:r>
              <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多级放大电路是由多个基本放大电路经过合理连接而组成的。级与级间的连接方式称</a:t>
            </a:r>
            <a:r>
              <a:rPr kumimoji="0" lang="zh-CN" altLang="en-US" b="1" i="0" u="none" strike="noStrike" kern="1200" cap="none" spc="0" normalizeH="0" baseline="0" noProof="0" dirty="0">
                <a:ln>
                  <a:noFill/>
                </a:ln>
                <a:solidFill>
                  <a:srgbClr val="FF0000"/>
                </a:solidFill>
                <a:effectLst/>
                <a:uLnTx/>
                <a:uFillTx/>
                <a:latin typeface="Times New Roman" panose="02020603050405020304" pitchFamily="18" charset="-52"/>
                <a:ea typeface="宋体" panose="02010600030101010101" pitchFamily="2" charset="-122"/>
              </a:rPr>
              <a:t>耦合方式</a:t>
            </a:r>
            <a:r>
              <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a:t>
            </a:r>
            <a:endPar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endParaRPr>
          </a:p>
        </p:txBody>
      </p:sp>
      <p:pic>
        <p:nvPicPr>
          <p:cNvPr id="18" name="图片 17"/>
          <p:cNvPicPr>
            <a:picLocks noChangeAspect="1"/>
          </p:cNvPicPr>
          <p:nvPr>
            <p:custDataLst>
              <p:tags r:id="rId8"/>
            </p:custDataLst>
          </p:nvPr>
        </p:nvPicPr>
        <p:blipFill>
          <a:blip r:embed="rId9"/>
          <a:stretch>
            <a:fillRect/>
          </a:stretch>
        </p:blipFill>
        <p:spPr>
          <a:xfrm>
            <a:off x="915035" y="1558290"/>
            <a:ext cx="314325" cy="314325"/>
          </a:xfrm>
          <a:prstGeom prst="rect">
            <a:avLst/>
          </a:prstGeom>
        </p:spPr>
      </p:pic>
      <p:pic>
        <p:nvPicPr>
          <p:cNvPr id="19" name="图片 18"/>
          <p:cNvPicPr>
            <a:picLocks noChangeAspect="1"/>
          </p:cNvPicPr>
          <p:nvPr>
            <p:custDataLst>
              <p:tags r:id="rId10"/>
            </p:custDataLst>
          </p:nvPr>
        </p:nvPicPr>
        <p:blipFill>
          <a:blip r:embed="rId9"/>
          <a:stretch>
            <a:fillRect/>
          </a:stretch>
        </p:blipFill>
        <p:spPr>
          <a:xfrm>
            <a:off x="915035" y="2568575"/>
            <a:ext cx="314325" cy="314325"/>
          </a:xfrm>
          <a:prstGeom prst="rect">
            <a:avLst/>
          </a:prstGeom>
        </p:spPr>
      </p:pic>
      <p:pic>
        <p:nvPicPr>
          <p:cNvPr id="20" name="图片 19" descr="Dz030201"/>
          <p:cNvPicPr>
            <a:picLocks noChangeAspect="1"/>
          </p:cNvPicPr>
          <p:nvPr>
            <p:custDataLst>
              <p:tags r:id="rId11"/>
            </p:custDataLst>
          </p:nvPr>
        </p:nvPicPr>
        <p:blipFill>
          <a:blip r:embed="rId1">
            <a:clrChange>
              <a:clrFrom>
                <a:srgbClr val="FFFFFF"/>
              </a:clrFrom>
              <a:clrTo>
                <a:srgbClr val="FFFFFF">
                  <a:alpha val="0"/>
                </a:srgbClr>
              </a:clrTo>
            </a:clrChange>
          </a:blip>
          <a:srcRect t="-8511" r="87645" b="-10638"/>
          <a:stretch>
            <a:fillRect/>
          </a:stretch>
        </p:blipFill>
        <p:spPr>
          <a:xfrm>
            <a:off x="323850" y="1535430"/>
            <a:ext cx="1080135" cy="1457325"/>
          </a:xfrm>
          <a:prstGeom prst="rect">
            <a:avLst/>
          </a:prstGeom>
          <a:solidFill>
            <a:srgbClr val="FFFFFF"/>
          </a:solidFill>
          <a:ln w="9525">
            <a:noFill/>
          </a:ln>
        </p:spPr>
      </p:pic>
      <p:grpSp>
        <p:nvGrpSpPr>
          <p:cNvPr id="21" name="组合 20"/>
          <p:cNvGrpSpPr/>
          <p:nvPr/>
        </p:nvGrpSpPr>
        <p:grpSpPr>
          <a:xfrm>
            <a:off x="3347720" y="1532255"/>
            <a:ext cx="2935605" cy="1457325"/>
            <a:chOff x="5272" y="2974"/>
            <a:chExt cx="4623" cy="2295"/>
          </a:xfrm>
        </p:grpSpPr>
        <p:pic>
          <p:nvPicPr>
            <p:cNvPr id="22" name="图片 21" descr="Dz030201"/>
            <p:cNvPicPr>
              <a:picLocks noChangeAspect="1"/>
            </p:cNvPicPr>
            <p:nvPr>
              <p:custDataLst>
                <p:tags r:id="rId12"/>
              </p:custDataLst>
            </p:nvPr>
          </p:nvPicPr>
          <p:blipFill>
            <a:blip r:embed="rId1">
              <a:clrChange>
                <a:clrFrom>
                  <a:srgbClr val="FFFFFF"/>
                </a:clrFrom>
                <a:clrTo>
                  <a:srgbClr val="FFFFFF">
                    <a:alpha val="0"/>
                  </a:srgbClr>
                </a:clrTo>
              </a:clrChange>
            </a:blip>
            <a:srcRect l="34611" t="-8511" r="32462" b="-10638"/>
            <a:stretch>
              <a:fillRect/>
            </a:stretch>
          </p:blipFill>
          <p:spPr>
            <a:xfrm>
              <a:off x="5272" y="2974"/>
              <a:ext cx="4533" cy="2295"/>
            </a:xfrm>
            <a:prstGeom prst="rect">
              <a:avLst/>
            </a:prstGeom>
            <a:solidFill>
              <a:srgbClr val="FFFFFF"/>
            </a:solidFill>
            <a:ln w="9525">
              <a:noFill/>
            </a:ln>
          </p:spPr>
        </p:pic>
        <p:pic>
          <p:nvPicPr>
            <p:cNvPr id="23" name="图片 22"/>
            <p:cNvPicPr>
              <a:picLocks noChangeAspect="1"/>
            </p:cNvPicPr>
            <p:nvPr>
              <p:custDataLst>
                <p:tags r:id="rId13"/>
              </p:custDataLst>
            </p:nvPr>
          </p:nvPicPr>
          <p:blipFill>
            <a:blip r:embed="rId14"/>
            <a:stretch>
              <a:fillRect/>
            </a:stretch>
          </p:blipFill>
          <p:spPr>
            <a:xfrm>
              <a:off x="9355" y="3473"/>
              <a:ext cx="540" cy="1256"/>
            </a:xfrm>
            <a:prstGeom prst="rect">
              <a:avLst/>
            </a:prstGeom>
          </p:spPr>
        </p:pic>
      </p:grpSp>
      <p:pic>
        <p:nvPicPr>
          <p:cNvPr id="13" name="图片 12" descr="Dz030201"/>
          <p:cNvPicPr>
            <a:picLocks noChangeAspect="1"/>
          </p:cNvPicPr>
          <p:nvPr/>
        </p:nvPicPr>
        <p:blipFill>
          <a:blip r:embed="rId1">
            <a:clrChange>
              <a:clrFrom>
                <a:srgbClr val="FFFFFF"/>
              </a:clrFrom>
              <a:clrTo>
                <a:srgbClr val="FFFFFF">
                  <a:alpha val="0"/>
                </a:srgbClr>
              </a:clrTo>
            </a:clrChange>
          </a:blip>
          <a:srcRect l="63768" t="-8511" b="-10638"/>
          <a:stretch>
            <a:fillRect/>
          </a:stretch>
        </p:blipFill>
        <p:spPr>
          <a:xfrm>
            <a:off x="5911850" y="1532255"/>
            <a:ext cx="3167380" cy="1457325"/>
          </a:xfrm>
          <a:prstGeom prst="rect">
            <a:avLst/>
          </a:prstGeom>
          <a:solidFill>
            <a:srgbClr val="FFFFFF"/>
          </a:solidFill>
          <a:ln w="9525">
            <a:noFill/>
          </a:ln>
        </p:spPr>
      </p:pic>
      <p:sp>
        <p:nvSpPr>
          <p:cNvPr id="20482" name="标题 20481"/>
          <p:cNvSpPr>
            <a:spLocks noGrp="1"/>
          </p:cNvSpPr>
          <p:nvPr/>
        </p:nvSpPr>
        <p:spPr>
          <a:xfrm>
            <a:off x="323850" y="692785"/>
            <a:ext cx="6118860" cy="5334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a:lstStyle>
          <a:p>
            <a:pPr algn="l" eaLnBrk="0" hangingPunct="0">
              <a:buClrTx/>
              <a:buSzTx/>
              <a:buFontTx/>
            </a:pPr>
            <a:r>
              <a:rPr kumimoji="1" lang="zh-CN" altLang="en-US" sz="3200" dirty="0">
                <a:solidFill>
                  <a:srgbClr val="FF0000"/>
                </a:solidFill>
                <a:latin typeface="黑体" panose="02010609060101010101" pitchFamily="2" charset="-122"/>
                <a:ea typeface="黑体" panose="02010609060101010101" pitchFamily="2" charset="-122"/>
                <a:cs typeface="+mn-cs"/>
              </a:rPr>
              <a:t>一、</a:t>
            </a:r>
            <a:r>
              <a:rPr kumimoji="1" lang="zh-CN" altLang="en-US" sz="3200" dirty="0">
                <a:solidFill>
                  <a:srgbClr val="FF0000"/>
                </a:solidFill>
                <a:latin typeface="黑体" panose="02010609060101010101" pitchFamily="2" charset="-122"/>
                <a:ea typeface="黑体" panose="02010609060101010101" pitchFamily="2" charset="-122"/>
                <a:sym typeface="+mn-ea"/>
              </a:rPr>
              <a:t>多级放大电路的</a:t>
            </a:r>
            <a:r>
              <a:rPr kumimoji="1" lang="zh-CN" altLang="en-US" sz="3200" dirty="0">
                <a:solidFill>
                  <a:srgbClr val="FF0000"/>
                </a:solidFill>
                <a:latin typeface="黑体" panose="02010609060101010101" pitchFamily="2" charset="-122"/>
                <a:ea typeface="黑体" panose="02010609060101010101" pitchFamily="2" charset="-122"/>
                <a:cs typeface="+mn-cs"/>
              </a:rPr>
              <a:t>耦合方式</a:t>
            </a:r>
            <a:endParaRPr kumimoji="1" lang="zh-CN" altLang="en-US" sz="3200" dirty="0">
              <a:solidFill>
                <a:srgbClr val="FF0000"/>
              </a:solidFill>
              <a:latin typeface="黑体" panose="02010609060101010101" pitchFamily="2" charset="-122"/>
              <a:ea typeface="黑体" panose="02010609060101010101" pitchFamily="2" charset="-122"/>
              <a:cs typeface="+mn-cs"/>
            </a:endParaRPr>
          </a:p>
        </p:txBody>
      </p:sp>
      <p:sp>
        <p:nvSpPr>
          <p:cNvPr id="3" name="文本占位符 12290"/>
          <p:cNvSpPr>
            <a:spLocks noGrp="1"/>
          </p:cNvSpPr>
          <p:nvPr/>
        </p:nvSpPr>
        <p:spPr>
          <a:xfrm>
            <a:off x="467995" y="4438015"/>
            <a:ext cx="8341995" cy="1169670"/>
          </a:xfrm>
          <a:prstGeom prst="rect">
            <a:avLst/>
          </a:prstGeom>
          <a:noFill/>
          <a:ln w="9525">
            <a:noFill/>
          </a:ln>
        </p:spPr>
        <p:txBody>
          <a:bodyPr lIns="92075" tIns="46038" rIns="92075" bIns="46038"/>
          <a:lstStyle>
            <a:lvl1pPr marL="342900" lvl="0" indent="-3429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9pPr>
          </a:lstStyle>
          <a:p>
            <a:pPr marL="0" indent="0" algn="just">
              <a:lnSpc>
                <a:spcPct val="120000"/>
              </a:lnSpc>
              <a:spcBef>
                <a:spcPts val="0"/>
              </a:spcBef>
              <a:buNone/>
            </a:pPr>
            <a:r>
              <a:rPr lang="en-US" dirty="0">
                <a:latin typeface="宋体" panose="02010600030101010101" pitchFamily="2" charset="-122"/>
                <a:ea typeface="宋体" panose="02010600030101010101" pitchFamily="2" charset="-122"/>
                <a:cs typeface="宋体" panose="02010600030101010101" pitchFamily="2" charset="-122"/>
              </a:rPr>
              <a:t>    </a:t>
            </a:r>
            <a:r>
              <a:rPr dirty="0">
                <a:latin typeface="宋体" panose="02010600030101010101" pitchFamily="2" charset="-122"/>
                <a:ea typeface="宋体" panose="02010600030101010101" pitchFamily="2" charset="-122"/>
                <a:cs typeface="宋体" panose="02010600030101010101" pitchFamily="2" charset="-122"/>
              </a:rPr>
              <a:t>放大电路的级间耦合必须要保证信号的传输，且保证各级的静态工作点正确。</a:t>
            </a:r>
            <a:endParaRPr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482"/>
                                        </p:tgtEl>
                                        <p:attrNameLst>
                                          <p:attrName>style.visibility</p:attrName>
                                        </p:attrNameLst>
                                      </p:cBhvr>
                                      <p:to>
                                        <p:strVal val="visible"/>
                                      </p:to>
                                    </p:set>
                                    <p:animEffect transition="in" filter="blinds(horizontal)">
                                      <p:cBhvr>
                                        <p:cTn id="22" dur="500"/>
                                        <p:tgtEl>
                                          <p:spTgt spid="20482"/>
                                        </p:tgtEl>
                                      </p:cBhvr>
                                    </p:animEffect>
                                  </p:childTnLst>
                                </p:cTn>
                              </p:par>
                            </p:childTnLst>
                          </p:cTn>
                        </p:par>
                        <p:par>
                          <p:cTn id="23" fill="hold">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linds(horizontal)">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2048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32" name="图片 26631" descr="Dz040201"/>
          <p:cNvPicPr>
            <a:picLocks noChangeAspect="1"/>
          </p:cNvPicPr>
          <p:nvPr>
            <p:custDataLst>
              <p:tags r:id="rId1"/>
            </p:custDataLst>
          </p:nvPr>
        </p:nvPicPr>
        <p:blipFill>
          <a:blip r:embed="rId2"/>
          <a:stretch>
            <a:fillRect/>
          </a:stretch>
        </p:blipFill>
        <p:spPr>
          <a:xfrm>
            <a:off x="777875" y="2254250"/>
            <a:ext cx="3195955" cy="3451225"/>
          </a:xfrm>
          <a:prstGeom prst="rect">
            <a:avLst/>
          </a:prstGeom>
          <a:noFill/>
          <a:ln w="9525">
            <a:noFill/>
          </a:ln>
        </p:spPr>
      </p:pic>
      <p:sp>
        <p:nvSpPr>
          <p:cNvPr id="22" name="矩形 21"/>
          <p:cNvSpPr/>
          <p:nvPr/>
        </p:nvSpPr>
        <p:spPr>
          <a:xfrm>
            <a:off x="4859020" y="2717165"/>
            <a:ext cx="3240405" cy="1368425"/>
          </a:xfrm>
          <a:prstGeom prst="rect">
            <a:avLst/>
          </a:prstGeom>
          <a:solidFill>
            <a:srgbClr val="66FF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graphicFrame>
        <p:nvGraphicFramePr>
          <p:cNvPr id="6146" name="Object 1"/>
          <p:cNvGraphicFramePr>
            <a:graphicFrameLocks noChangeAspect="1"/>
          </p:cNvGraphicFramePr>
          <p:nvPr/>
        </p:nvGraphicFramePr>
        <p:xfrm>
          <a:off x="5004246" y="954723"/>
          <a:ext cx="1080135" cy="457200"/>
        </p:xfrm>
        <a:graphic>
          <a:graphicData uri="http://schemas.openxmlformats.org/presentationml/2006/ole">
            <mc:AlternateContent xmlns:mc="http://schemas.openxmlformats.org/markup-compatibility/2006">
              <mc:Choice xmlns:v="urn:schemas-microsoft-com:vml" Requires="v">
                <p:oleObj spid="_x0000_s2" name="Equation" r:id="rId3" imgW="545465" imgH="228600" progId="Equation.DSMT4">
                  <p:embed/>
                </p:oleObj>
              </mc:Choice>
              <mc:Fallback>
                <p:oleObj name="Equation" r:id="rId3" imgW="545465" imgH="228600" progId="Equation.DSMT4">
                  <p:embed/>
                  <p:pic>
                    <p:nvPicPr>
                      <p:cNvPr id="0" name="Object 1"/>
                      <p:cNvPicPr>
                        <a:picLocks noChangeAspect="1" noChangeArrowheads="1"/>
                      </p:cNvPicPr>
                      <p:nvPr/>
                    </p:nvPicPr>
                    <p:blipFill>
                      <a:blip r:embed="rId4"/>
                      <a:srcRect/>
                      <a:stretch>
                        <a:fillRect/>
                      </a:stretch>
                    </p:blipFill>
                    <p:spPr bwMode="auto">
                      <a:xfrm>
                        <a:off x="5004246" y="954723"/>
                        <a:ext cx="1080135" cy="457200"/>
                      </a:xfrm>
                      <a:prstGeom prst="rect">
                        <a:avLst/>
                      </a:prstGeom>
                      <a:noFill/>
                      <a:ln>
                        <a:noFill/>
                      </a:ln>
                    </p:spPr>
                  </p:pic>
                </p:oleObj>
              </mc:Fallback>
            </mc:AlternateContent>
          </a:graphicData>
        </a:graphic>
      </p:graphicFrame>
      <p:graphicFrame>
        <p:nvGraphicFramePr>
          <p:cNvPr id="9" name="Object 1"/>
          <p:cNvGraphicFramePr>
            <a:graphicFrameLocks noChangeAspect="1"/>
          </p:cNvGraphicFramePr>
          <p:nvPr>
            <p:custDataLst>
              <p:tags r:id="rId5"/>
            </p:custDataLst>
          </p:nvPr>
        </p:nvGraphicFramePr>
        <p:xfrm>
          <a:off x="7308661" y="764223"/>
          <a:ext cx="1508125" cy="838200"/>
        </p:xfrm>
        <a:graphic>
          <a:graphicData uri="http://schemas.openxmlformats.org/presentationml/2006/ole">
            <mc:AlternateContent xmlns:mc="http://schemas.openxmlformats.org/markup-compatibility/2006">
              <mc:Choice xmlns:v="urn:schemas-microsoft-com:vml" Requires="v">
                <p:oleObj spid="_x0000_s3" name="Equation" r:id="rId6" imgW="762000" imgH="419100" progId="Equation.DSMT4">
                  <p:embed/>
                </p:oleObj>
              </mc:Choice>
              <mc:Fallback>
                <p:oleObj name="Equation" r:id="rId6" imgW="762000" imgH="419100" progId="Equation.DSMT4">
                  <p:embed/>
                  <p:pic>
                    <p:nvPicPr>
                      <p:cNvPr id="0" name="Object 1"/>
                      <p:cNvPicPr>
                        <a:picLocks noChangeAspect="1" noChangeArrowheads="1"/>
                      </p:cNvPicPr>
                      <p:nvPr/>
                    </p:nvPicPr>
                    <p:blipFill>
                      <a:blip r:embed="rId7"/>
                      <a:srcRect/>
                      <a:stretch>
                        <a:fillRect/>
                      </a:stretch>
                    </p:blipFill>
                    <p:spPr bwMode="auto">
                      <a:xfrm>
                        <a:off x="7308661" y="764223"/>
                        <a:ext cx="1508125" cy="838200"/>
                      </a:xfrm>
                      <a:prstGeom prst="rect">
                        <a:avLst/>
                      </a:prstGeom>
                      <a:noFill/>
                      <a:ln>
                        <a:noFill/>
                      </a:ln>
                    </p:spPr>
                  </p:pic>
                </p:oleObj>
              </mc:Fallback>
            </mc:AlternateContent>
          </a:graphicData>
        </a:graphic>
      </p:graphicFrame>
      <p:graphicFrame>
        <p:nvGraphicFramePr>
          <p:cNvPr id="11" name="Object 1"/>
          <p:cNvGraphicFramePr>
            <a:graphicFrameLocks noChangeAspect="1"/>
          </p:cNvGraphicFramePr>
          <p:nvPr>
            <p:custDataLst>
              <p:tags r:id="rId8"/>
            </p:custDataLst>
          </p:nvPr>
        </p:nvGraphicFramePr>
        <p:xfrm>
          <a:off x="6084698" y="954723"/>
          <a:ext cx="1206500" cy="457200"/>
        </p:xfrm>
        <a:graphic>
          <a:graphicData uri="http://schemas.openxmlformats.org/presentationml/2006/ole">
            <mc:AlternateContent xmlns:mc="http://schemas.openxmlformats.org/markup-compatibility/2006">
              <mc:Choice xmlns:v="urn:schemas-microsoft-com:vml" Requires="v">
                <p:oleObj spid="_x0000_s5" name="Equation" r:id="rId9" imgW="609600" imgH="228600" progId="Equation.DSMT4">
                  <p:embed/>
                </p:oleObj>
              </mc:Choice>
              <mc:Fallback>
                <p:oleObj name="Equation" r:id="rId9" imgW="609600" imgH="228600" progId="Equation.DSMT4">
                  <p:embed/>
                  <p:pic>
                    <p:nvPicPr>
                      <p:cNvPr id="0" name="Object 1"/>
                      <p:cNvPicPr>
                        <a:picLocks noChangeAspect="1" noChangeArrowheads="1"/>
                      </p:cNvPicPr>
                      <p:nvPr/>
                    </p:nvPicPr>
                    <p:blipFill>
                      <a:blip r:embed="rId10"/>
                      <a:srcRect/>
                      <a:stretch>
                        <a:fillRect/>
                      </a:stretch>
                    </p:blipFill>
                    <p:spPr bwMode="auto">
                      <a:xfrm>
                        <a:off x="6084698" y="954723"/>
                        <a:ext cx="1206500" cy="457200"/>
                      </a:xfrm>
                      <a:prstGeom prst="rect">
                        <a:avLst/>
                      </a:prstGeom>
                      <a:noFill/>
                      <a:ln>
                        <a:noFill/>
                      </a:ln>
                    </p:spPr>
                  </p:pic>
                </p:oleObj>
              </mc:Fallback>
            </mc:AlternateContent>
          </a:graphicData>
        </a:graphic>
      </p:graphicFrame>
      <p:graphicFrame>
        <p:nvGraphicFramePr>
          <p:cNvPr id="13" name="Object 1"/>
          <p:cNvGraphicFramePr>
            <a:graphicFrameLocks noChangeAspect="1"/>
          </p:cNvGraphicFramePr>
          <p:nvPr>
            <p:custDataLst>
              <p:tags r:id="rId11"/>
            </p:custDataLst>
          </p:nvPr>
        </p:nvGraphicFramePr>
        <p:xfrm>
          <a:off x="5435411" y="1682115"/>
          <a:ext cx="1508125" cy="838200"/>
        </p:xfrm>
        <a:graphic>
          <a:graphicData uri="http://schemas.openxmlformats.org/presentationml/2006/ole">
            <mc:AlternateContent xmlns:mc="http://schemas.openxmlformats.org/markup-compatibility/2006">
              <mc:Choice xmlns:v="urn:schemas-microsoft-com:vml" Requires="v">
                <p:oleObj spid="_x0000_s6" name="Equation" r:id="rId12" imgW="762000" imgH="419100" progId="Equation.DSMT4">
                  <p:embed/>
                </p:oleObj>
              </mc:Choice>
              <mc:Fallback>
                <p:oleObj name="Equation" r:id="rId12" imgW="762000" imgH="419100" progId="Equation.DSMT4">
                  <p:embed/>
                  <p:pic>
                    <p:nvPicPr>
                      <p:cNvPr id="0" name="Object 1"/>
                      <p:cNvPicPr>
                        <a:picLocks noChangeAspect="1" noChangeArrowheads="1"/>
                      </p:cNvPicPr>
                      <p:nvPr/>
                    </p:nvPicPr>
                    <p:blipFill>
                      <a:blip r:embed="rId13"/>
                      <a:srcRect/>
                      <a:stretch>
                        <a:fillRect/>
                      </a:stretch>
                    </p:blipFill>
                    <p:spPr bwMode="auto">
                      <a:xfrm>
                        <a:off x="5435411" y="1682115"/>
                        <a:ext cx="1508125" cy="838200"/>
                      </a:xfrm>
                      <a:prstGeom prst="rect">
                        <a:avLst/>
                      </a:prstGeom>
                      <a:noFill/>
                      <a:ln>
                        <a:noFill/>
                      </a:ln>
                    </p:spPr>
                  </p:pic>
                </p:oleObj>
              </mc:Fallback>
            </mc:AlternateContent>
          </a:graphicData>
        </a:graphic>
      </p:graphicFrame>
      <p:graphicFrame>
        <p:nvGraphicFramePr>
          <p:cNvPr id="16" name="Object 1"/>
          <p:cNvGraphicFramePr>
            <a:graphicFrameLocks noChangeAspect="1"/>
          </p:cNvGraphicFramePr>
          <p:nvPr>
            <p:custDataLst>
              <p:tags r:id="rId14"/>
            </p:custDataLst>
          </p:nvPr>
        </p:nvGraphicFramePr>
        <p:xfrm>
          <a:off x="6943536" y="1682115"/>
          <a:ext cx="2136775" cy="838200"/>
        </p:xfrm>
        <a:graphic>
          <a:graphicData uri="http://schemas.openxmlformats.org/presentationml/2006/ole">
            <mc:AlternateContent xmlns:mc="http://schemas.openxmlformats.org/markup-compatibility/2006">
              <mc:Choice xmlns:v="urn:schemas-microsoft-com:vml" Requires="v">
                <p:oleObj spid="_x0000_s7" name="Equation" r:id="rId15" imgW="1079500" imgH="419100" progId="Equation.DSMT4">
                  <p:embed/>
                </p:oleObj>
              </mc:Choice>
              <mc:Fallback>
                <p:oleObj name="Equation" r:id="rId15" imgW="1079500" imgH="419100" progId="Equation.DSMT4">
                  <p:embed/>
                  <p:pic>
                    <p:nvPicPr>
                      <p:cNvPr id="0" name="Object 1"/>
                      <p:cNvPicPr>
                        <a:picLocks noChangeAspect="1" noChangeArrowheads="1"/>
                      </p:cNvPicPr>
                      <p:nvPr/>
                    </p:nvPicPr>
                    <p:blipFill>
                      <a:blip r:embed="rId16"/>
                      <a:srcRect/>
                      <a:stretch>
                        <a:fillRect/>
                      </a:stretch>
                    </p:blipFill>
                    <p:spPr bwMode="auto">
                      <a:xfrm>
                        <a:off x="6943536" y="1682115"/>
                        <a:ext cx="2136775" cy="838200"/>
                      </a:xfrm>
                      <a:prstGeom prst="rect">
                        <a:avLst/>
                      </a:prstGeom>
                      <a:solidFill>
                        <a:schemeClr val="bg1"/>
                      </a:solidFill>
                      <a:ln>
                        <a:noFill/>
                      </a:ln>
                    </p:spPr>
                  </p:pic>
                </p:oleObj>
              </mc:Fallback>
            </mc:AlternateContent>
          </a:graphicData>
        </a:graphic>
      </p:graphicFrame>
      <p:graphicFrame>
        <p:nvGraphicFramePr>
          <p:cNvPr id="18" name="Object 1"/>
          <p:cNvGraphicFramePr>
            <a:graphicFrameLocks noChangeAspect="1"/>
          </p:cNvGraphicFramePr>
          <p:nvPr>
            <p:custDataLst>
              <p:tags r:id="rId17"/>
            </p:custDataLst>
          </p:nvPr>
        </p:nvGraphicFramePr>
        <p:xfrm>
          <a:off x="5075048" y="2810193"/>
          <a:ext cx="2212340" cy="1219200"/>
        </p:xfrm>
        <a:graphic>
          <a:graphicData uri="http://schemas.openxmlformats.org/presentationml/2006/ole">
            <mc:AlternateContent xmlns:mc="http://schemas.openxmlformats.org/markup-compatibility/2006">
              <mc:Choice xmlns:v="urn:schemas-microsoft-com:vml" Requires="v">
                <p:oleObj spid="_x0000_s8" name="Equation" r:id="rId18" imgW="1117600" imgH="609600" progId="Equation.DSMT4">
                  <p:embed/>
                </p:oleObj>
              </mc:Choice>
              <mc:Fallback>
                <p:oleObj name="Equation" r:id="rId18" imgW="1117600" imgH="609600" progId="Equation.DSMT4">
                  <p:embed/>
                  <p:pic>
                    <p:nvPicPr>
                      <p:cNvPr id="0" name="Object 1"/>
                      <p:cNvPicPr>
                        <a:picLocks noChangeAspect="1" noChangeArrowheads="1"/>
                      </p:cNvPicPr>
                      <p:nvPr/>
                    </p:nvPicPr>
                    <p:blipFill>
                      <a:blip r:embed="rId19"/>
                      <a:srcRect/>
                      <a:stretch>
                        <a:fillRect/>
                      </a:stretch>
                    </p:blipFill>
                    <p:spPr bwMode="auto">
                      <a:xfrm>
                        <a:off x="5075048" y="2810193"/>
                        <a:ext cx="2212340" cy="1219200"/>
                      </a:xfrm>
                      <a:prstGeom prst="rect">
                        <a:avLst/>
                      </a:prstGeom>
                      <a:noFill/>
                      <a:ln>
                        <a:noFill/>
                      </a:ln>
                    </p:spPr>
                  </p:pic>
                </p:oleObj>
              </mc:Fallback>
            </mc:AlternateContent>
          </a:graphicData>
        </a:graphic>
      </p:graphicFrame>
      <p:graphicFrame>
        <p:nvGraphicFramePr>
          <p:cNvPr id="20" name="Object 1"/>
          <p:cNvGraphicFramePr>
            <a:graphicFrameLocks noChangeAspect="1"/>
          </p:cNvGraphicFramePr>
          <p:nvPr>
            <p:custDataLst>
              <p:tags r:id="rId20"/>
            </p:custDataLst>
          </p:nvPr>
        </p:nvGraphicFramePr>
        <p:xfrm>
          <a:off x="7287071" y="2933383"/>
          <a:ext cx="578485" cy="457200"/>
        </p:xfrm>
        <a:graphic>
          <a:graphicData uri="http://schemas.openxmlformats.org/presentationml/2006/ole">
            <mc:AlternateContent xmlns:mc="http://schemas.openxmlformats.org/markup-compatibility/2006">
              <mc:Choice xmlns:v="urn:schemas-microsoft-com:vml" Requires="v">
                <p:oleObj spid="_x0000_s10" name="Equation" r:id="rId21" imgW="292100" imgH="228600" progId="Equation.DSMT4">
                  <p:embed/>
                </p:oleObj>
              </mc:Choice>
              <mc:Fallback>
                <p:oleObj name="Equation" r:id="rId21" imgW="292100" imgH="228600" progId="Equation.DSMT4">
                  <p:embed/>
                  <p:pic>
                    <p:nvPicPr>
                      <p:cNvPr id="0" name="Object 1"/>
                      <p:cNvPicPr>
                        <a:picLocks noChangeAspect="1" noChangeArrowheads="1"/>
                      </p:cNvPicPr>
                      <p:nvPr/>
                    </p:nvPicPr>
                    <p:blipFill>
                      <a:blip r:embed="rId22"/>
                      <a:srcRect/>
                      <a:stretch>
                        <a:fillRect/>
                      </a:stretch>
                    </p:blipFill>
                    <p:spPr bwMode="auto">
                      <a:xfrm>
                        <a:off x="7287071" y="2933383"/>
                        <a:ext cx="578485" cy="457200"/>
                      </a:xfrm>
                      <a:prstGeom prst="rect">
                        <a:avLst/>
                      </a:prstGeom>
                      <a:noFill/>
                      <a:ln>
                        <a:noFill/>
                      </a:ln>
                    </p:spPr>
                  </p:pic>
                </p:oleObj>
              </mc:Fallback>
            </mc:AlternateContent>
          </a:graphicData>
        </a:graphic>
      </p:graphicFrame>
      <p:graphicFrame>
        <p:nvGraphicFramePr>
          <p:cNvPr id="26635" name="对象 26634"/>
          <p:cNvGraphicFramePr/>
          <p:nvPr>
            <p:custDataLst>
              <p:tags r:id="rId23"/>
            </p:custDataLst>
          </p:nvPr>
        </p:nvGraphicFramePr>
        <p:xfrm>
          <a:off x="4859020" y="4264978"/>
          <a:ext cx="2376805" cy="784860"/>
        </p:xfrm>
        <a:graphic>
          <a:graphicData uri="http://schemas.openxmlformats.org/presentationml/2006/ole">
            <mc:AlternateContent xmlns:mc="http://schemas.openxmlformats.org/markup-compatibility/2006">
              <mc:Choice xmlns:v="urn:schemas-microsoft-com:vml" Requires="v">
                <p:oleObj spid="_x0000_s12" name="" r:id="rId24" imgW="1041400" imgH="393700" progId="Equation.3">
                  <p:embed/>
                </p:oleObj>
              </mc:Choice>
              <mc:Fallback>
                <p:oleObj name="" r:id="rId24" imgW="1041400" imgH="393700" progId="Equation.3">
                  <p:embed/>
                  <p:pic>
                    <p:nvPicPr>
                      <p:cNvPr id="0" name="图片 3083"/>
                      <p:cNvPicPr/>
                      <p:nvPr/>
                    </p:nvPicPr>
                    <p:blipFill>
                      <a:blip r:embed="rId25"/>
                      <a:stretch>
                        <a:fillRect/>
                      </a:stretch>
                    </p:blipFill>
                    <p:spPr>
                      <a:xfrm>
                        <a:off x="4859020" y="4264978"/>
                        <a:ext cx="2376805" cy="78486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25" name="文本框 24"/>
          <p:cNvSpPr txBox="1"/>
          <p:nvPr/>
        </p:nvSpPr>
        <p:spPr>
          <a:xfrm>
            <a:off x="473710" y="6028055"/>
            <a:ext cx="4098290" cy="460375"/>
          </a:xfrm>
          <a:prstGeom prst="rect">
            <a:avLst/>
          </a:prstGeom>
          <a:noFill/>
        </p:spPr>
        <p:txBody>
          <a:bodyPr wrap="square" rtlCol="0">
            <a:spAutoFit/>
          </a:bodyPr>
          <a:lstStyle/>
          <a:p>
            <a:r>
              <a:rPr lang="en-US" altLang="zh-CN" sz="2400" b="1" i="1">
                <a:latin typeface="Times New Roman" panose="02020603050405020304" pitchFamily="18" charset="0"/>
                <a:cs typeface="Times New Roman" panose="02020603050405020304" pitchFamily="18" charset="0"/>
              </a:rPr>
              <a:t>R</a:t>
            </a:r>
            <a:r>
              <a:rPr lang="en-US" altLang="zh-CN" sz="2400" b="1" baseline="-25000">
                <a:latin typeface="Times New Roman" panose="02020603050405020304" pitchFamily="18" charset="0"/>
                <a:cs typeface="Times New Roman" panose="02020603050405020304" pitchFamily="18" charset="0"/>
              </a:rPr>
              <a:t>e2</a:t>
            </a:r>
            <a:r>
              <a:rPr lang="zh-CN" altLang="en-US" sz="2400" b="1">
                <a:latin typeface="Times New Roman" panose="02020603050405020304" pitchFamily="18" charset="0"/>
                <a:cs typeface="Times New Roman" panose="02020603050405020304" pitchFamily="18" charset="0"/>
              </a:rPr>
              <a:t>的作用：增大</a:t>
            </a:r>
            <a:r>
              <a:rPr lang="en-US" altLang="zh-CN" sz="2400" b="1">
                <a:latin typeface="Times New Roman" panose="02020603050405020304" pitchFamily="18" charset="0"/>
                <a:cs typeface="Times New Roman" panose="02020603050405020304" pitchFamily="18" charset="0"/>
              </a:rPr>
              <a:t> </a:t>
            </a:r>
            <a:r>
              <a:rPr lang="en-US" altLang="zh-CN" sz="2400" b="1" i="1">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E2</a:t>
            </a:r>
            <a:r>
              <a:rPr lang="zh-CN" altLang="en-US" sz="2400" b="1">
                <a:latin typeface="Times New Roman" panose="02020603050405020304" pitchFamily="18" charset="0"/>
                <a:cs typeface="Times New Roman" panose="02020603050405020304" pitchFamily="18" charset="0"/>
              </a:rPr>
              <a:t>，提高</a:t>
            </a:r>
            <a:r>
              <a:rPr lang="en-US" altLang="zh-CN" sz="2400" b="1">
                <a:latin typeface="Times New Roman" panose="02020603050405020304" pitchFamily="18" charset="0"/>
                <a:cs typeface="Times New Roman" panose="02020603050405020304" pitchFamily="18" charset="0"/>
              </a:rPr>
              <a:t> </a:t>
            </a:r>
            <a:r>
              <a:rPr lang="zh-CN" altLang="en-US" sz="2400" b="1" i="1">
                <a:latin typeface="Times New Roman" panose="02020603050405020304" pitchFamily="18" charset="0"/>
                <a:cs typeface="Times New Roman" panose="02020603050405020304" pitchFamily="18" charset="0"/>
              </a:rPr>
              <a:t>β</a:t>
            </a:r>
            <a:endParaRPr lang="zh-CN" altLang="en-US" sz="2400" b="1" i="1">
              <a:latin typeface="Times New Roman" panose="02020603050405020304" pitchFamily="18" charset="0"/>
              <a:cs typeface="Times New Roman" panose="02020603050405020304" pitchFamily="18" charset="0"/>
            </a:endParaRPr>
          </a:p>
        </p:txBody>
      </p:sp>
      <p:sp>
        <p:nvSpPr>
          <p:cNvPr id="28" name="标题 6149"/>
          <p:cNvSpPr>
            <a:spLocks noGrp="1"/>
          </p:cNvSpPr>
          <p:nvPr/>
        </p:nvSpPr>
        <p:spPr>
          <a:xfrm>
            <a:off x="360680" y="539115"/>
            <a:ext cx="4820285" cy="9144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eaLnBrk="0" hangingPunct="0">
              <a:buClrTx/>
              <a:buSzTx/>
              <a:buFontTx/>
            </a:pPr>
            <a:r>
              <a:rPr kumimoji="1" lang="zh-CN" altLang="en-US" sz="3200" dirty="0">
                <a:solidFill>
                  <a:srgbClr val="FF0000"/>
                </a:solidFill>
                <a:latin typeface="黑体" panose="02010609060101010101" pitchFamily="2" charset="-122"/>
                <a:ea typeface="黑体" panose="02010609060101010101" pitchFamily="2" charset="-122"/>
                <a:cs typeface="+mn-cs"/>
              </a:rPr>
              <a:t>四、精密镜像电流源</a:t>
            </a:r>
            <a:endParaRPr kumimoji="1" lang="zh-CN" altLang="en-US" sz="3200" dirty="0">
              <a:solidFill>
                <a:srgbClr val="FF0000"/>
              </a:solidFill>
              <a:latin typeface="黑体" panose="02010609060101010101" pitchFamily="2" charset="-122"/>
              <a:ea typeface="黑体" panose="02010609060101010101" pitchFamily="2" charset="-122"/>
              <a:cs typeface="+mn-cs"/>
            </a:endParaRPr>
          </a:p>
        </p:txBody>
      </p:sp>
      <p:sp>
        <p:nvSpPr>
          <p:cNvPr id="29" name="文本框 19469"/>
          <p:cNvSpPr txBox="1"/>
          <p:nvPr/>
        </p:nvSpPr>
        <p:spPr>
          <a:xfrm>
            <a:off x="4787265" y="5200015"/>
            <a:ext cx="3742055" cy="1420495"/>
          </a:xfrm>
          <a:prstGeom prst="rect">
            <a:avLst/>
          </a:prstGeom>
          <a:noFill/>
          <a:ln w="9525">
            <a:noFill/>
          </a:ln>
        </p:spPr>
        <p:txBody>
          <a:bodyPr wrap="square">
            <a:spAutoFit/>
          </a:bodyPr>
          <a:lstStyle>
            <a:defPPr>
              <a:defRPr lang="zh-CN"/>
            </a:defPPr>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9pPr>
          </a:lstStyle>
          <a:p>
            <a:pPr>
              <a:lnSpc>
                <a:spcPct val="120000"/>
              </a:lnSpc>
            </a:pPr>
            <a:r>
              <a:rPr lang="zh-CN" altLang="en-US" b="1" dirty="0"/>
              <a:t>由于有</a:t>
            </a:r>
            <a:r>
              <a:rPr lang="en-US" altLang="zh-CN" b="1" dirty="0"/>
              <a:t>T</a:t>
            </a:r>
            <a:r>
              <a:rPr lang="en-US" altLang="zh-CN" b="1" baseline="-18000" dirty="0"/>
              <a:t>2</a:t>
            </a:r>
            <a:r>
              <a:rPr lang="zh-CN" altLang="en-US" b="1" dirty="0"/>
              <a:t>存在，</a:t>
            </a:r>
            <a:r>
              <a:rPr lang="en-US" altLang="zh-CN" b="1" i="1" dirty="0"/>
              <a:t>I</a:t>
            </a:r>
            <a:r>
              <a:rPr lang="en-US" altLang="zh-CN" b="1" baseline="-25000" dirty="0"/>
              <a:t>B2</a:t>
            </a:r>
            <a:r>
              <a:rPr lang="zh-CN" altLang="en-US" b="1" dirty="0"/>
              <a:t>比镜像电流源的</a:t>
            </a:r>
            <a:r>
              <a:rPr lang="en-US" altLang="zh-CN" b="1" dirty="0"/>
              <a:t> 2</a:t>
            </a:r>
            <a:r>
              <a:rPr lang="en-US" altLang="zh-CN" b="1" i="1" dirty="0"/>
              <a:t>I</a:t>
            </a:r>
            <a:r>
              <a:rPr lang="en-US" altLang="zh-CN" b="1" baseline="-25000" dirty="0"/>
              <a:t>B </a:t>
            </a:r>
            <a:r>
              <a:rPr lang="zh-CN" altLang="en-US" b="1" dirty="0">
                <a:latin typeface="Times New Roman" panose="02020603050405020304" pitchFamily="18" charset="0"/>
                <a:cs typeface="Times New Roman" panose="02020603050405020304" pitchFamily="18" charset="0"/>
              </a:rPr>
              <a:t>小</a:t>
            </a:r>
            <a:r>
              <a:rPr lang="en-US" altLang="zh-CN"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β </a:t>
            </a:r>
            <a:r>
              <a:rPr lang="zh-CN" altLang="en-US" b="1" dirty="0"/>
              <a:t>倍。因此</a:t>
            </a:r>
            <a:r>
              <a:rPr lang="en-US" altLang="zh-CN" b="1" dirty="0"/>
              <a:t> </a:t>
            </a:r>
            <a:r>
              <a:rPr lang="en-US" altLang="zh-CN" b="1" i="1" dirty="0"/>
              <a:t>I</a:t>
            </a:r>
            <a:r>
              <a:rPr lang="en-US" altLang="zh-CN" b="1" baseline="-25000" dirty="0"/>
              <a:t>C1 </a:t>
            </a:r>
            <a:r>
              <a:rPr lang="zh-CN" altLang="en-US" b="1" dirty="0"/>
              <a:t>和</a:t>
            </a:r>
            <a:r>
              <a:rPr lang="en-US" altLang="zh-CN" b="1" dirty="0"/>
              <a:t> </a:t>
            </a:r>
            <a:r>
              <a:rPr lang="en-US" altLang="zh-CN" b="1" i="1" dirty="0"/>
              <a:t>I</a:t>
            </a:r>
            <a:r>
              <a:rPr lang="en-US" altLang="zh-CN" b="1" baseline="-25000" dirty="0"/>
              <a:t>R </a:t>
            </a:r>
            <a:r>
              <a:rPr lang="zh-CN" altLang="en-US" b="1" dirty="0"/>
              <a:t>更加接近。</a:t>
            </a:r>
            <a:endParaRPr lang="zh-CN" altLang="en-US" b="1" dirty="0"/>
          </a:p>
        </p:txBody>
      </p:sp>
      <p:grpSp>
        <p:nvGrpSpPr>
          <p:cNvPr id="30" name="组合 29"/>
          <p:cNvGrpSpPr/>
          <p:nvPr/>
        </p:nvGrpSpPr>
        <p:grpSpPr>
          <a:xfrm>
            <a:off x="683895" y="1269365"/>
            <a:ext cx="3776345" cy="4780915"/>
            <a:chOff x="1077" y="1999"/>
            <a:chExt cx="5947" cy="7529"/>
          </a:xfrm>
        </p:grpSpPr>
        <p:grpSp>
          <p:nvGrpSpPr>
            <p:cNvPr id="27" name="组合 26"/>
            <p:cNvGrpSpPr/>
            <p:nvPr/>
          </p:nvGrpSpPr>
          <p:grpSpPr>
            <a:xfrm>
              <a:off x="1077" y="2454"/>
              <a:ext cx="5216" cy="7074"/>
              <a:chOff x="1077" y="2454"/>
              <a:chExt cx="5216" cy="7074"/>
            </a:xfrm>
          </p:grpSpPr>
          <p:grpSp>
            <p:nvGrpSpPr>
              <p:cNvPr id="24" name="组合 23"/>
              <p:cNvGrpSpPr/>
              <p:nvPr/>
            </p:nvGrpSpPr>
            <p:grpSpPr>
              <a:xfrm>
                <a:off x="1077" y="2454"/>
                <a:ext cx="5216" cy="7074"/>
                <a:chOff x="1077" y="2793"/>
                <a:chExt cx="5216" cy="7074"/>
              </a:xfrm>
            </p:grpSpPr>
            <p:pic>
              <p:nvPicPr>
                <p:cNvPr id="14" name="图片 13"/>
                <p:cNvPicPr>
                  <a:picLocks noChangeAspect="1"/>
                </p:cNvPicPr>
                <p:nvPr>
                  <p:custDataLst>
                    <p:tags r:id="rId26"/>
                  </p:custDataLst>
                </p:nvPr>
              </p:nvPicPr>
              <p:blipFill>
                <a:blip r:embed="rId27"/>
                <a:srcRect t="19385" r="54722"/>
                <a:stretch>
                  <a:fillRect/>
                </a:stretch>
              </p:blipFill>
              <p:spPr>
                <a:xfrm>
                  <a:off x="1077" y="2793"/>
                  <a:ext cx="5216" cy="7074"/>
                </a:xfrm>
                <a:prstGeom prst="rect">
                  <a:avLst/>
                </a:prstGeom>
              </p:spPr>
            </p:pic>
            <p:pic>
              <p:nvPicPr>
                <p:cNvPr id="15" name="图片 14"/>
                <p:cNvPicPr/>
                <p:nvPr>
                  <p:custDataLst>
                    <p:tags r:id="rId28"/>
                  </p:custDataLst>
                </p:nvPr>
              </p:nvPicPr>
              <p:blipFill>
                <a:blip r:embed="rId29"/>
                <a:stretch>
                  <a:fillRect/>
                </a:stretch>
              </p:blipFill>
              <p:spPr>
                <a:xfrm>
                  <a:off x="3539" y="7174"/>
                  <a:ext cx="366" cy="1616"/>
                </a:xfrm>
                <a:prstGeom prst="rect">
                  <a:avLst/>
                </a:prstGeom>
              </p:spPr>
            </p:pic>
            <p:pic>
              <p:nvPicPr>
                <p:cNvPr id="17" name="图片 16"/>
                <p:cNvPicPr/>
                <p:nvPr>
                  <p:custDataLst>
                    <p:tags r:id="rId30"/>
                  </p:custDataLst>
                </p:nvPr>
              </p:nvPicPr>
              <p:blipFill>
                <a:blip r:embed="rId29"/>
                <a:stretch>
                  <a:fillRect/>
                </a:stretch>
              </p:blipFill>
              <p:spPr>
                <a:xfrm>
                  <a:off x="2891" y="7781"/>
                  <a:ext cx="839" cy="698"/>
                </a:xfrm>
                <a:prstGeom prst="rect">
                  <a:avLst/>
                </a:prstGeom>
              </p:spPr>
            </p:pic>
          </p:grpSp>
          <p:sp>
            <p:nvSpPr>
              <p:cNvPr id="42" name="文本框 41"/>
              <p:cNvSpPr txBox="1"/>
              <p:nvPr>
                <p:custDataLst>
                  <p:tags r:id="rId31"/>
                </p:custDataLst>
              </p:nvPr>
            </p:nvSpPr>
            <p:spPr>
              <a:xfrm>
                <a:off x="1462" y="2764"/>
                <a:ext cx="1295" cy="639"/>
              </a:xfrm>
              <a:prstGeom prst="rect">
                <a:avLst/>
              </a:prstGeom>
              <a:solidFill>
                <a:schemeClr val="bg1"/>
              </a:solidFill>
            </p:spPr>
            <p:txBody>
              <a:bodyPr wrap="square" rtlCol="0">
                <a:noAutofit/>
              </a:bodyPr>
              <a:p>
                <a:r>
                  <a:rPr lang="en-US" altLang="zh-CN" sz="1800" b="1">
                    <a:latin typeface="Times New Roman" panose="02020603050405020304" pitchFamily="18" charset="0"/>
                    <a:cs typeface="Times New Roman" panose="02020603050405020304" pitchFamily="18" charset="0"/>
                  </a:rPr>
                  <a:t>+</a:t>
                </a:r>
                <a:r>
                  <a:rPr lang="en-US" altLang="zh-CN" sz="1800" b="1" i="1">
                    <a:latin typeface="Times New Roman" panose="02020603050405020304" pitchFamily="18" charset="0"/>
                    <a:cs typeface="Times New Roman" panose="02020603050405020304" pitchFamily="18" charset="0"/>
                  </a:rPr>
                  <a:t>V</a:t>
                </a:r>
                <a:r>
                  <a:rPr lang="en-US" altLang="zh-CN" sz="1800" b="1" baseline="-25000">
                    <a:latin typeface="Times New Roman" panose="02020603050405020304" pitchFamily="18" charset="0"/>
                    <a:cs typeface="Times New Roman" panose="02020603050405020304" pitchFamily="18" charset="0"/>
                  </a:rPr>
                  <a:t>CC</a:t>
                </a:r>
                <a:endParaRPr lang="en-US" altLang="zh-CN" sz="1800" b="1" baseline="-25000">
                  <a:latin typeface="Times New Roman" panose="02020603050405020304" pitchFamily="18" charset="0"/>
                  <a:cs typeface="Times New Roman" panose="02020603050405020304" pitchFamily="18" charset="0"/>
                </a:endParaRPr>
              </a:p>
            </p:txBody>
          </p:sp>
        </p:grpSp>
        <p:sp>
          <p:nvSpPr>
            <p:cNvPr id="26627" name="文本框 26626"/>
            <p:cNvSpPr txBox="1"/>
            <p:nvPr>
              <p:custDataLst>
                <p:tags r:id="rId32"/>
              </p:custDataLst>
            </p:nvPr>
          </p:nvSpPr>
          <p:spPr>
            <a:xfrm>
              <a:off x="1518" y="1999"/>
              <a:ext cx="5507" cy="841"/>
            </a:xfrm>
            <a:prstGeom prst="rect">
              <a:avLst/>
            </a:prstGeom>
            <a:noFill/>
            <a:ln w="9525">
              <a:noFill/>
            </a:ln>
          </p:spPr>
          <p:txBody>
            <a:bodyPr wrap="square">
              <a:spAutoFit/>
            </a:bodyPr>
            <a:p>
              <a:pPr marL="0" indent="0" algn="l" latinLnBrk="0">
                <a:lnSpc>
                  <a:spcPct val="120000"/>
                </a:lnSpc>
                <a:spcBef>
                  <a:spcPts val="0"/>
                </a:spcBef>
              </a:pPr>
              <a:r>
                <a:rPr lang="zh-CN" altLang="zh-CN" sz="2400" b="1" dirty="0">
                  <a:latin typeface="Times New Roman" panose="02020603050405020304" pitchFamily="18" charset="0"/>
                  <a:cs typeface="Times New Roman" panose="02020603050405020304" pitchFamily="18" charset="0"/>
                  <a:sym typeface="+mn-ea"/>
                </a:rPr>
                <a:t>T</a:t>
              </a:r>
              <a:r>
                <a:rPr lang="en-US" altLang="zh-CN" sz="2400" b="1" baseline="-25000" dirty="0">
                  <a:latin typeface="Times New Roman" panose="02020603050405020304" pitchFamily="18" charset="0"/>
                  <a:cs typeface="Times New Roman" panose="02020603050405020304" pitchFamily="18" charset="0"/>
                  <a:sym typeface="+mn-ea"/>
                </a:rPr>
                <a:t>0</a:t>
              </a:r>
              <a:r>
                <a:rPr lang="zh-CN" altLang="zh-CN" sz="2400" b="1" dirty="0">
                  <a:uFillTx/>
                  <a:latin typeface="Times New Roman" panose="02020603050405020304" pitchFamily="18" charset="0"/>
                  <a:cs typeface="Times New Roman" panose="02020603050405020304" pitchFamily="18" charset="0"/>
                  <a:sym typeface="+mn-ea"/>
                </a:rPr>
                <a:t>、</a:t>
              </a:r>
              <a:r>
                <a:rPr lang="en-US" altLang="zh-CN" sz="2400" b="1">
                  <a:latin typeface="Times New Roman" panose="02020603050405020304" pitchFamily="18" charset="0"/>
                  <a:cs typeface="Times New Roman" panose="02020603050405020304" pitchFamily="18" charset="0"/>
                </a:rPr>
                <a:t>T</a:t>
              </a:r>
              <a:r>
                <a:rPr lang="en-US" altLang="zh-CN" sz="2400" b="1" baseline="-25000">
                  <a:latin typeface="Times New Roman" panose="02020603050405020304" pitchFamily="18" charset="0"/>
                  <a:cs typeface="Times New Roman" panose="02020603050405020304" pitchFamily="18" charset="0"/>
                </a:rPr>
                <a:t>1  </a:t>
              </a:r>
              <a:r>
                <a:rPr lang="zh-CN" altLang="zh-CN" sz="2400" b="1" dirty="0">
                  <a:latin typeface="Times New Roman" panose="02020603050405020304" pitchFamily="18" charset="0"/>
                  <a:cs typeface="Times New Roman" panose="02020603050405020304" pitchFamily="18" charset="0"/>
                </a:rPr>
                <a:t>、 T</a:t>
              </a:r>
              <a:r>
                <a:rPr lang="en-US" altLang="zh-CN" sz="2400" b="1" baseline="-25000" dirty="0">
                  <a:latin typeface="Times New Roman" panose="02020603050405020304" pitchFamily="18" charset="0"/>
                  <a:cs typeface="Times New Roman" panose="02020603050405020304" pitchFamily="18" charset="0"/>
                </a:rPr>
                <a:t>2</a:t>
              </a:r>
              <a:r>
                <a:rPr lang="zh-CN" altLang="zh-CN" sz="2400" b="1" baseline="-25000" dirty="0">
                  <a:latin typeface="Times New Roman" panose="02020603050405020304" pitchFamily="18" charset="0"/>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特性相同。</a:t>
              </a:r>
              <a:endParaRPr lang="zh-CN" altLang="zh-CN" sz="2400" b="1" dirty="0">
                <a:latin typeface="Times New Roman" panose="02020603050405020304" pitchFamily="18" charset="0"/>
                <a:cs typeface="Times New Roman" panose="02020603050405020304" pitchFamily="18" charset="0"/>
              </a:endParaRPr>
            </a:p>
          </p:txBody>
        </p:sp>
      </p:grpSp>
      <p:sp>
        <p:nvSpPr>
          <p:cNvPr id="26" name="任意多边形 25"/>
          <p:cNvSpPr/>
          <p:nvPr/>
        </p:nvSpPr>
        <p:spPr>
          <a:xfrm>
            <a:off x="1281430" y="2228850"/>
            <a:ext cx="1096010" cy="3365500"/>
          </a:xfrm>
          <a:custGeom>
            <a:avLst/>
            <a:gdLst>
              <a:gd name="connisteX0" fmla="*/ 19650 w 1096306"/>
              <a:gd name="connsiteY0" fmla="*/ 0 h 3365500"/>
              <a:gd name="connisteX1" fmla="*/ 19650 w 1096306"/>
              <a:gd name="connsiteY1" fmla="*/ 482600 h 3365500"/>
              <a:gd name="connisteX2" fmla="*/ 6950 w 1096306"/>
              <a:gd name="connsiteY2" fmla="*/ 1143000 h 3365500"/>
              <a:gd name="connisteX3" fmla="*/ 108550 w 1096306"/>
              <a:gd name="connsiteY3" fmla="*/ 1257300 h 3365500"/>
              <a:gd name="connisteX4" fmla="*/ 527650 w 1096306"/>
              <a:gd name="connsiteY4" fmla="*/ 1231900 h 3365500"/>
              <a:gd name="connisteX5" fmla="*/ 591150 w 1096306"/>
              <a:gd name="connsiteY5" fmla="*/ 1244600 h 3365500"/>
              <a:gd name="connisteX6" fmla="*/ 794350 w 1096306"/>
              <a:gd name="connsiteY6" fmla="*/ 1409700 h 3365500"/>
              <a:gd name="connisteX7" fmla="*/ 1022950 w 1096306"/>
              <a:gd name="connsiteY7" fmla="*/ 1524000 h 3365500"/>
              <a:gd name="connisteX8" fmla="*/ 1086450 w 1096306"/>
              <a:gd name="connsiteY8" fmla="*/ 1752600 h 3365500"/>
              <a:gd name="connisteX9" fmla="*/ 1073750 w 1096306"/>
              <a:gd name="connsiteY9" fmla="*/ 1943100 h 3365500"/>
              <a:gd name="connisteX10" fmla="*/ 921350 w 1096306"/>
              <a:gd name="connsiteY10" fmla="*/ 2032000 h 3365500"/>
              <a:gd name="connisteX11" fmla="*/ 489550 w 1096306"/>
              <a:gd name="connsiteY11" fmla="*/ 2032000 h 3365500"/>
              <a:gd name="connisteX12" fmla="*/ 387950 w 1096306"/>
              <a:gd name="connsiteY12" fmla="*/ 2082800 h 3365500"/>
              <a:gd name="connisteX13" fmla="*/ 70450 w 1096306"/>
              <a:gd name="connsiteY13" fmla="*/ 2336800 h 3365500"/>
              <a:gd name="connisteX14" fmla="*/ 6950 w 1096306"/>
              <a:gd name="connsiteY14" fmla="*/ 2578100 h 3365500"/>
              <a:gd name="connisteX15" fmla="*/ 6950 w 1096306"/>
              <a:gd name="connsiteY15" fmla="*/ 2908300 h 3365500"/>
              <a:gd name="connisteX16" fmla="*/ 32350 w 1096306"/>
              <a:gd name="connsiteY16" fmla="*/ 3111500 h 3365500"/>
              <a:gd name="connisteX17" fmla="*/ 146650 w 1096306"/>
              <a:gd name="connsiteY17" fmla="*/ 3187700 h 3365500"/>
              <a:gd name="connisteX18" fmla="*/ 692750 w 1096306"/>
              <a:gd name="connsiteY18" fmla="*/ 3200400 h 3365500"/>
              <a:gd name="connisteX19" fmla="*/ 870550 w 1096306"/>
              <a:gd name="connsiteY19" fmla="*/ 3187700 h 3365500"/>
              <a:gd name="connisteX20" fmla="*/ 1061050 w 1096306"/>
              <a:gd name="connsiteY20" fmla="*/ 3276600 h 3365500"/>
              <a:gd name="connisteX21" fmla="*/ 1073750 w 1096306"/>
              <a:gd name="connsiteY21" fmla="*/ 3365500 h 3365500"/>
              <a:gd name="connisteX22" fmla="*/ 1086450 w 1096306"/>
              <a:gd name="connsiteY22" fmla="*/ 3378200 h 33655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Lst>
            <a:rect l="l" t="t" r="r" b="b"/>
            <a:pathLst>
              <a:path w="1096307" h="3365500">
                <a:moveTo>
                  <a:pt x="19650" y="0"/>
                </a:moveTo>
                <a:cubicBezTo>
                  <a:pt x="19650" y="83185"/>
                  <a:pt x="22190" y="254000"/>
                  <a:pt x="19650" y="482600"/>
                </a:cubicBezTo>
                <a:cubicBezTo>
                  <a:pt x="17110" y="711200"/>
                  <a:pt x="-10830" y="988060"/>
                  <a:pt x="6950" y="1143000"/>
                </a:cubicBezTo>
                <a:cubicBezTo>
                  <a:pt x="24730" y="1297940"/>
                  <a:pt x="4410" y="1239520"/>
                  <a:pt x="108550" y="1257300"/>
                </a:cubicBezTo>
                <a:cubicBezTo>
                  <a:pt x="212690" y="1275080"/>
                  <a:pt x="431130" y="1234440"/>
                  <a:pt x="527650" y="1231900"/>
                </a:cubicBezTo>
                <a:cubicBezTo>
                  <a:pt x="624170" y="1229360"/>
                  <a:pt x="537810" y="1209040"/>
                  <a:pt x="591150" y="1244600"/>
                </a:cubicBezTo>
                <a:cubicBezTo>
                  <a:pt x="644490" y="1280160"/>
                  <a:pt x="707990" y="1353820"/>
                  <a:pt x="794350" y="1409700"/>
                </a:cubicBezTo>
                <a:cubicBezTo>
                  <a:pt x="880710" y="1465580"/>
                  <a:pt x="964530" y="1455420"/>
                  <a:pt x="1022950" y="1524000"/>
                </a:cubicBezTo>
                <a:cubicBezTo>
                  <a:pt x="1081370" y="1592580"/>
                  <a:pt x="1076290" y="1668780"/>
                  <a:pt x="1086450" y="1752600"/>
                </a:cubicBezTo>
                <a:cubicBezTo>
                  <a:pt x="1096610" y="1836420"/>
                  <a:pt x="1106770" y="1887220"/>
                  <a:pt x="1073750" y="1943100"/>
                </a:cubicBezTo>
                <a:cubicBezTo>
                  <a:pt x="1040730" y="1998980"/>
                  <a:pt x="1038190" y="2014220"/>
                  <a:pt x="921350" y="2032000"/>
                </a:cubicBezTo>
                <a:cubicBezTo>
                  <a:pt x="804510" y="2049780"/>
                  <a:pt x="596230" y="2021840"/>
                  <a:pt x="489550" y="2032000"/>
                </a:cubicBezTo>
                <a:cubicBezTo>
                  <a:pt x="382870" y="2042160"/>
                  <a:pt x="471770" y="2021840"/>
                  <a:pt x="387950" y="2082800"/>
                </a:cubicBezTo>
                <a:cubicBezTo>
                  <a:pt x="304130" y="2143760"/>
                  <a:pt x="146650" y="2237740"/>
                  <a:pt x="70450" y="2336800"/>
                </a:cubicBezTo>
                <a:cubicBezTo>
                  <a:pt x="-5750" y="2435860"/>
                  <a:pt x="19650" y="2463800"/>
                  <a:pt x="6950" y="2578100"/>
                </a:cubicBezTo>
                <a:cubicBezTo>
                  <a:pt x="-5750" y="2692400"/>
                  <a:pt x="1870" y="2801620"/>
                  <a:pt x="6950" y="2908300"/>
                </a:cubicBezTo>
                <a:cubicBezTo>
                  <a:pt x="12030" y="3014980"/>
                  <a:pt x="4410" y="3055620"/>
                  <a:pt x="32350" y="3111500"/>
                </a:cubicBezTo>
                <a:cubicBezTo>
                  <a:pt x="60290" y="3167380"/>
                  <a:pt x="14570" y="3169920"/>
                  <a:pt x="146650" y="3187700"/>
                </a:cubicBezTo>
                <a:cubicBezTo>
                  <a:pt x="278730" y="3205480"/>
                  <a:pt x="547970" y="3200400"/>
                  <a:pt x="692750" y="3200400"/>
                </a:cubicBezTo>
                <a:cubicBezTo>
                  <a:pt x="837530" y="3200400"/>
                  <a:pt x="796890" y="3172460"/>
                  <a:pt x="870550" y="3187700"/>
                </a:cubicBezTo>
                <a:cubicBezTo>
                  <a:pt x="944210" y="3202940"/>
                  <a:pt x="1020410" y="3241040"/>
                  <a:pt x="1061050" y="3276600"/>
                </a:cubicBezTo>
                <a:cubicBezTo>
                  <a:pt x="1101690" y="3312160"/>
                  <a:pt x="1068670" y="3345180"/>
                  <a:pt x="1073750" y="3365500"/>
                </a:cubicBezTo>
              </a:path>
            </a:pathLst>
          </a:custGeom>
          <a:noFill/>
          <a:ln w="76200">
            <a:solidFill>
              <a:srgbClr val="ED27EA">
                <a:alpha val="4400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9" name="组合 18"/>
          <p:cNvGrpSpPr>
            <a:grpSpLocks noChangeAspect="1"/>
          </p:cNvGrpSpPr>
          <p:nvPr/>
        </p:nvGrpSpPr>
        <p:grpSpPr>
          <a:xfrm>
            <a:off x="1908175" y="4331970"/>
            <a:ext cx="557784" cy="1041400"/>
            <a:chOff x="6292" y="4375"/>
            <a:chExt cx="1098" cy="2050"/>
          </a:xfrm>
        </p:grpSpPr>
        <p:pic>
          <p:nvPicPr>
            <p:cNvPr id="21" name="图片 20"/>
            <p:cNvPicPr>
              <a:picLocks noChangeAspect="1"/>
            </p:cNvPicPr>
            <p:nvPr>
              <p:custDataLst>
                <p:tags r:id="rId33"/>
              </p:custDataLst>
            </p:nvPr>
          </p:nvPicPr>
          <p:blipFill>
            <a:blip r:embed="rId34"/>
            <a:stretch>
              <a:fillRect/>
            </a:stretch>
          </p:blipFill>
          <p:spPr>
            <a:xfrm>
              <a:off x="7010" y="4375"/>
              <a:ext cx="380" cy="2050"/>
            </a:xfrm>
            <a:prstGeom prst="rect">
              <a:avLst/>
            </a:prstGeom>
          </p:spPr>
        </p:pic>
        <p:pic>
          <p:nvPicPr>
            <p:cNvPr id="23" name="图片 22"/>
            <p:cNvPicPr>
              <a:picLocks noChangeAspect="1"/>
            </p:cNvPicPr>
            <p:nvPr>
              <p:custDataLst>
                <p:tags r:id="rId35"/>
              </p:custDataLst>
            </p:nvPr>
          </p:nvPicPr>
          <p:blipFill>
            <a:blip r:embed="rId36"/>
            <a:stretch>
              <a:fillRect/>
            </a:stretch>
          </p:blipFill>
          <p:spPr>
            <a:xfrm>
              <a:off x="6292" y="5105"/>
              <a:ext cx="650" cy="6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blinds(horizontal)">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146"/>
                                        </p:tgtEl>
                                        <p:attrNameLst>
                                          <p:attrName>style.visibility</p:attrName>
                                        </p:attrNameLst>
                                      </p:cBhvr>
                                      <p:to>
                                        <p:strVal val="visible"/>
                                      </p:to>
                                    </p:set>
                                    <p:animEffect transition="in" filter="blinds(horizontal)">
                                      <p:cBhvr>
                                        <p:cTn id="16" dur="500"/>
                                        <p:tgtEl>
                                          <p:spTgt spid="614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linds(horizontal)">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blinds(horizontal)">
                                      <p:cBhvr>
                                        <p:cTn id="46" dur="500"/>
                                        <p:tgtEl>
                                          <p:spTgt spid="20"/>
                                        </p:tgtEl>
                                      </p:cBhvr>
                                    </p:animEffect>
                                  </p:childTnLst>
                                </p:cTn>
                              </p:par>
                            </p:childTnLst>
                          </p:cTn>
                        </p:par>
                        <p:par>
                          <p:cTn id="47" fill="hold">
                            <p:stCondLst>
                              <p:cond delay="500"/>
                            </p:stCondLst>
                            <p:childTnLst>
                              <p:par>
                                <p:cTn id="48" presetID="3" presetClass="entr" presetSubtype="10" fill="hold" grpId="0"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blinds(horizontal)">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2000" fill="hold">
                                          <p:stCondLst>
                                            <p:cond delay="0"/>
                                          </p:stCondLst>
                                        </p:cTn>
                                        <p:tgtEl>
                                          <p:spTgt spid="26"/>
                                        </p:tgtEl>
                                        <p:attrNameLst>
                                          <p:attrName>style.visibility</p:attrName>
                                        </p:attrNameLst>
                                      </p:cBhvr>
                                      <p:to>
                                        <p:strVal val="visible"/>
                                      </p:to>
                                    </p:set>
                                    <p:animEffect transition="in" filter="wipe(up)">
                                      <p:cBhvr>
                                        <p:cTn id="55" dur="20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26635"/>
                                        </p:tgtEl>
                                        <p:attrNameLst>
                                          <p:attrName>style.visibility</p:attrName>
                                        </p:attrNameLst>
                                      </p:cBhvr>
                                      <p:to>
                                        <p:strVal val="visible"/>
                                      </p:to>
                                    </p:set>
                                    <p:animEffect transition="in" filter="blinds(horizontal)">
                                      <p:cBhvr>
                                        <p:cTn id="60" dur="500"/>
                                        <p:tgtEl>
                                          <p:spTgt spid="26635"/>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blinds(horizontal)">
                                      <p:cBhvr>
                                        <p:cTn id="65" dur="500"/>
                                        <p:tgtEl>
                                          <p:spTgt spid="29"/>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blinds(horizontal)">
                                      <p:cBhvr>
                                        <p:cTn id="70" dur="500"/>
                                        <p:tgtEl>
                                          <p:spTgt spid="19"/>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blinds(horizontal)">
                                      <p:cBhvr>
                                        <p:cTn id="7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5" grpId="0"/>
      <p:bldP spid="29" grpId="0"/>
      <p:bldP spid="26" grpId="0" bldLvl="0" animBg="1"/>
      <p:bldP spid="2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 name="矩形 31"/>
          <p:cNvSpPr/>
          <p:nvPr>
            <p:custDataLst>
              <p:tags r:id="rId1"/>
            </p:custDataLst>
          </p:nvPr>
        </p:nvSpPr>
        <p:spPr>
          <a:xfrm>
            <a:off x="4193540" y="4773295"/>
            <a:ext cx="3956685" cy="1033145"/>
          </a:xfrm>
          <a:prstGeom prst="rect">
            <a:avLst/>
          </a:prstGeom>
          <a:solidFill>
            <a:srgbClr val="66FF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灯片编号占位符 3"/>
          <p:cNvSpPr>
            <a:spLocks noGrp="1"/>
          </p:cNvSpPr>
          <p:nvPr>
            <p:ph type="sldNum" sz="quarter" idx="12"/>
          </p:nvPr>
        </p:nvSpPr>
        <p:spPr/>
        <p:txBody>
          <a:bodyPr/>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文本框 4"/>
          <p:cNvSpPr txBox="1"/>
          <p:nvPr>
            <p:custDataLst>
              <p:tags r:id="rId2"/>
            </p:custDataLst>
          </p:nvPr>
        </p:nvSpPr>
        <p:spPr>
          <a:xfrm>
            <a:off x="395605" y="907415"/>
            <a:ext cx="4735830" cy="521970"/>
          </a:xfrm>
          <a:prstGeom prst="rect">
            <a:avLst/>
          </a:prstGeom>
          <a:noFill/>
        </p:spPr>
        <p:txBody>
          <a:bodyPr wrap="square" rtlCol="0">
            <a:spAutoFit/>
          </a:bodyPr>
          <a:p>
            <a:r>
              <a:rPr lang="zh-CN" altLang="en-US" sz="2800" b="1">
                <a:solidFill>
                  <a:srgbClr val="0000FF"/>
                </a:solidFill>
                <a:latin typeface="Times New Roman" panose="02020603050405020304" pitchFamily="18" charset="0"/>
                <a:cs typeface="Times New Roman" panose="02020603050405020304" pitchFamily="18" charset="0"/>
              </a:rPr>
              <a:t>威尔逊电流源</a:t>
            </a:r>
            <a:endParaRPr lang="zh-CN" altLang="en-US" sz="2800" b="1">
              <a:solidFill>
                <a:srgbClr val="0000FF"/>
              </a:solidFill>
              <a:latin typeface="Times New Roman" panose="02020603050405020304" pitchFamily="18" charset="0"/>
              <a:cs typeface="Times New Roman" panose="02020603050405020304" pitchFamily="18" charset="0"/>
            </a:endParaRPr>
          </a:p>
        </p:txBody>
      </p:sp>
      <p:graphicFrame>
        <p:nvGraphicFramePr>
          <p:cNvPr id="6146" name="Object 1"/>
          <p:cNvGraphicFramePr>
            <a:graphicFrameLocks noChangeAspect="1"/>
          </p:cNvGraphicFramePr>
          <p:nvPr>
            <p:custDataLst>
              <p:tags r:id="rId3"/>
            </p:custDataLst>
          </p:nvPr>
        </p:nvGraphicFramePr>
        <p:xfrm>
          <a:off x="4743896" y="835978"/>
          <a:ext cx="1006475" cy="457200"/>
        </p:xfrm>
        <a:graphic>
          <a:graphicData uri="http://schemas.openxmlformats.org/presentationml/2006/ole">
            <mc:AlternateContent xmlns:mc="http://schemas.openxmlformats.org/markup-compatibility/2006">
              <mc:Choice xmlns:v="urn:schemas-microsoft-com:vml" Requires="v">
                <p:oleObj spid="_x0000_s6328" name="Equation" r:id="rId4" imgW="508000" imgH="228600" progId="Equation.DSMT4">
                  <p:embed/>
                </p:oleObj>
              </mc:Choice>
              <mc:Fallback>
                <p:oleObj name="Equation" r:id="rId4" imgW="508000" imgH="228600" progId="Equation.DSMT4">
                  <p:embed/>
                  <p:pic>
                    <p:nvPicPr>
                      <p:cNvPr id="0" name="Object 1"/>
                      <p:cNvPicPr>
                        <a:picLocks noChangeAspect="1" noChangeArrowheads="1"/>
                      </p:cNvPicPr>
                      <p:nvPr/>
                    </p:nvPicPr>
                    <p:blipFill>
                      <a:blip r:embed="rId5"/>
                      <a:srcRect/>
                      <a:stretch>
                        <a:fillRect/>
                      </a:stretch>
                    </p:blipFill>
                    <p:spPr bwMode="auto">
                      <a:xfrm>
                        <a:off x="4743896" y="835978"/>
                        <a:ext cx="1006475" cy="457200"/>
                      </a:xfrm>
                      <a:prstGeom prst="rect">
                        <a:avLst/>
                      </a:prstGeom>
                      <a:noFill/>
                      <a:ln>
                        <a:noFill/>
                      </a:ln>
                    </p:spPr>
                  </p:pic>
                </p:oleObj>
              </mc:Fallback>
            </mc:AlternateContent>
          </a:graphicData>
        </a:graphic>
      </p:graphicFrame>
      <p:pic>
        <p:nvPicPr>
          <p:cNvPr id="2" name="图片 1"/>
          <p:cNvPicPr>
            <a:picLocks noChangeAspect="1"/>
          </p:cNvPicPr>
          <p:nvPr/>
        </p:nvPicPr>
        <p:blipFill>
          <a:blip r:embed="rId6"/>
          <a:srcRect t="11243" r="53638"/>
          <a:stretch>
            <a:fillRect/>
          </a:stretch>
        </p:blipFill>
        <p:spPr>
          <a:xfrm>
            <a:off x="323850" y="1555750"/>
            <a:ext cx="3669665" cy="4286250"/>
          </a:xfrm>
          <a:prstGeom prst="rect">
            <a:avLst/>
          </a:prstGeom>
        </p:spPr>
      </p:pic>
      <p:sp>
        <p:nvSpPr>
          <p:cNvPr id="23" name="文本框 22"/>
          <p:cNvSpPr txBox="1"/>
          <p:nvPr>
            <p:custDataLst>
              <p:tags r:id="rId7"/>
            </p:custDataLst>
          </p:nvPr>
        </p:nvSpPr>
        <p:spPr>
          <a:xfrm>
            <a:off x="4643755" y="1416685"/>
            <a:ext cx="2143760" cy="460375"/>
          </a:xfrm>
          <a:prstGeom prst="rect">
            <a:avLst/>
          </a:prstGeom>
          <a:noFill/>
        </p:spPr>
        <p:txBody>
          <a:bodyPr wrap="square" rtlCol="0">
            <a:spAutoFit/>
          </a:bodyPr>
          <a:p>
            <a:r>
              <a:rPr lang="en-US" altLang="zh-CN" sz="2400" b="1">
                <a:latin typeface="Times New Roman" panose="02020603050405020304" pitchFamily="18" charset="0"/>
                <a:cs typeface="Times New Roman" panose="02020603050405020304" pitchFamily="18" charset="0"/>
              </a:rPr>
              <a:t>A</a:t>
            </a:r>
            <a:r>
              <a:rPr lang="zh-CN" altLang="en-US" sz="2400" b="1">
                <a:latin typeface="Times New Roman" panose="02020603050405020304" pitchFamily="18" charset="0"/>
                <a:cs typeface="Times New Roman" panose="02020603050405020304" pitchFamily="18" charset="0"/>
              </a:rPr>
              <a:t>点电流方程：</a:t>
            </a:r>
            <a:endParaRPr lang="zh-CN" altLang="en-US" sz="2400" b="1" i="1">
              <a:latin typeface="Times New Roman" panose="02020603050405020304" pitchFamily="18" charset="0"/>
              <a:cs typeface="Times New Roman" panose="02020603050405020304" pitchFamily="18" charset="0"/>
            </a:endParaRPr>
          </a:p>
        </p:txBody>
      </p:sp>
      <p:graphicFrame>
        <p:nvGraphicFramePr>
          <p:cNvPr id="10" name="Object 1"/>
          <p:cNvGraphicFramePr>
            <a:graphicFrameLocks noChangeAspect="1"/>
          </p:cNvGraphicFramePr>
          <p:nvPr>
            <p:custDataLst>
              <p:tags r:id="rId8"/>
            </p:custDataLst>
          </p:nvPr>
        </p:nvGraphicFramePr>
        <p:xfrm>
          <a:off x="4743896" y="1964373"/>
          <a:ext cx="1709420" cy="457200"/>
        </p:xfrm>
        <a:graphic>
          <a:graphicData uri="http://schemas.openxmlformats.org/presentationml/2006/ole">
            <mc:AlternateContent xmlns:mc="http://schemas.openxmlformats.org/markup-compatibility/2006">
              <mc:Choice xmlns:v="urn:schemas-microsoft-com:vml" Requires="v">
                <p:oleObj spid="_x0000_s11" name="Equation" r:id="rId9" imgW="862965" imgH="228600" progId="Equation.DSMT4">
                  <p:embed/>
                </p:oleObj>
              </mc:Choice>
              <mc:Fallback>
                <p:oleObj name="Equation" r:id="rId9" imgW="862965" imgH="228600" progId="Equation.DSMT4">
                  <p:embed/>
                  <p:pic>
                    <p:nvPicPr>
                      <p:cNvPr id="0" name="Object 1"/>
                      <p:cNvPicPr>
                        <a:picLocks noChangeAspect="1" noChangeArrowheads="1"/>
                      </p:cNvPicPr>
                      <p:nvPr/>
                    </p:nvPicPr>
                    <p:blipFill>
                      <a:blip r:embed="rId10"/>
                      <a:srcRect/>
                      <a:stretch>
                        <a:fillRect/>
                      </a:stretch>
                    </p:blipFill>
                    <p:spPr bwMode="auto">
                      <a:xfrm>
                        <a:off x="4743896" y="1964373"/>
                        <a:ext cx="1709420" cy="457200"/>
                      </a:xfrm>
                      <a:prstGeom prst="rect">
                        <a:avLst/>
                      </a:prstGeom>
                      <a:noFill/>
                      <a:ln>
                        <a:noFill/>
                      </a:ln>
                    </p:spPr>
                  </p:pic>
                </p:oleObj>
              </mc:Fallback>
            </mc:AlternateContent>
          </a:graphicData>
        </a:graphic>
      </p:graphicFrame>
      <p:graphicFrame>
        <p:nvGraphicFramePr>
          <p:cNvPr id="12" name="Object 1"/>
          <p:cNvGraphicFramePr>
            <a:graphicFrameLocks noChangeAspect="1"/>
          </p:cNvGraphicFramePr>
          <p:nvPr>
            <p:custDataLst>
              <p:tags r:id="rId11"/>
            </p:custDataLst>
          </p:nvPr>
        </p:nvGraphicFramePr>
        <p:xfrm>
          <a:off x="6500941" y="1773873"/>
          <a:ext cx="1383665" cy="838200"/>
        </p:xfrm>
        <a:graphic>
          <a:graphicData uri="http://schemas.openxmlformats.org/presentationml/2006/ole">
            <mc:AlternateContent xmlns:mc="http://schemas.openxmlformats.org/markup-compatibility/2006">
              <mc:Choice xmlns:v="urn:schemas-microsoft-com:vml" Requires="v">
                <p:oleObj spid="_x0000_s13" name="Equation" r:id="rId12" imgW="698500" imgH="419100" progId="Equation.DSMT4">
                  <p:embed/>
                </p:oleObj>
              </mc:Choice>
              <mc:Fallback>
                <p:oleObj name="Equation" r:id="rId12" imgW="698500" imgH="419100" progId="Equation.DSMT4">
                  <p:embed/>
                  <p:pic>
                    <p:nvPicPr>
                      <p:cNvPr id="0" name="Object 1"/>
                      <p:cNvPicPr>
                        <a:picLocks noChangeAspect="1" noChangeArrowheads="1"/>
                      </p:cNvPicPr>
                      <p:nvPr/>
                    </p:nvPicPr>
                    <p:blipFill>
                      <a:blip r:embed="rId13"/>
                      <a:srcRect/>
                      <a:stretch>
                        <a:fillRect/>
                      </a:stretch>
                    </p:blipFill>
                    <p:spPr bwMode="auto">
                      <a:xfrm>
                        <a:off x="6500941" y="1773873"/>
                        <a:ext cx="1383665" cy="838200"/>
                      </a:xfrm>
                      <a:prstGeom prst="rect">
                        <a:avLst/>
                      </a:prstGeom>
                      <a:noFill/>
                      <a:ln>
                        <a:noFill/>
                      </a:ln>
                    </p:spPr>
                  </p:pic>
                </p:oleObj>
              </mc:Fallback>
            </mc:AlternateContent>
          </a:graphicData>
        </a:graphic>
      </p:graphicFrame>
      <p:graphicFrame>
        <p:nvGraphicFramePr>
          <p:cNvPr id="14" name="Object 1"/>
          <p:cNvGraphicFramePr>
            <a:graphicFrameLocks noChangeAspect="1"/>
          </p:cNvGraphicFramePr>
          <p:nvPr>
            <p:custDataLst>
              <p:tags r:id="rId14"/>
            </p:custDataLst>
          </p:nvPr>
        </p:nvGraphicFramePr>
        <p:xfrm>
          <a:off x="3999041" y="2551748"/>
          <a:ext cx="1710055" cy="838200"/>
        </p:xfrm>
        <a:graphic>
          <a:graphicData uri="http://schemas.openxmlformats.org/presentationml/2006/ole">
            <mc:AlternateContent xmlns:mc="http://schemas.openxmlformats.org/markup-compatibility/2006">
              <mc:Choice xmlns:v="urn:schemas-microsoft-com:vml" Requires="v">
                <p:oleObj spid="_x0000_s15" name="Equation" r:id="rId15" imgW="862965" imgH="419100" progId="Equation.DSMT4">
                  <p:embed/>
                </p:oleObj>
              </mc:Choice>
              <mc:Fallback>
                <p:oleObj name="Equation" r:id="rId15" imgW="862965" imgH="419100" progId="Equation.DSMT4">
                  <p:embed/>
                  <p:pic>
                    <p:nvPicPr>
                      <p:cNvPr id="0" name="Object 1"/>
                      <p:cNvPicPr>
                        <a:picLocks noChangeAspect="1" noChangeArrowheads="1"/>
                      </p:cNvPicPr>
                      <p:nvPr/>
                    </p:nvPicPr>
                    <p:blipFill>
                      <a:blip r:embed="rId16"/>
                      <a:srcRect/>
                      <a:stretch>
                        <a:fillRect/>
                      </a:stretch>
                    </p:blipFill>
                    <p:spPr bwMode="auto">
                      <a:xfrm>
                        <a:off x="3999041" y="2551748"/>
                        <a:ext cx="1710055" cy="838200"/>
                      </a:xfrm>
                      <a:prstGeom prst="rect">
                        <a:avLst/>
                      </a:prstGeom>
                      <a:noFill/>
                      <a:ln>
                        <a:noFill/>
                      </a:ln>
                    </p:spPr>
                  </p:pic>
                </p:oleObj>
              </mc:Fallback>
            </mc:AlternateContent>
          </a:graphicData>
        </a:graphic>
      </p:graphicFrame>
      <p:graphicFrame>
        <p:nvGraphicFramePr>
          <p:cNvPr id="16" name="Object 1"/>
          <p:cNvGraphicFramePr>
            <a:graphicFrameLocks noChangeAspect="1"/>
          </p:cNvGraphicFramePr>
          <p:nvPr>
            <p:custDataLst>
              <p:tags r:id="rId17"/>
            </p:custDataLst>
          </p:nvPr>
        </p:nvGraphicFramePr>
        <p:xfrm>
          <a:off x="5762753" y="2551748"/>
          <a:ext cx="1963420" cy="838200"/>
        </p:xfrm>
        <a:graphic>
          <a:graphicData uri="http://schemas.openxmlformats.org/presentationml/2006/ole">
            <mc:AlternateContent xmlns:mc="http://schemas.openxmlformats.org/markup-compatibility/2006">
              <mc:Choice xmlns:v="urn:schemas-microsoft-com:vml" Requires="v">
                <p:oleObj spid="_x0000_s17" name="Equation" r:id="rId18" imgW="990600" imgH="419100" progId="Equation.DSMT4">
                  <p:embed/>
                </p:oleObj>
              </mc:Choice>
              <mc:Fallback>
                <p:oleObj name="Equation" r:id="rId18" imgW="990600" imgH="419100" progId="Equation.DSMT4">
                  <p:embed/>
                  <p:pic>
                    <p:nvPicPr>
                      <p:cNvPr id="0" name="Object 1"/>
                      <p:cNvPicPr>
                        <a:picLocks noChangeAspect="1" noChangeArrowheads="1"/>
                      </p:cNvPicPr>
                      <p:nvPr/>
                    </p:nvPicPr>
                    <p:blipFill>
                      <a:blip r:embed="rId19"/>
                      <a:srcRect/>
                      <a:stretch>
                        <a:fillRect/>
                      </a:stretch>
                    </p:blipFill>
                    <p:spPr bwMode="auto">
                      <a:xfrm>
                        <a:off x="5762753" y="2551748"/>
                        <a:ext cx="1963420" cy="838200"/>
                      </a:xfrm>
                      <a:prstGeom prst="rect">
                        <a:avLst/>
                      </a:prstGeom>
                      <a:noFill/>
                      <a:ln>
                        <a:noFill/>
                      </a:ln>
                    </p:spPr>
                  </p:pic>
                </p:oleObj>
              </mc:Fallback>
            </mc:AlternateContent>
          </a:graphicData>
        </a:graphic>
      </p:graphicFrame>
      <p:graphicFrame>
        <p:nvGraphicFramePr>
          <p:cNvPr id="18" name="Object 1"/>
          <p:cNvGraphicFramePr>
            <a:graphicFrameLocks noChangeAspect="1"/>
          </p:cNvGraphicFramePr>
          <p:nvPr>
            <p:custDataLst>
              <p:tags r:id="rId20"/>
            </p:custDataLst>
          </p:nvPr>
        </p:nvGraphicFramePr>
        <p:xfrm>
          <a:off x="7725856" y="2551748"/>
          <a:ext cx="1384935" cy="838200"/>
        </p:xfrm>
        <a:graphic>
          <a:graphicData uri="http://schemas.openxmlformats.org/presentationml/2006/ole">
            <mc:AlternateContent xmlns:mc="http://schemas.openxmlformats.org/markup-compatibility/2006">
              <mc:Choice xmlns:v="urn:schemas-microsoft-com:vml" Requires="v">
                <p:oleObj spid="_x0000_s19" name="Equation" r:id="rId21" imgW="698500" imgH="419100" progId="Equation.DSMT4">
                  <p:embed/>
                </p:oleObj>
              </mc:Choice>
              <mc:Fallback>
                <p:oleObj name="Equation" r:id="rId21" imgW="698500" imgH="419100" progId="Equation.DSMT4">
                  <p:embed/>
                  <p:pic>
                    <p:nvPicPr>
                      <p:cNvPr id="0" name="Object 1"/>
                      <p:cNvPicPr>
                        <a:picLocks noChangeAspect="1" noChangeArrowheads="1"/>
                      </p:cNvPicPr>
                      <p:nvPr/>
                    </p:nvPicPr>
                    <p:blipFill>
                      <a:blip r:embed="rId22"/>
                      <a:srcRect/>
                      <a:stretch>
                        <a:fillRect/>
                      </a:stretch>
                    </p:blipFill>
                    <p:spPr bwMode="auto">
                      <a:xfrm>
                        <a:off x="7725856" y="2551748"/>
                        <a:ext cx="1384935" cy="838200"/>
                      </a:xfrm>
                      <a:prstGeom prst="rect">
                        <a:avLst/>
                      </a:prstGeom>
                      <a:noFill/>
                      <a:ln>
                        <a:noFill/>
                      </a:ln>
                    </p:spPr>
                  </p:pic>
                </p:oleObj>
              </mc:Fallback>
            </mc:AlternateContent>
          </a:graphicData>
        </a:graphic>
      </p:graphicFrame>
      <p:sp>
        <p:nvSpPr>
          <p:cNvPr id="20" name="文本框 19"/>
          <p:cNvSpPr txBox="1"/>
          <p:nvPr>
            <p:custDataLst>
              <p:tags r:id="rId23"/>
            </p:custDataLst>
          </p:nvPr>
        </p:nvSpPr>
        <p:spPr>
          <a:xfrm>
            <a:off x="4643755" y="3476625"/>
            <a:ext cx="2143760" cy="460375"/>
          </a:xfrm>
          <a:prstGeom prst="rect">
            <a:avLst/>
          </a:prstGeom>
          <a:noFill/>
        </p:spPr>
        <p:txBody>
          <a:bodyPr wrap="square" rtlCol="0">
            <a:spAutoFit/>
          </a:bodyPr>
          <a:p>
            <a:r>
              <a:rPr lang="en-US" altLang="zh-CN" sz="2400" b="1">
                <a:latin typeface="Times New Roman" panose="02020603050405020304" pitchFamily="18" charset="0"/>
                <a:cs typeface="Times New Roman" panose="02020603050405020304" pitchFamily="18" charset="0"/>
              </a:rPr>
              <a:t>B</a:t>
            </a:r>
            <a:r>
              <a:rPr lang="zh-CN" altLang="en-US" sz="2400" b="1">
                <a:latin typeface="Times New Roman" panose="02020603050405020304" pitchFamily="18" charset="0"/>
                <a:cs typeface="Times New Roman" panose="02020603050405020304" pitchFamily="18" charset="0"/>
              </a:rPr>
              <a:t>点电流方程：</a:t>
            </a:r>
            <a:endParaRPr lang="zh-CN" altLang="en-US" sz="2400" b="1" i="1">
              <a:latin typeface="Times New Roman" panose="02020603050405020304" pitchFamily="18" charset="0"/>
              <a:cs typeface="Times New Roman" panose="02020603050405020304" pitchFamily="18" charset="0"/>
            </a:endParaRPr>
          </a:p>
        </p:txBody>
      </p:sp>
      <p:graphicFrame>
        <p:nvGraphicFramePr>
          <p:cNvPr id="21" name="Object 1"/>
          <p:cNvGraphicFramePr>
            <a:graphicFrameLocks noChangeAspect="1"/>
          </p:cNvGraphicFramePr>
          <p:nvPr>
            <p:custDataLst>
              <p:tags r:id="rId24"/>
            </p:custDataLst>
          </p:nvPr>
        </p:nvGraphicFramePr>
        <p:xfrm>
          <a:off x="4189541" y="4008438"/>
          <a:ext cx="1660525" cy="457200"/>
        </p:xfrm>
        <a:graphic>
          <a:graphicData uri="http://schemas.openxmlformats.org/presentationml/2006/ole">
            <mc:AlternateContent xmlns:mc="http://schemas.openxmlformats.org/markup-compatibility/2006">
              <mc:Choice xmlns:v="urn:schemas-microsoft-com:vml" Requires="v">
                <p:oleObj spid="_x0000_s22" name="Equation" r:id="rId25" imgW="838200" imgH="228600" progId="Equation.DSMT4">
                  <p:embed/>
                </p:oleObj>
              </mc:Choice>
              <mc:Fallback>
                <p:oleObj name="Equation" r:id="rId25" imgW="838200" imgH="228600" progId="Equation.DSMT4">
                  <p:embed/>
                  <p:pic>
                    <p:nvPicPr>
                      <p:cNvPr id="0" name="Object 1"/>
                      <p:cNvPicPr>
                        <a:picLocks noChangeAspect="1" noChangeArrowheads="1"/>
                      </p:cNvPicPr>
                      <p:nvPr/>
                    </p:nvPicPr>
                    <p:blipFill>
                      <a:blip r:embed="rId26"/>
                      <a:srcRect/>
                      <a:stretch>
                        <a:fillRect/>
                      </a:stretch>
                    </p:blipFill>
                    <p:spPr bwMode="auto">
                      <a:xfrm>
                        <a:off x="4189541" y="4008438"/>
                        <a:ext cx="1660525" cy="457200"/>
                      </a:xfrm>
                      <a:prstGeom prst="rect">
                        <a:avLst/>
                      </a:prstGeom>
                      <a:noFill/>
                      <a:ln>
                        <a:noFill/>
                      </a:ln>
                    </p:spPr>
                  </p:pic>
                </p:oleObj>
              </mc:Fallback>
            </mc:AlternateContent>
          </a:graphicData>
        </a:graphic>
      </p:graphicFrame>
      <p:graphicFrame>
        <p:nvGraphicFramePr>
          <p:cNvPr id="24" name="Object 1"/>
          <p:cNvGraphicFramePr>
            <a:graphicFrameLocks noChangeAspect="1"/>
          </p:cNvGraphicFramePr>
          <p:nvPr>
            <p:custDataLst>
              <p:tags r:id="rId27"/>
            </p:custDataLst>
          </p:nvPr>
        </p:nvGraphicFramePr>
        <p:xfrm>
          <a:off x="5868163" y="3864293"/>
          <a:ext cx="956310" cy="838200"/>
        </p:xfrm>
        <a:graphic>
          <a:graphicData uri="http://schemas.openxmlformats.org/presentationml/2006/ole">
            <mc:AlternateContent xmlns:mc="http://schemas.openxmlformats.org/markup-compatibility/2006">
              <mc:Choice xmlns:v="urn:schemas-microsoft-com:vml" Requires="v">
                <p:oleObj spid="_x0000_s25" name="Equation" r:id="rId28" imgW="482600" imgH="419100" progId="Equation.DSMT4">
                  <p:embed/>
                </p:oleObj>
              </mc:Choice>
              <mc:Fallback>
                <p:oleObj name="Equation" r:id="rId28" imgW="482600" imgH="419100" progId="Equation.DSMT4">
                  <p:embed/>
                  <p:pic>
                    <p:nvPicPr>
                      <p:cNvPr id="0" name="Object 1"/>
                      <p:cNvPicPr>
                        <a:picLocks noChangeAspect="1" noChangeArrowheads="1"/>
                      </p:cNvPicPr>
                      <p:nvPr/>
                    </p:nvPicPr>
                    <p:blipFill>
                      <a:blip r:embed="rId29"/>
                      <a:srcRect/>
                      <a:stretch>
                        <a:fillRect/>
                      </a:stretch>
                    </p:blipFill>
                    <p:spPr bwMode="auto">
                      <a:xfrm>
                        <a:off x="5868163" y="3864293"/>
                        <a:ext cx="956310" cy="838200"/>
                      </a:xfrm>
                      <a:prstGeom prst="rect">
                        <a:avLst/>
                      </a:prstGeom>
                      <a:noFill/>
                      <a:ln>
                        <a:noFill/>
                      </a:ln>
                    </p:spPr>
                  </p:pic>
                </p:oleObj>
              </mc:Fallback>
            </mc:AlternateContent>
          </a:graphicData>
        </a:graphic>
      </p:graphicFrame>
      <p:graphicFrame>
        <p:nvGraphicFramePr>
          <p:cNvPr id="26" name="Object 1"/>
          <p:cNvGraphicFramePr>
            <a:graphicFrameLocks noChangeAspect="1"/>
          </p:cNvGraphicFramePr>
          <p:nvPr>
            <p:custDataLst>
              <p:tags r:id="rId30"/>
            </p:custDataLst>
          </p:nvPr>
        </p:nvGraphicFramePr>
        <p:xfrm>
          <a:off x="6921311" y="3864293"/>
          <a:ext cx="1158875" cy="838200"/>
        </p:xfrm>
        <a:graphic>
          <a:graphicData uri="http://schemas.openxmlformats.org/presentationml/2006/ole">
            <mc:AlternateContent xmlns:mc="http://schemas.openxmlformats.org/markup-compatibility/2006">
              <mc:Choice xmlns:v="urn:schemas-microsoft-com:vml" Requires="v">
                <p:oleObj spid="_x0000_s27" name="Equation" r:id="rId31" imgW="584200" imgH="419100" progId="Equation.DSMT4">
                  <p:embed/>
                </p:oleObj>
              </mc:Choice>
              <mc:Fallback>
                <p:oleObj name="Equation" r:id="rId31" imgW="584200" imgH="419100" progId="Equation.DSMT4">
                  <p:embed/>
                  <p:pic>
                    <p:nvPicPr>
                      <p:cNvPr id="0" name="Object 1"/>
                      <p:cNvPicPr>
                        <a:picLocks noChangeAspect="1" noChangeArrowheads="1"/>
                      </p:cNvPicPr>
                      <p:nvPr/>
                    </p:nvPicPr>
                    <p:blipFill>
                      <a:blip r:embed="rId32"/>
                      <a:srcRect/>
                      <a:stretch>
                        <a:fillRect/>
                      </a:stretch>
                    </p:blipFill>
                    <p:spPr bwMode="auto">
                      <a:xfrm>
                        <a:off x="6921311" y="3864293"/>
                        <a:ext cx="1158875" cy="838200"/>
                      </a:xfrm>
                      <a:prstGeom prst="rect">
                        <a:avLst/>
                      </a:prstGeom>
                      <a:noFill/>
                      <a:ln>
                        <a:noFill/>
                      </a:ln>
                    </p:spPr>
                  </p:pic>
                </p:oleObj>
              </mc:Fallback>
            </mc:AlternateContent>
          </a:graphicData>
        </a:graphic>
      </p:graphicFrame>
      <p:graphicFrame>
        <p:nvGraphicFramePr>
          <p:cNvPr id="28" name="Object 1"/>
          <p:cNvGraphicFramePr>
            <a:graphicFrameLocks noChangeAspect="1"/>
          </p:cNvGraphicFramePr>
          <p:nvPr>
            <p:custDataLst>
              <p:tags r:id="rId33"/>
            </p:custDataLst>
          </p:nvPr>
        </p:nvGraphicFramePr>
        <p:xfrm>
          <a:off x="4248913" y="4819968"/>
          <a:ext cx="3149600" cy="914400"/>
        </p:xfrm>
        <a:graphic>
          <a:graphicData uri="http://schemas.openxmlformats.org/presentationml/2006/ole">
            <mc:AlternateContent xmlns:mc="http://schemas.openxmlformats.org/markup-compatibility/2006">
              <mc:Choice xmlns:v="urn:schemas-microsoft-com:vml" Requires="v">
                <p:oleObj spid="_x0000_s29" name="Equation" r:id="rId34" imgW="1587500" imgH="457200" progId="Equation.DSMT4">
                  <p:embed/>
                </p:oleObj>
              </mc:Choice>
              <mc:Fallback>
                <p:oleObj name="Equation" r:id="rId34" imgW="1587500" imgH="457200" progId="Equation.DSMT4">
                  <p:embed/>
                  <p:pic>
                    <p:nvPicPr>
                      <p:cNvPr id="0" name="Object 1"/>
                      <p:cNvPicPr>
                        <a:picLocks noChangeAspect="1" noChangeArrowheads="1"/>
                      </p:cNvPicPr>
                      <p:nvPr/>
                    </p:nvPicPr>
                    <p:blipFill>
                      <a:blip r:embed="rId35"/>
                      <a:srcRect/>
                      <a:stretch>
                        <a:fillRect/>
                      </a:stretch>
                    </p:blipFill>
                    <p:spPr bwMode="auto">
                      <a:xfrm>
                        <a:off x="4248913" y="4819968"/>
                        <a:ext cx="3149600" cy="914400"/>
                      </a:xfrm>
                      <a:prstGeom prst="rect">
                        <a:avLst/>
                      </a:prstGeom>
                      <a:noFill/>
                      <a:ln>
                        <a:noFill/>
                      </a:ln>
                    </p:spPr>
                  </p:pic>
                </p:oleObj>
              </mc:Fallback>
            </mc:AlternateContent>
          </a:graphicData>
        </a:graphic>
      </p:graphicFrame>
      <p:graphicFrame>
        <p:nvGraphicFramePr>
          <p:cNvPr id="30" name="Object 1"/>
          <p:cNvGraphicFramePr>
            <a:graphicFrameLocks noChangeAspect="1"/>
          </p:cNvGraphicFramePr>
          <p:nvPr>
            <p:custDataLst>
              <p:tags r:id="rId36"/>
            </p:custDataLst>
          </p:nvPr>
        </p:nvGraphicFramePr>
        <p:xfrm>
          <a:off x="7433756" y="5016183"/>
          <a:ext cx="578485" cy="457200"/>
        </p:xfrm>
        <a:graphic>
          <a:graphicData uri="http://schemas.openxmlformats.org/presentationml/2006/ole">
            <mc:AlternateContent xmlns:mc="http://schemas.openxmlformats.org/markup-compatibility/2006">
              <mc:Choice xmlns:v="urn:schemas-microsoft-com:vml" Requires="v">
                <p:oleObj spid="_x0000_s31" name="Equation" r:id="rId37" imgW="292100" imgH="228600" progId="Equation.DSMT4">
                  <p:embed/>
                </p:oleObj>
              </mc:Choice>
              <mc:Fallback>
                <p:oleObj name="Equation" r:id="rId37" imgW="292100" imgH="228600" progId="Equation.DSMT4">
                  <p:embed/>
                  <p:pic>
                    <p:nvPicPr>
                      <p:cNvPr id="0" name="Object 1"/>
                      <p:cNvPicPr>
                        <a:picLocks noChangeAspect="1" noChangeArrowheads="1"/>
                      </p:cNvPicPr>
                      <p:nvPr/>
                    </p:nvPicPr>
                    <p:blipFill>
                      <a:blip r:embed="rId38"/>
                      <a:srcRect/>
                      <a:stretch>
                        <a:fillRect/>
                      </a:stretch>
                    </p:blipFill>
                    <p:spPr bwMode="auto">
                      <a:xfrm>
                        <a:off x="7433756" y="5016183"/>
                        <a:ext cx="578485" cy="457200"/>
                      </a:xfrm>
                      <a:prstGeom prst="rect">
                        <a:avLst/>
                      </a:prstGeom>
                      <a:noFill/>
                      <a:ln>
                        <a:noFill/>
                      </a:ln>
                    </p:spPr>
                  </p:pic>
                </p:oleObj>
              </mc:Fallback>
            </mc:AlternateContent>
          </a:graphicData>
        </a:graphic>
      </p:graphicFrame>
      <p:sp>
        <p:nvSpPr>
          <p:cNvPr id="33" name="文本框 32"/>
          <p:cNvSpPr txBox="1"/>
          <p:nvPr>
            <p:custDataLst>
              <p:tags r:id="rId39"/>
            </p:custDataLst>
          </p:nvPr>
        </p:nvSpPr>
        <p:spPr>
          <a:xfrm>
            <a:off x="764540" y="5732145"/>
            <a:ext cx="2506345" cy="829945"/>
          </a:xfrm>
          <a:prstGeom prst="rect">
            <a:avLst/>
          </a:prstGeom>
          <a:noFill/>
        </p:spPr>
        <p:txBody>
          <a:bodyPr wrap="square" rtlCol="0">
            <a:spAutoFit/>
          </a:bodyPr>
          <a:p>
            <a:pPr algn="ctr"/>
            <a:r>
              <a:rPr lang="zh-CN" altLang="en-US" sz="2400" b="1">
                <a:latin typeface="Times New Roman" panose="02020603050405020304" pitchFamily="18" charset="0"/>
                <a:cs typeface="Times New Roman" panose="02020603050405020304" pitchFamily="18" charset="0"/>
              </a:rPr>
              <a:t>静态工作点稳定，输出电阻大</a:t>
            </a:r>
            <a:endParaRPr lang="zh-CN" altLang="en-US" sz="2400" b="1" i="1">
              <a:latin typeface="Times New Roman" panose="02020603050405020304" pitchFamily="18" charset="0"/>
              <a:cs typeface="Times New Roman" panose="02020603050405020304" pitchFamily="18" charset="0"/>
            </a:endParaRPr>
          </a:p>
        </p:txBody>
      </p:sp>
      <p:graphicFrame>
        <p:nvGraphicFramePr>
          <p:cNvPr id="26635" name="对象 26634"/>
          <p:cNvGraphicFramePr/>
          <p:nvPr>
            <p:custDataLst>
              <p:tags r:id="rId40"/>
            </p:custDataLst>
          </p:nvPr>
        </p:nvGraphicFramePr>
        <p:xfrm>
          <a:off x="4193540" y="5948998"/>
          <a:ext cx="2667000" cy="784860"/>
        </p:xfrm>
        <a:graphic>
          <a:graphicData uri="http://schemas.openxmlformats.org/presentationml/2006/ole">
            <mc:AlternateContent xmlns:mc="http://schemas.openxmlformats.org/markup-compatibility/2006">
              <mc:Choice xmlns:v="urn:schemas-microsoft-com:vml" Requires="v">
                <p:oleObj spid="_x0000_s3084" name="" r:id="rId41" imgW="1168400" imgH="393700" progId="Equation.3">
                  <p:embed/>
                </p:oleObj>
              </mc:Choice>
              <mc:Fallback>
                <p:oleObj name="" r:id="rId41" imgW="1168400" imgH="393700" progId="Equation.3">
                  <p:embed/>
                  <p:pic>
                    <p:nvPicPr>
                      <p:cNvPr id="0" name="图片 3083"/>
                      <p:cNvPicPr/>
                      <p:nvPr/>
                    </p:nvPicPr>
                    <p:blipFill>
                      <a:blip r:embed="rId42"/>
                      <a:stretch>
                        <a:fillRect/>
                      </a:stretch>
                    </p:blipFill>
                    <p:spPr>
                      <a:xfrm>
                        <a:off x="4193540" y="5948998"/>
                        <a:ext cx="2667000" cy="78486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3" name="任意多边形 2"/>
          <p:cNvSpPr/>
          <p:nvPr/>
        </p:nvSpPr>
        <p:spPr>
          <a:xfrm>
            <a:off x="864870" y="1870075"/>
            <a:ext cx="2487295" cy="3562350"/>
          </a:xfrm>
          <a:custGeom>
            <a:avLst/>
            <a:gdLst>
              <a:gd name="connisteX0" fmla="*/ 1195352 w 2487398"/>
              <a:gd name="connsiteY0" fmla="*/ 0 h 3562350"/>
              <a:gd name="connisteX1" fmla="*/ 1208052 w 2487398"/>
              <a:gd name="connsiteY1" fmla="*/ 228600 h 3562350"/>
              <a:gd name="connisteX2" fmla="*/ 1271552 w 2487398"/>
              <a:gd name="connsiteY2" fmla="*/ 361950 h 3562350"/>
              <a:gd name="connisteX3" fmla="*/ 1868452 w 2487398"/>
              <a:gd name="connsiteY3" fmla="*/ 342900 h 3562350"/>
              <a:gd name="connisteX4" fmla="*/ 2306602 w 2487398"/>
              <a:gd name="connsiteY4" fmla="*/ 374650 h 3562350"/>
              <a:gd name="connisteX5" fmla="*/ 2439952 w 2487398"/>
              <a:gd name="connsiteY5" fmla="*/ 444500 h 3562350"/>
              <a:gd name="connisteX6" fmla="*/ 2459002 w 2487398"/>
              <a:gd name="connsiteY6" fmla="*/ 787400 h 3562350"/>
              <a:gd name="connisteX7" fmla="*/ 2141502 w 2487398"/>
              <a:gd name="connsiteY7" fmla="*/ 1066800 h 3562350"/>
              <a:gd name="connisteX8" fmla="*/ 1735102 w 2487398"/>
              <a:gd name="connsiteY8" fmla="*/ 1123950 h 3562350"/>
              <a:gd name="connisteX9" fmla="*/ 1214402 w 2487398"/>
              <a:gd name="connsiteY9" fmla="*/ 1155700 h 3562350"/>
              <a:gd name="connisteX10" fmla="*/ 1208052 w 2487398"/>
              <a:gd name="connsiteY10" fmla="*/ 1358900 h 3562350"/>
              <a:gd name="connisteX11" fmla="*/ 1208052 w 2487398"/>
              <a:gd name="connsiteY11" fmla="*/ 1587500 h 3562350"/>
              <a:gd name="connisteX12" fmla="*/ 1214402 w 2487398"/>
              <a:gd name="connsiteY12" fmla="*/ 1708150 h 3562350"/>
              <a:gd name="connisteX13" fmla="*/ 1411252 w 2487398"/>
              <a:gd name="connsiteY13" fmla="*/ 1752600 h 3562350"/>
              <a:gd name="connisteX14" fmla="*/ 1855752 w 2487398"/>
              <a:gd name="connsiteY14" fmla="*/ 1752600 h 3562350"/>
              <a:gd name="connisteX15" fmla="*/ 2230402 w 2487398"/>
              <a:gd name="connsiteY15" fmla="*/ 1758950 h 3562350"/>
              <a:gd name="connisteX16" fmla="*/ 2414552 w 2487398"/>
              <a:gd name="connsiteY16" fmla="*/ 1816100 h 3562350"/>
              <a:gd name="connisteX17" fmla="*/ 2439952 w 2487398"/>
              <a:gd name="connsiteY17" fmla="*/ 2101850 h 3562350"/>
              <a:gd name="connisteX18" fmla="*/ 2224052 w 2487398"/>
              <a:gd name="connsiteY18" fmla="*/ 2203450 h 3562350"/>
              <a:gd name="connisteX19" fmla="*/ 2071652 w 2487398"/>
              <a:gd name="connsiteY19" fmla="*/ 2343150 h 3562350"/>
              <a:gd name="connisteX20" fmla="*/ 1671602 w 2487398"/>
              <a:gd name="connsiteY20" fmla="*/ 2362200 h 3562350"/>
              <a:gd name="connisteX21" fmla="*/ 1227102 w 2487398"/>
              <a:gd name="connsiteY21" fmla="*/ 2381250 h 3562350"/>
              <a:gd name="connisteX22" fmla="*/ 833402 w 2487398"/>
              <a:gd name="connsiteY22" fmla="*/ 2374900 h 3562350"/>
              <a:gd name="connisteX23" fmla="*/ 395252 w 2487398"/>
              <a:gd name="connsiteY23" fmla="*/ 2374900 h 3562350"/>
              <a:gd name="connisteX24" fmla="*/ 96802 w 2487398"/>
              <a:gd name="connsiteY24" fmla="*/ 2400300 h 3562350"/>
              <a:gd name="connisteX25" fmla="*/ 7902 w 2487398"/>
              <a:gd name="connsiteY25" fmla="*/ 2546350 h 3562350"/>
              <a:gd name="connisteX26" fmla="*/ 7902 w 2487398"/>
              <a:gd name="connsiteY26" fmla="*/ 2838450 h 3562350"/>
              <a:gd name="connisteX27" fmla="*/ 7902 w 2487398"/>
              <a:gd name="connsiteY27" fmla="*/ 3181350 h 3562350"/>
              <a:gd name="connisteX28" fmla="*/ 14252 w 2487398"/>
              <a:gd name="connsiteY28" fmla="*/ 3562350 h 3562350"/>
              <a:gd name="connisteX29" fmla="*/ 7902 w 2487398"/>
              <a:gd name="connsiteY29" fmla="*/ 3562350 h 35623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Lst>
            <a:rect l="l" t="t" r="r" b="b"/>
            <a:pathLst>
              <a:path w="2487398" h="3562350">
                <a:moveTo>
                  <a:pt x="1195352" y="0"/>
                </a:moveTo>
                <a:cubicBezTo>
                  <a:pt x="1196622" y="43180"/>
                  <a:pt x="1192812" y="156210"/>
                  <a:pt x="1208052" y="228600"/>
                </a:cubicBezTo>
                <a:cubicBezTo>
                  <a:pt x="1223292" y="300990"/>
                  <a:pt x="1139472" y="339090"/>
                  <a:pt x="1271552" y="361950"/>
                </a:cubicBezTo>
                <a:cubicBezTo>
                  <a:pt x="1403632" y="384810"/>
                  <a:pt x="1661442" y="340360"/>
                  <a:pt x="1868452" y="342900"/>
                </a:cubicBezTo>
                <a:cubicBezTo>
                  <a:pt x="2075462" y="345440"/>
                  <a:pt x="2192302" y="354330"/>
                  <a:pt x="2306602" y="374650"/>
                </a:cubicBezTo>
                <a:cubicBezTo>
                  <a:pt x="2420902" y="394970"/>
                  <a:pt x="2409472" y="361950"/>
                  <a:pt x="2439952" y="444500"/>
                </a:cubicBezTo>
                <a:cubicBezTo>
                  <a:pt x="2470432" y="527050"/>
                  <a:pt x="2518692" y="662940"/>
                  <a:pt x="2459002" y="787400"/>
                </a:cubicBezTo>
                <a:cubicBezTo>
                  <a:pt x="2399312" y="911860"/>
                  <a:pt x="2286282" y="999490"/>
                  <a:pt x="2141502" y="1066800"/>
                </a:cubicBezTo>
                <a:cubicBezTo>
                  <a:pt x="1996722" y="1134110"/>
                  <a:pt x="1920522" y="1106170"/>
                  <a:pt x="1735102" y="1123950"/>
                </a:cubicBezTo>
                <a:cubicBezTo>
                  <a:pt x="1549682" y="1141730"/>
                  <a:pt x="1319812" y="1108710"/>
                  <a:pt x="1214402" y="1155700"/>
                </a:cubicBezTo>
                <a:cubicBezTo>
                  <a:pt x="1108992" y="1202690"/>
                  <a:pt x="1209322" y="1272540"/>
                  <a:pt x="1208052" y="1358900"/>
                </a:cubicBezTo>
                <a:cubicBezTo>
                  <a:pt x="1206782" y="1445260"/>
                  <a:pt x="1206782" y="1517650"/>
                  <a:pt x="1208052" y="1587500"/>
                </a:cubicBezTo>
                <a:cubicBezTo>
                  <a:pt x="1209322" y="1657350"/>
                  <a:pt x="1173762" y="1675130"/>
                  <a:pt x="1214402" y="1708150"/>
                </a:cubicBezTo>
                <a:cubicBezTo>
                  <a:pt x="1255042" y="1741170"/>
                  <a:pt x="1282982" y="1743710"/>
                  <a:pt x="1411252" y="1752600"/>
                </a:cubicBezTo>
                <a:cubicBezTo>
                  <a:pt x="1539522" y="1761490"/>
                  <a:pt x="1691922" y="1751330"/>
                  <a:pt x="1855752" y="1752600"/>
                </a:cubicBezTo>
                <a:cubicBezTo>
                  <a:pt x="2019582" y="1753870"/>
                  <a:pt x="2118642" y="1746250"/>
                  <a:pt x="2230402" y="1758950"/>
                </a:cubicBezTo>
                <a:cubicBezTo>
                  <a:pt x="2342162" y="1771650"/>
                  <a:pt x="2372642" y="1747520"/>
                  <a:pt x="2414552" y="1816100"/>
                </a:cubicBezTo>
                <a:cubicBezTo>
                  <a:pt x="2456462" y="1884680"/>
                  <a:pt x="2478052" y="2024380"/>
                  <a:pt x="2439952" y="2101850"/>
                </a:cubicBezTo>
                <a:cubicBezTo>
                  <a:pt x="2401852" y="2179320"/>
                  <a:pt x="2297712" y="2155190"/>
                  <a:pt x="2224052" y="2203450"/>
                </a:cubicBezTo>
                <a:cubicBezTo>
                  <a:pt x="2150392" y="2251710"/>
                  <a:pt x="2182142" y="2311400"/>
                  <a:pt x="2071652" y="2343150"/>
                </a:cubicBezTo>
                <a:cubicBezTo>
                  <a:pt x="1961162" y="2374900"/>
                  <a:pt x="1840512" y="2354580"/>
                  <a:pt x="1671602" y="2362200"/>
                </a:cubicBezTo>
                <a:cubicBezTo>
                  <a:pt x="1502692" y="2369820"/>
                  <a:pt x="1394742" y="2378710"/>
                  <a:pt x="1227102" y="2381250"/>
                </a:cubicBezTo>
                <a:cubicBezTo>
                  <a:pt x="1059462" y="2383790"/>
                  <a:pt x="999772" y="2376170"/>
                  <a:pt x="833402" y="2374900"/>
                </a:cubicBezTo>
                <a:cubicBezTo>
                  <a:pt x="667032" y="2373630"/>
                  <a:pt x="542572" y="2369820"/>
                  <a:pt x="395252" y="2374900"/>
                </a:cubicBezTo>
                <a:cubicBezTo>
                  <a:pt x="247932" y="2379980"/>
                  <a:pt x="174272" y="2366010"/>
                  <a:pt x="96802" y="2400300"/>
                </a:cubicBezTo>
                <a:cubicBezTo>
                  <a:pt x="19332" y="2434590"/>
                  <a:pt x="25682" y="2458720"/>
                  <a:pt x="7902" y="2546350"/>
                </a:cubicBezTo>
                <a:cubicBezTo>
                  <a:pt x="-9878" y="2633980"/>
                  <a:pt x="7902" y="2711450"/>
                  <a:pt x="7902" y="2838450"/>
                </a:cubicBezTo>
                <a:cubicBezTo>
                  <a:pt x="7902" y="2965450"/>
                  <a:pt x="6632" y="3036570"/>
                  <a:pt x="7902" y="3181350"/>
                </a:cubicBezTo>
                <a:cubicBezTo>
                  <a:pt x="9172" y="3326130"/>
                  <a:pt x="14252" y="3486150"/>
                  <a:pt x="14252" y="3562350"/>
                </a:cubicBezTo>
              </a:path>
            </a:pathLst>
          </a:custGeom>
          <a:noFill/>
          <a:ln w="76200">
            <a:solidFill>
              <a:srgbClr val="ED27EA">
                <a:alpha val="4400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blinds(horizontal)">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linds(horizontal)">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linds(horizontal)">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blinds(horizontal)">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blinds(horizontal)">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blinds(horizontal)">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blinds(horizontal)">
                                      <p:cBhvr>
                                        <p:cTn id="67" dur="500"/>
                                        <p:tgtEl>
                                          <p:spTgt spid="30"/>
                                        </p:tgtEl>
                                      </p:cBhvr>
                                    </p:animEffect>
                                  </p:childTnLst>
                                </p:cTn>
                              </p:par>
                            </p:childTnLst>
                          </p:cTn>
                        </p:par>
                        <p:par>
                          <p:cTn id="68" fill="hold">
                            <p:stCondLst>
                              <p:cond delay="500"/>
                            </p:stCondLst>
                            <p:childTnLst>
                              <p:par>
                                <p:cTn id="69" presetID="3" presetClass="entr" presetSubtype="10"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blinds(horizontal)">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grpId="0" nodeType="click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wipe(up)">
                                      <p:cBhvr>
                                        <p:cTn id="76" dur="500"/>
                                        <p:tgtEl>
                                          <p:spTgt spid="3"/>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nodeType="clickEffect">
                                  <p:stCondLst>
                                    <p:cond delay="0"/>
                                  </p:stCondLst>
                                  <p:childTnLst>
                                    <p:set>
                                      <p:cBhvr>
                                        <p:cTn id="80" dur="1" fill="hold">
                                          <p:stCondLst>
                                            <p:cond delay="0"/>
                                          </p:stCondLst>
                                        </p:cTn>
                                        <p:tgtEl>
                                          <p:spTgt spid="26635"/>
                                        </p:tgtEl>
                                        <p:attrNameLst>
                                          <p:attrName>style.visibility</p:attrName>
                                        </p:attrNameLst>
                                      </p:cBhvr>
                                      <p:to>
                                        <p:strVal val="visible"/>
                                      </p:to>
                                    </p:set>
                                    <p:animEffect transition="in" filter="blinds(horizontal)">
                                      <p:cBhvr>
                                        <p:cTn id="81" dur="500"/>
                                        <p:tgtEl>
                                          <p:spTgt spid="26635"/>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blinds(horizontal)">
                                      <p:cBhvr>
                                        <p:cTn id="8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0" grpId="0"/>
      <p:bldP spid="32" grpId="0" bldLvl="0" animBg="1"/>
      <p:bldP spid="33" grpId="0"/>
      <p:bldP spid="3"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8437" name="Rectangle 1"/>
          <p:cNvSpPr>
            <a:spLocks noChangeArrowheads="1"/>
          </p:cNvSpPr>
          <p:nvPr>
            <p:custDataLst>
              <p:tags r:id="rId1"/>
            </p:custDataLst>
          </p:nvPr>
        </p:nvSpPr>
        <p:spPr bwMode="auto">
          <a:xfrm>
            <a:off x="358775" y="843280"/>
            <a:ext cx="45256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p>
            <a:pPr algn="ctr"/>
            <a:r>
              <a:rPr lang="zh-CN"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威尔逊（</a:t>
            </a:r>
            <a:r>
              <a:rPr lang="en-US" altLang="zh-CN"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Wilson</a:t>
            </a:r>
            <a:r>
              <a:rPr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）电流源电路</a:t>
            </a:r>
            <a:endParaRPr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8434" name="Object 2"/>
          <p:cNvGraphicFramePr>
            <a:graphicFrameLocks noChangeAspect="1"/>
          </p:cNvGraphicFramePr>
          <p:nvPr>
            <p:custDataLst>
              <p:tags r:id="rId2"/>
            </p:custDataLst>
          </p:nvPr>
        </p:nvGraphicFramePr>
        <p:xfrm>
          <a:off x="419100" y="1363663"/>
          <a:ext cx="4946650" cy="4984750"/>
        </p:xfrm>
        <a:graphic>
          <a:graphicData uri="http://schemas.openxmlformats.org/presentationml/2006/ole">
            <mc:AlternateContent xmlns:mc="http://schemas.openxmlformats.org/markup-compatibility/2006">
              <mc:Choice xmlns:v="urn:schemas-microsoft-com:vml" Requires="v">
                <p:oleObj spid="_x0000_s18510" name="Visio" r:id="rId3" imgW="2649855" imgH="2663825" progId="Visio.Drawing.11">
                  <p:embed/>
                </p:oleObj>
              </mc:Choice>
              <mc:Fallback>
                <p:oleObj name="Visio" r:id="rId3" imgW="2649855" imgH="2663825"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 y="1363663"/>
                        <a:ext cx="4946650" cy="4984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6" name="Object 1"/>
          <p:cNvGraphicFramePr>
            <a:graphicFrameLocks noChangeAspect="1"/>
          </p:cNvGraphicFramePr>
          <p:nvPr/>
        </p:nvGraphicFramePr>
        <p:xfrm>
          <a:off x="5266501" y="3866833"/>
          <a:ext cx="3141345" cy="914400"/>
        </p:xfrm>
        <a:graphic>
          <a:graphicData uri="http://schemas.openxmlformats.org/presentationml/2006/ole">
            <mc:AlternateContent xmlns:mc="http://schemas.openxmlformats.org/markup-compatibility/2006">
              <mc:Choice xmlns:v="urn:schemas-microsoft-com:vml" Requires="v">
                <p:oleObj spid="_x0000_s6328" name="Equation" r:id="rId5" imgW="1587500" imgH="457200" progId="Equation.DSMT4">
                  <p:embed/>
                </p:oleObj>
              </mc:Choice>
              <mc:Fallback>
                <p:oleObj name="Equation" r:id="rId5" imgW="1587500" imgH="457200" progId="Equation.DSMT4">
                  <p:embed/>
                  <p:pic>
                    <p:nvPicPr>
                      <p:cNvPr id="0" name="Object 1"/>
                      <p:cNvPicPr>
                        <a:picLocks noChangeAspect="1" noChangeArrowheads="1"/>
                      </p:cNvPicPr>
                      <p:nvPr/>
                    </p:nvPicPr>
                    <p:blipFill>
                      <a:blip r:embed="rId6"/>
                      <a:srcRect/>
                      <a:stretch>
                        <a:fillRect/>
                      </a:stretch>
                    </p:blipFill>
                    <p:spPr bwMode="auto">
                      <a:xfrm>
                        <a:off x="5266501" y="3866833"/>
                        <a:ext cx="3141345" cy="914400"/>
                      </a:xfrm>
                      <a:prstGeom prst="rect">
                        <a:avLst/>
                      </a:prstGeom>
                      <a:solidFill>
                        <a:srgbClr val="66FFFF"/>
                      </a:solidFill>
                      <a:ln>
                        <a:solidFill>
                          <a:srgbClr val="FF0000"/>
                        </a:solidFill>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
          <p:cNvGraphicFramePr>
            <a:graphicFrameLocks noChangeAspect="1"/>
          </p:cNvGraphicFramePr>
          <p:nvPr>
            <p:custDataLst>
              <p:tags r:id="rId7"/>
            </p:custDataLst>
          </p:nvPr>
        </p:nvGraphicFramePr>
        <p:xfrm>
          <a:off x="5844986" y="2780348"/>
          <a:ext cx="1984375" cy="457200"/>
        </p:xfrm>
        <a:graphic>
          <a:graphicData uri="http://schemas.openxmlformats.org/presentationml/2006/ole">
            <mc:AlternateContent xmlns:mc="http://schemas.openxmlformats.org/markup-compatibility/2006">
              <mc:Choice xmlns:v="urn:schemas-microsoft-com:vml" Requires="v">
                <p:oleObj spid="_x0000_s3" name="Equation" r:id="rId8" imgW="1002665" imgH="228600" progId="Equation.DSMT4">
                  <p:embed/>
                </p:oleObj>
              </mc:Choice>
              <mc:Fallback>
                <p:oleObj name="Equation" r:id="rId8" imgW="1002665" imgH="228600" progId="Equation.DSMT4">
                  <p:embed/>
                  <p:pic>
                    <p:nvPicPr>
                      <p:cNvPr id="0" name="Object 1"/>
                      <p:cNvPicPr>
                        <a:picLocks noChangeAspect="1" noChangeArrowheads="1"/>
                      </p:cNvPicPr>
                      <p:nvPr/>
                    </p:nvPicPr>
                    <p:blipFill>
                      <a:blip r:embed="rId9"/>
                      <a:srcRect/>
                      <a:stretch>
                        <a:fillRect/>
                      </a:stretch>
                    </p:blipFill>
                    <p:spPr bwMode="auto">
                      <a:xfrm>
                        <a:off x="5844986" y="2780348"/>
                        <a:ext cx="1984375" cy="457200"/>
                      </a:xfrm>
                      <a:prstGeom prst="rect">
                        <a:avLst/>
                      </a:prstGeom>
                      <a:solidFill>
                        <a:srgbClr val="66FFFF"/>
                      </a:solidFill>
                      <a:ln>
                        <a:solidFill>
                          <a:srgbClr val="FF0000"/>
                        </a:solidFill>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 name="文本框 41"/>
          <p:cNvSpPr txBox="1"/>
          <p:nvPr>
            <p:custDataLst>
              <p:tags r:id="rId10"/>
            </p:custDataLst>
          </p:nvPr>
        </p:nvSpPr>
        <p:spPr>
          <a:xfrm>
            <a:off x="4716145" y="1303655"/>
            <a:ext cx="861060" cy="382905"/>
          </a:xfrm>
          <a:prstGeom prst="rect">
            <a:avLst/>
          </a:prstGeom>
          <a:solidFill>
            <a:schemeClr val="bg1"/>
          </a:solidFill>
        </p:spPr>
        <p:txBody>
          <a:bodyPr wrap="square" rtlCol="0">
            <a:noAutofit/>
          </a:bodyPr>
          <a:p>
            <a:r>
              <a:rPr lang="en-US" altLang="zh-CN" sz="2000" b="1">
                <a:latin typeface="Times New Roman" panose="02020603050405020304" pitchFamily="18" charset="0"/>
                <a:cs typeface="Times New Roman" panose="02020603050405020304" pitchFamily="18" charset="0"/>
              </a:rPr>
              <a:t>+</a:t>
            </a:r>
            <a:r>
              <a:rPr lang="en-US" altLang="zh-CN" sz="2000" b="1" i="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CC</a:t>
            </a:r>
            <a:endParaRPr lang="en-US" altLang="zh-CN" sz="2000" b="1" baseline="-25000">
              <a:latin typeface="Times New Roman" panose="02020603050405020304" pitchFamily="18" charset="0"/>
              <a:cs typeface="Times New Roman" panose="02020603050405020304" pitchFamily="18" charset="0"/>
            </a:endParaRPr>
          </a:p>
        </p:txBody>
      </p:sp>
      <p:sp>
        <p:nvSpPr>
          <p:cNvPr id="40" name="文本框 39"/>
          <p:cNvSpPr txBox="1"/>
          <p:nvPr>
            <p:custDataLst>
              <p:tags r:id="rId11"/>
            </p:custDataLst>
          </p:nvPr>
        </p:nvSpPr>
        <p:spPr>
          <a:xfrm>
            <a:off x="4788535" y="5949950"/>
            <a:ext cx="861060" cy="382905"/>
          </a:xfrm>
          <a:prstGeom prst="rect">
            <a:avLst/>
          </a:prstGeom>
          <a:solidFill>
            <a:schemeClr val="bg1"/>
          </a:solidFill>
        </p:spPr>
        <p:txBody>
          <a:bodyPr wrap="square" rtlCol="0">
            <a:noAutofit/>
          </a:bodyPr>
          <a:p>
            <a:r>
              <a:rPr lang="en-US" altLang="zh-CN" sz="2000" b="1" i="1">
                <a:latin typeface="Times New Roman" panose="02020603050405020304" pitchFamily="18" charset="0"/>
                <a:cs typeface="Times New Roman" panose="02020603050405020304" pitchFamily="18" charset="0"/>
              </a:rPr>
              <a:t>- V</a:t>
            </a:r>
            <a:r>
              <a:rPr lang="en-US" altLang="zh-CN" sz="2000" b="1" baseline="-25000">
                <a:latin typeface="Times New Roman" panose="02020603050405020304" pitchFamily="18" charset="0"/>
                <a:cs typeface="Times New Roman" panose="02020603050405020304" pitchFamily="18" charset="0"/>
              </a:rPr>
              <a:t>EE</a:t>
            </a:r>
            <a:endParaRPr lang="en-US" altLang="zh-CN" sz="2000" b="1" baseline="-250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blinds(horizontal)">
                                      <p:cBhvr>
                                        <p:cTn id="10"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28673"/>
          <p:cNvSpPr>
            <a:spLocks noGrp="1"/>
          </p:cNvSpPr>
          <p:nvPr>
            <p:ph type="title"/>
          </p:nvPr>
        </p:nvSpPr>
        <p:spPr>
          <a:xfrm>
            <a:off x="250825" y="836613"/>
            <a:ext cx="6691313" cy="423862"/>
          </a:xfrm>
        </p:spPr>
        <p:txBody>
          <a:bodyPr anchor="ctr" anchorCtr="0"/>
          <a:lstStyle/>
          <a:p>
            <a:pPr algn="l" eaLnBrk="0" hangingPunct="0">
              <a:buClrTx/>
              <a:buSzTx/>
              <a:buFontTx/>
            </a:pPr>
            <a:r>
              <a:rPr kumimoji="1" lang="zh-CN" altLang="en-US" sz="3200" dirty="0">
                <a:solidFill>
                  <a:srgbClr val="FF0000"/>
                </a:solidFill>
                <a:latin typeface="黑体" panose="02010609060101010101" pitchFamily="2" charset="-122"/>
                <a:ea typeface="黑体" panose="02010609060101010101" pitchFamily="2" charset="-122"/>
                <a:cs typeface="+mn-cs"/>
              </a:rPr>
              <a:t>五、多路电流源</a:t>
            </a:r>
            <a:endParaRPr kumimoji="1" lang="zh-CN" altLang="en-US" sz="3200" dirty="0">
              <a:solidFill>
                <a:srgbClr val="FF0000"/>
              </a:solidFill>
              <a:latin typeface="黑体" panose="02010609060101010101" pitchFamily="2" charset="-122"/>
              <a:ea typeface="黑体" panose="02010609060101010101" pitchFamily="2" charset="-122"/>
              <a:cs typeface="+mn-cs"/>
            </a:endParaRPr>
          </a:p>
        </p:txBody>
      </p:sp>
      <p:sp>
        <p:nvSpPr>
          <p:cNvPr id="28675" name="文本框 28674"/>
          <p:cNvSpPr txBox="1"/>
          <p:nvPr/>
        </p:nvSpPr>
        <p:spPr>
          <a:xfrm>
            <a:off x="324485" y="3644900"/>
            <a:ext cx="3733800" cy="822325"/>
          </a:xfrm>
          <a:prstGeom prst="rect">
            <a:avLst/>
          </a:prstGeom>
          <a:noFill/>
          <a:ln w="9525">
            <a:noFill/>
          </a:ln>
        </p:spPr>
        <p:txBody>
          <a:bodyPr>
            <a:spAutoFit/>
          </a:bodyPr>
          <a:lstStyle/>
          <a:p>
            <a:pPr>
              <a:spcBef>
                <a:spcPct val="50000"/>
              </a:spcBef>
            </a:pPr>
            <a:r>
              <a:rPr lang="en-US" altLang="zh-CN" sz="2400" b="1" dirty="0">
                <a:solidFill>
                  <a:schemeClr val="bg1"/>
                </a:solidFill>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根据所需静态电流，来选取发射极电阻的数值。</a:t>
            </a:r>
            <a:endParaRPr lang="zh-CN" altLang="en-US" sz="2400" b="1" dirty="0">
              <a:latin typeface="Times New Roman" panose="02020603050405020304" pitchFamily="18" charset="0"/>
              <a:cs typeface="Times New Roman" panose="02020603050405020304" pitchFamily="18" charset="0"/>
            </a:endParaRPr>
          </a:p>
        </p:txBody>
      </p:sp>
      <p:pic>
        <p:nvPicPr>
          <p:cNvPr id="28676" name="图片 28675" descr="Dz040207"/>
          <p:cNvPicPr>
            <a:picLocks noChangeAspect="1"/>
          </p:cNvPicPr>
          <p:nvPr/>
        </p:nvPicPr>
        <p:blipFill>
          <a:blip r:embed="rId1">
            <a:clrChange>
              <a:clrFrom>
                <a:srgbClr val="FFFFFF"/>
              </a:clrFrom>
              <a:clrTo>
                <a:srgbClr val="FFFFFF">
                  <a:alpha val="0"/>
                </a:srgbClr>
              </a:clrTo>
            </a:clrChange>
          </a:blip>
          <a:srcRect t="-3308" b="-2550"/>
          <a:stretch>
            <a:fillRect/>
          </a:stretch>
        </p:blipFill>
        <p:spPr>
          <a:xfrm>
            <a:off x="4348163" y="1277938"/>
            <a:ext cx="2362200" cy="2222500"/>
          </a:xfrm>
          <a:prstGeom prst="rect">
            <a:avLst/>
          </a:prstGeom>
          <a:solidFill>
            <a:srgbClr val="FFFFFF"/>
          </a:solidFill>
          <a:ln w="9525">
            <a:noFill/>
          </a:ln>
        </p:spPr>
      </p:pic>
      <p:sp>
        <p:nvSpPr>
          <p:cNvPr id="28677" name="文本框 28676"/>
          <p:cNvSpPr txBox="1"/>
          <p:nvPr/>
        </p:nvSpPr>
        <p:spPr>
          <a:xfrm>
            <a:off x="4653280" y="3564255"/>
            <a:ext cx="4218940" cy="829945"/>
          </a:xfrm>
          <a:prstGeom prst="rect">
            <a:avLst/>
          </a:prstGeom>
          <a:noFill/>
          <a:ln w="9525">
            <a:noFill/>
          </a:ln>
        </p:spPr>
        <p:txBody>
          <a:bodyPr wrap="square">
            <a:spAutoFit/>
          </a:bodyPr>
          <a:lstStyle/>
          <a:p>
            <a:pPr>
              <a:spcBef>
                <a:spcPct val="50000"/>
              </a:spcBef>
            </a:pPr>
            <a:r>
              <a:rPr lang="en-US" altLang="zh-CN" sz="2400" b="1" dirty="0">
                <a:solidFill>
                  <a:schemeClr val="bg1"/>
                </a:solidFill>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根据所需静态电流，来确定集电结面积。</a:t>
            </a:r>
            <a:endParaRPr lang="zh-CN" altLang="en-US" sz="2400" b="1" dirty="0">
              <a:latin typeface="Times New Roman" panose="02020603050405020304" pitchFamily="18" charset="0"/>
              <a:cs typeface="Times New Roman" panose="02020603050405020304" pitchFamily="18" charset="0"/>
            </a:endParaRPr>
          </a:p>
        </p:txBody>
      </p:sp>
      <p:graphicFrame>
        <p:nvGraphicFramePr>
          <p:cNvPr id="28678" name="对象 28677"/>
          <p:cNvGraphicFramePr/>
          <p:nvPr/>
        </p:nvGraphicFramePr>
        <p:xfrm>
          <a:off x="253048" y="1412875"/>
          <a:ext cx="3810000" cy="2244725"/>
        </p:xfrm>
        <a:graphic>
          <a:graphicData uri="http://schemas.openxmlformats.org/presentationml/2006/ole">
            <mc:AlternateContent xmlns:mc="http://schemas.openxmlformats.org/markup-compatibility/2006">
              <mc:Choice xmlns:v="urn:schemas-microsoft-com:vml" Requires="v">
                <p:oleObj spid="_x0000_s2" name="" r:id="rId2" imgW="13858875" imgH="7820025" progId="MSPhotoEd.3">
                  <p:embed/>
                </p:oleObj>
              </mc:Choice>
              <mc:Fallback>
                <p:oleObj name="" r:id="rId2" imgW="13858875" imgH="7820025" progId="MSPhotoEd.3">
                  <p:embed/>
                  <p:pic>
                    <p:nvPicPr>
                      <p:cNvPr id="0" name="图片 3079"/>
                      <p:cNvPicPr/>
                      <p:nvPr/>
                    </p:nvPicPr>
                    <p:blipFill>
                      <a:blip r:embed="rId3">
                        <a:clrChange>
                          <a:clrFrom>
                            <a:srgbClr val="FFFFFF"/>
                          </a:clrFrom>
                          <a:clrTo>
                            <a:srgbClr val="FFFFFF">
                              <a:alpha val="0"/>
                            </a:srgbClr>
                          </a:clrTo>
                        </a:clrChange>
                      </a:blip>
                      <a:srcRect b="-4416"/>
                      <a:stretch>
                        <a:fillRect/>
                      </a:stretch>
                    </p:blipFill>
                    <p:spPr>
                      <a:xfrm>
                        <a:off x="253048" y="1412875"/>
                        <a:ext cx="3810000" cy="2244725"/>
                      </a:xfrm>
                      <a:prstGeom prst="rect">
                        <a:avLst/>
                      </a:prstGeom>
                      <a:solidFill>
                        <a:srgbClr val="FFFFFF"/>
                      </a:solidFill>
                      <a:ln w="38100">
                        <a:noFill/>
                        <a:miter/>
                      </a:ln>
                    </p:spPr>
                  </p:pic>
                </p:oleObj>
              </mc:Fallback>
            </mc:AlternateContent>
          </a:graphicData>
        </a:graphic>
      </p:graphicFrame>
      <p:pic>
        <p:nvPicPr>
          <p:cNvPr id="28679" name="图片 28678" descr="Dz040208"/>
          <p:cNvPicPr>
            <a:picLocks noChangeAspect="1"/>
          </p:cNvPicPr>
          <p:nvPr/>
        </p:nvPicPr>
        <p:blipFill>
          <a:blip r:embed="rId4">
            <a:clrChange>
              <a:clrFrom>
                <a:srgbClr val="FFFFFF"/>
              </a:clrFrom>
              <a:clrTo>
                <a:srgbClr val="FFFFFF">
                  <a:alpha val="0"/>
                </a:srgbClr>
              </a:clrTo>
            </a:clrChange>
          </a:blip>
          <a:srcRect b="-2856"/>
          <a:stretch>
            <a:fillRect/>
          </a:stretch>
        </p:blipFill>
        <p:spPr>
          <a:xfrm>
            <a:off x="461963" y="4478338"/>
            <a:ext cx="4495800" cy="2181225"/>
          </a:xfrm>
          <a:prstGeom prst="rect">
            <a:avLst/>
          </a:prstGeom>
          <a:solidFill>
            <a:srgbClr val="FFFFFF"/>
          </a:solidFill>
          <a:ln w="9525">
            <a:noFill/>
          </a:ln>
        </p:spPr>
      </p:pic>
      <p:sp>
        <p:nvSpPr>
          <p:cNvPr id="28680" name="文本框 28679"/>
          <p:cNvSpPr txBox="1"/>
          <p:nvPr/>
        </p:nvSpPr>
        <p:spPr>
          <a:xfrm>
            <a:off x="5186363" y="5087938"/>
            <a:ext cx="3276600" cy="822325"/>
          </a:xfrm>
          <a:prstGeom prst="rect">
            <a:avLst/>
          </a:prstGeom>
          <a:noFill/>
          <a:ln w="9525">
            <a:noFill/>
          </a:ln>
        </p:spPr>
        <p:txBody>
          <a:bodyPr>
            <a:spAutoFit/>
          </a:bodyPr>
          <a:lstStyle/>
          <a:p>
            <a:pPr>
              <a:spcBef>
                <a:spcPct val="50000"/>
              </a:spcBef>
            </a:pPr>
            <a:r>
              <a:rPr lang="en-US" altLang="zh-CN" sz="2400" b="1" dirty="0">
                <a:solidFill>
                  <a:schemeClr val="bg1"/>
                </a:solidFill>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根据所需静态电流，来确定沟道尺寸。</a:t>
            </a:r>
            <a:endParaRPr lang="zh-CN" altLang="en-US" sz="2400" b="1" dirty="0">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grpSp>
        <p:nvGrpSpPr>
          <p:cNvPr id="5" name="组合 4"/>
          <p:cNvGrpSpPr/>
          <p:nvPr/>
        </p:nvGrpSpPr>
        <p:grpSpPr>
          <a:xfrm>
            <a:off x="6732270" y="1845310"/>
            <a:ext cx="2120265" cy="1169670"/>
            <a:chOff x="10602" y="2906"/>
            <a:chExt cx="3339" cy="1842"/>
          </a:xfrm>
        </p:grpSpPr>
        <p:graphicFrame>
          <p:nvGraphicFramePr>
            <p:cNvPr id="28681" name="对象 28680"/>
            <p:cNvGraphicFramePr/>
            <p:nvPr/>
          </p:nvGraphicFramePr>
          <p:xfrm>
            <a:off x="11055" y="2906"/>
            <a:ext cx="2887" cy="1842"/>
          </p:xfrm>
          <a:graphic>
            <a:graphicData uri="http://schemas.openxmlformats.org/presentationml/2006/ole">
              <mc:AlternateContent xmlns:mc="http://schemas.openxmlformats.org/markup-compatibility/2006">
                <mc:Choice xmlns:v="urn:schemas-microsoft-com:vml" Requires="v">
                  <p:oleObj spid="_x0000_s4" name="" r:id="rId5" imgW="7477125" imgH="4772025" progId="MSPhotoEd.3">
                    <p:embed/>
                  </p:oleObj>
                </mc:Choice>
                <mc:Fallback>
                  <p:oleObj name="" r:id="rId5" imgW="7477125" imgH="4772025" progId="MSPhotoEd.3">
                    <p:embed/>
                    <p:pic>
                      <p:nvPicPr>
                        <p:cNvPr id="0" name="图片 3081"/>
                        <p:cNvPicPr/>
                        <p:nvPr/>
                      </p:nvPicPr>
                      <p:blipFill>
                        <a:blip r:embed="rId6"/>
                        <a:stretch>
                          <a:fillRect/>
                        </a:stretch>
                      </p:blipFill>
                      <p:spPr>
                        <a:xfrm>
                          <a:off x="11055" y="2906"/>
                          <a:ext cx="2887" cy="1842"/>
                        </a:xfrm>
                        <a:prstGeom prst="rect">
                          <a:avLst/>
                        </a:prstGeom>
                        <a:noFill/>
                        <a:ln w="38100">
                          <a:noFill/>
                          <a:miter/>
                        </a:ln>
                      </p:spPr>
                    </p:pic>
                  </p:oleObj>
                </mc:Fallback>
              </mc:AlternateContent>
            </a:graphicData>
          </a:graphic>
        </p:graphicFrame>
        <p:sp>
          <p:nvSpPr>
            <p:cNvPr id="6" name="右箭头 5"/>
            <p:cNvSpPr/>
            <p:nvPr/>
          </p:nvSpPr>
          <p:spPr>
            <a:xfrm>
              <a:off x="10602" y="3699"/>
              <a:ext cx="340" cy="226"/>
            </a:xfrm>
            <a:prstGeom prst="rightArrow">
              <a:avLst/>
            </a:prstGeom>
            <a:solidFill>
              <a:srgbClr val="66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3266440" y="846455"/>
            <a:ext cx="5955665" cy="460375"/>
          </a:xfrm>
          <a:prstGeom prst="rect">
            <a:avLst/>
          </a:prstGeom>
          <a:noFill/>
        </p:spPr>
        <p:txBody>
          <a:bodyPr wrap="square" rtlCol="0" anchor="t">
            <a:spAutoFit/>
          </a:bodyPr>
          <a:lstStyle/>
          <a:p>
            <a:r>
              <a:rPr lang="zh-CN" altLang="en-US" sz="2400" b="1" dirty="0">
                <a:latin typeface="Times New Roman" panose="02020603050405020304" pitchFamily="18" charset="0"/>
                <a:cs typeface="Times New Roman" panose="02020603050405020304" pitchFamily="18" charset="0"/>
              </a:rPr>
              <a:t>用一个基准电流获得多个不同的输出电流。</a:t>
            </a:r>
            <a:endParaRPr lang="en-US" altLang="zh-C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blinds(horizontal)">
                                      <p:cBhvr>
                                        <p:cTn id="7" dur="500"/>
                                        <p:tgtEl>
                                          <p:spTgt spid="28676"/>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8677">
                                            <p:txEl>
                                              <p:pRg st="0" end="0"/>
                                            </p:txEl>
                                          </p:spTgt>
                                        </p:tgtEl>
                                        <p:attrNameLst>
                                          <p:attrName>style.visibility</p:attrName>
                                        </p:attrNameLst>
                                      </p:cBhvr>
                                      <p:to>
                                        <p:strVal val="visible"/>
                                      </p:to>
                                    </p:set>
                                    <p:animEffect transition="in" filter="blinds(horizontal)">
                                      <p:cBhvr>
                                        <p:cTn id="13" dur="500"/>
                                        <p:tgtEl>
                                          <p:spTgt spid="2867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nodeType="clickEffect">
                                  <p:stCondLst>
                                    <p:cond delay="0"/>
                                  </p:stCondLst>
                                  <p:childTnLst>
                                    <p:set>
                                      <p:cBhvr>
                                        <p:cTn id="17" dur="1" fill="hold">
                                          <p:stCondLst>
                                            <p:cond delay="0"/>
                                          </p:stCondLst>
                                        </p:cTn>
                                        <p:tgtEl>
                                          <p:spTgt spid="28679"/>
                                        </p:tgtEl>
                                        <p:attrNameLst>
                                          <p:attrName>style.visibility</p:attrName>
                                        </p:attrNameLst>
                                      </p:cBhvr>
                                      <p:to>
                                        <p:strVal val="visible"/>
                                      </p:to>
                                    </p:set>
                                    <p:animEffect transition="in" filter="box(out)">
                                      <p:cBhvr>
                                        <p:cTn id="18" dur="500"/>
                                        <p:tgtEl>
                                          <p:spTgt spid="2867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8680">
                                            <p:txEl>
                                              <p:pRg st="0" end="0"/>
                                            </p:txEl>
                                          </p:spTgt>
                                        </p:tgtEl>
                                        <p:attrNameLst>
                                          <p:attrName>style.visibility</p:attrName>
                                        </p:attrNameLst>
                                      </p:cBhvr>
                                      <p:to>
                                        <p:strVal val="visible"/>
                                      </p:to>
                                    </p:set>
                                    <p:animEffect transition="in" filter="wipe(left)">
                                      <p:cBhvr>
                                        <p:cTn id="21" dur="500"/>
                                        <p:tgtEl>
                                          <p:spTgt spid="286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build="p"/>
      <p:bldP spid="28680"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9697"/>
          <p:cNvSpPr>
            <a:spLocks noGrp="1"/>
          </p:cNvSpPr>
          <p:nvPr>
            <p:ph type="title"/>
          </p:nvPr>
        </p:nvSpPr>
        <p:spPr>
          <a:xfrm>
            <a:off x="250825" y="836613"/>
            <a:ext cx="5327650" cy="431800"/>
          </a:xfrm>
        </p:spPr>
        <p:txBody>
          <a:bodyPr anchor="ctr" anchorCtr="0"/>
          <a:lstStyle/>
          <a:p>
            <a:pPr algn="l" eaLnBrk="0" hangingPunct="0">
              <a:lnSpc>
                <a:spcPct val="100000"/>
              </a:lnSpc>
              <a:buClrTx/>
              <a:buSzTx/>
              <a:buFontTx/>
            </a:pPr>
            <a:r>
              <a:rPr kumimoji="1" lang="zh-CN" altLang="en-US" sz="3200" dirty="0">
                <a:solidFill>
                  <a:srgbClr val="FF0000"/>
                </a:solidFill>
                <a:latin typeface="黑体" panose="02010609060101010101" pitchFamily="2" charset="-122"/>
                <a:ea typeface="黑体" panose="02010609060101010101" pitchFamily="2" charset="-122"/>
                <a:cs typeface="+mn-cs"/>
              </a:rPr>
              <a:t>六、有源负载      </a:t>
            </a:r>
            <a:endParaRPr kumimoji="1" lang="zh-CN" altLang="en-US" sz="3200" dirty="0">
              <a:solidFill>
                <a:srgbClr val="FF0000"/>
              </a:solidFill>
              <a:latin typeface="黑体" panose="02010609060101010101" pitchFamily="2" charset="-122"/>
              <a:ea typeface="黑体" panose="02010609060101010101" pitchFamily="2" charset="-122"/>
              <a:cs typeface="+mn-cs"/>
            </a:endParaRPr>
          </a:p>
        </p:txBody>
      </p:sp>
      <p:pic>
        <p:nvPicPr>
          <p:cNvPr id="29699" name="图片 29698" descr="Dz040210"/>
          <p:cNvPicPr>
            <a:picLocks noChangeAspect="1"/>
          </p:cNvPicPr>
          <p:nvPr/>
        </p:nvPicPr>
        <p:blipFill>
          <a:blip r:embed="rId1"/>
          <a:srcRect r="55882" b="10847"/>
          <a:stretch>
            <a:fillRect/>
          </a:stretch>
        </p:blipFill>
        <p:spPr>
          <a:xfrm>
            <a:off x="251460" y="2348865"/>
            <a:ext cx="4034790" cy="3362960"/>
          </a:xfrm>
          <a:prstGeom prst="rect">
            <a:avLst/>
          </a:prstGeom>
          <a:noFill/>
          <a:ln w="9525">
            <a:noFill/>
          </a:ln>
        </p:spPr>
      </p:pic>
      <p:pic>
        <p:nvPicPr>
          <p:cNvPr id="29700" name="图片 29699" descr="Dz040210"/>
          <p:cNvPicPr>
            <a:picLocks noChangeAspect="1"/>
          </p:cNvPicPr>
          <p:nvPr/>
        </p:nvPicPr>
        <p:blipFill>
          <a:blip r:embed="rId1"/>
          <a:srcRect l="44118" t="14264" b="25111"/>
          <a:stretch>
            <a:fillRect/>
          </a:stretch>
        </p:blipFill>
        <p:spPr>
          <a:xfrm>
            <a:off x="4358005" y="3190240"/>
            <a:ext cx="4665980" cy="2087245"/>
          </a:xfrm>
          <a:prstGeom prst="rect">
            <a:avLst/>
          </a:prstGeom>
          <a:noFill/>
          <a:ln w="9525">
            <a:noFill/>
          </a:ln>
        </p:spPr>
      </p:pic>
      <p:graphicFrame>
        <p:nvGraphicFramePr>
          <p:cNvPr id="29703" name="对象 29702"/>
          <p:cNvGraphicFramePr/>
          <p:nvPr/>
        </p:nvGraphicFramePr>
        <p:xfrm>
          <a:off x="5003165" y="5442268"/>
          <a:ext cx="3276600" cy="854075"/>
        </p:xfrm>
        <a:graphic>
          <a:graphicData uri="http://schemas.openxmlformats.org/presentationml/2006/ole">
            <mc:AlternateContent xmlns:mc="http://schemas.openxmlformats.org/markup-compatibility/2006">
              <mc:Choice xmlns:v="urn:schemas-microsoft-com:vml" Requires="v">
                <p:oleObj spid="_x0000_s2" name="" r:id="rId2" imgW="1650365" imgH="431800" progId="Equation.3">
                  <p:embed/>
                </p:oleObj>
              </mc:Choice>
              <mc:Fallback>
                <p:oleObj name="" r:id="rId2" imgW="1650365" imgH="431800" progId="Equation.3">
                  <p:embed/>
                  <p:pic>
                    <p:nvPicPr>
                      <p:cNvPr id="0" name="图片 3080"/>
                      <p:cNvPicPr/>
                      <p:nvPr/>
                    </p:nvPicPr>
                    <p:blipFill>
                      <a:blip r:embed="rId3"/>
                      <a:stretch>
                        <a:fillRect/>
                      </a:stretch>
                    </p:blipFill>
                    <p:spPr>
                      <a:xfrm>
                        <a:off x="5003165" y="5442268"/>
                        <a:ext cx="3276600" cy="854075"/>
                      </a:xfrm>
                      <a:prstGeom prst="rect">
                        <a:avLst/>
                      </a:prstGeom>
                      <a:solidFill>
                        <a:srgbClr val="66FFFF"/>
                      </a:solidFill>
                      <a:ln w="9525" cap="flat" cmpd="sng">
                        <a:solidFill>
                          <a:srgbClr val="CC3300"/>
                        </a:solidFill>
                        <a:prstDash val="solid"/>
                        <a:miter/>
                        <a:headEnd type="none" w="med" len="med"/>
                        <a:tailEnd type="none" w="med" len="med"/>
                      </a:ln>
                    </p:spPr>
                  </p:pic>
                </p:oleObj>
              </mc:Fallback>
            </mc:AlternateContent>
          </a:graphicData>
        </a:graphic>
      </p:graphicFrame>
      <p:sp>
        <p:nvSpPr>
          <p:cNvPr id="29709" name="文本框 29708"/>
          <p:cNvSpPr txBox="1"/>
          <p:nvPr/>
        </p:nvSpPr>
        <p:spPr>
          <a:xfrm>
            <a:off x="684213" y="1412875"/>
            <a:ext cx="4967287" cy="650875"/>
          </a:xfrm>
          <a:prstGeom prst="rect">
            <a:avLst/>
          </a:prstGeom>
          <a:noFill/>
          <a:ln w="9525">
            <a:noFill/>
          </a:ln>
        </p:spPr>
        <p:txBody>
          <a:bodyPr>
            <a:spAutoFit/>
          </a:bodyPr>
          <a:lstStyle/>
          <a:p>
            <a:pPr algn="l">
              <a:lnSpc>
                <a:spcPct val="130000"/>
              </a:lnSpc>
              <a:spcBef>
                <a:spcPct val="50000"/>
              </a:spcBef>
              <a:buClrTx/>
              <a:buSzTx/>
              <a:buFontTx/>
            </a:pPr>
            <a:r>
              <a:rPr kumimoji="1" lang="zh-CN" altLang="en-US" sz="2800" u="sng"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1.  </a:t>
            </a:r>
            <a:r>
              <a:rPr kumimoji="1" lang="zh-CN" altLang="en-US" sz="2800" u="sng" dirty="0">
                <a:solidFill>
                  <a:srgbClr val="0000FF"/>
                </a:solidFill>
                <a:latin typeface="黑体" panose="02010609060101010101" pitchFamily="2" charset="-122"/>
                <a:ea typeface="黑体" panose="02010609060101010101" pitchFamily="2" charset="-122"/>
              </a:rPr>
              <a:t>用于共射放大电路</a:t>
            </a:r>
            <a:endParaRPr kumimoji="1" lang="zh-CN" altLang="en-US" sz="2800" u="sng" dirty="0">
              <a:solidFill>
                <a:srgbClr val="0000FF"/>
              </a:solidFill>
              <a:latin typeface="黑体" panose="02010609060101010101" pitchFamily="2" charset="-122"/>
              <a:ea typeface="黑体" panose="02010609060101010101" pitchFamily="2" charset="-122"/>
            </a:endParaRPr>
          </a:p>
        </p:txBody>
      </p:sp>
      <p:sp>
        <p:nvSpPr>
          <p:cNvPr id="3" name="灯片编号占位符 2"/>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6152" name="内容占位符 2"/>
          <p:cNvSpPr>
            <a:spLocks noGrp="1"/>
          </p:cNvSpPr>
          <p:nvPr>
            <p:ph sz="quarter" idx="4294967295"/>
          </p:nvPr>
        </p:nvSpPr>
        <p:spPr>
          <a:xfrm>
            <a:off x="4428490" y="692150"/>
            <a:ext cx="2483485" cy="567055"/>
          </a:xfrm>
        </p:spPr>
        <p:txBody>
          <a:bodyPr/>
          <a:lstStyle/>
          <a:p>
            <a:pPr marL="0" indent="0" eaLnBrk="1" hangingPunct="1">
              <a:buNone/>
            </a:pPr>
            <a:r>
              <a:rPr lang="zh-CN" altLang="en-US" sz="2400" b="1">
                <a:ea typeface="宋体" panose="02010600030101010101" pitchFamily="2" charset="-122"/>
              </a:rPr>
              <a:t>（</a:t>
            </a:r>
            <a:r>
              <a:rPr lang="en-US" altLang="zh-CN" sz="2400" b="1">
                <a:ea typeface="宋体" panose="02010600030101010101" pitchFamily="2" charset="-122"/>
              </a:rPr>
              <a:t>1</a:t>
            </a:r>
            <a:r>
              <a:rPr lang="zh-CN" altLang="en-US" sz="2400" b="1">
                <a:ea typeface="宋体" panose="02010600030101010101" pitchFamily="2" charset="-122"/>
              </a:rPr>
              <a:t>）静态分析</a:t>
            </a:r>
            <a:endParaRPr lang="zh-CN" altLang="en-US" sz="2400" b="1">
              <a:ea typeface="宋体" panose="02010600030101010101" pitchFamily="2" charset="-122"/>
            </a:endParaRPr>
          </a:p>
        </p:txBody>
      </p:sp>
      <p:sp>
        <p:nvSpPr>
          <p:cNvPr id="4" name="椭圆 3"/>
          <p:cNvSpPr/>
          <p:nvPr/>
        </p:nvSpPr>
        <p:spPr>
          <a:xfrm>
            <a:off x="6821805" y="3933190"/>
            <a:ext cx="1394460" cy="695325"/>
          </a:xfrm>
          <a:prstGeom prst="ellipse">
            <a:avLst/>
          </a:prstGeom>
          <a:noFill/>
          <a:ln w="28575">
            <a:solidFill>
              <a:srgbClr val="ED27EA"/>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6636" name="对象 26635"/>
          <p:cNvGraphicFramePr>
            <a:graphicFrameLocks noChangeAspect="1"/>
          </p:cNvGraphicFramePr>
          <p:nvPr>
            <p:custDataLst>
              <p:tags r:id="rId4"/>
            </p:custDataLst>
          </p:nvPr>
        </p:nvGraphicFramePr>
        <p:xfrm>
          <a:off x="5580607" y="1196128"/>
          <a:ext cx="2859405" cy="754380"/>
        </p:xfrm>
        <a:graphic>
          <a:graphicData uri="http://schemas.openxmlformats.org/presentationml/2006/ole">
            <mc:AlternateContent xmlns:mc="http://schemas.openxmlformats.org/markup-compatibility/2006">
              <mc:Choice xmlns:v="urn:schemas-microsoft-com:vml" Requires="v">
                <p:oleObj spid="_x0000_s5" name="" r:id="rId5" imgW="1587500" imgH="419100" progId="Equation.3">
                  <p:embed/>
                </p:oleObj>
              </mc:Choice>
              <mc:Fallback>
                <p:oleObj name="" r:id="rId5" imgW="1587500" imgH="419100" progId="Equation.3">
                  <p:embed/>
                  <p:pic>
                    <p:nvPicPr>
                      <p:cNvPr id="0" name="图片 3084"/>
                      <p:cNvPicPr/>
                      <p:nvPr/>
                    </p:nvPicPr>
                    <p:blipFill>
                      <a:blip r:embed="rId6"/>
                      <a:stretch>
                        <a:fillRect/>
                      </a:stretch>
                    </p:blipFill>
                    <p:spPr>
                      <a:xfrm>
                        <a:off x="5580607" y="1196128"/>
                        <a:ext cx="2859405" cy="754380"/>
                      </a:xfrm>
                      <a:prstGeom prst="rect">
                        <a:avLst/>
                      </a:prstGeom>
                      <a:solidFill>
                        <a:schemeClr val="bg1"/>
                      </a:solidFill>
                      <a:ln w="9525" cap="flat" cmpd="sng">
                        <a:solidFill>
                          <a:srgbClr val="000000">
                            <a:alpha val="0"/>
                          </a:srgbClr>
                        </a:solidFill>
                        <a:prstDash val="solid"/>
                        <a:miter/>
                        <a:headEnd type="none" w="med" len="med"/>
                        <a:tailEnd type="none" w="med" len="med"/>
                      </a:ln>
                    </p:spPr>
                  </p:pic>
                </p:oleObj>
              </mc:Fallback>
            </mc:AlternateContent>
          </a:graphicData>
        </a:graphic>
      </p:graphicFrame>
      <p:graphicFrame>
        <p:nvGraphicFramePr>
          <p:cNvPr id="9" name="Object 1"/>
          <p:cNvGraphicFramePr>
            <a:graphicFrameLocks noChangeAspect="1"/>
          </p:cNvGraphicFramePr>
          <p:nvPr>
            <p:custDataLst>
              <p:tags r:id="rId7"/>
            </p:custDataLst>
          </p:nvPr>
        </p:nvGraphicFramePr>
        <p:xfrm>
          <a:off x="6660326" y="691833"/>
          <a:ext cx="2237945" cy="456840"/>
        </p:xfrm>
        <a:graphic>
          <a:graphicData uri="http://schemas.openxmlformats.org/presentationml/2006/ole">
            <mc:AlternateContent xmlns:mc="http://schemas.openxmlformats.org/markup-compatibility/2006">
              <mc:Choice xmlns:v="urn:schemas-microsoft-com:vml" Requires="v">
                <p:oleObj spid="_x0000_s8" name="Equation" r:id="rId8" imgW="1257300" imgH="254000" progId="Equation.DSMT4">
                  <p:embed/>
                </p:oleObj>
              </mc:Choice>
              <mc:Fallback>
                <p:oleObj name="Equation" r:id="rId8" imgW="1257300" imgH="254000" progId="Equation.DSMT4">
                  <p:embed/>
                  <p:pic>
                    <p:nvPicPr>
                      <p:cNvPr id="0" name="Object 1"/>
                      <p:cNvPicPr>
                        <a:picLocks noChangeAspect="1" noChangeArrowheads="1"/>
                      </p:cNvPicPr>
                      <p:nvPr/>
                    </p:nvPicPr>
                    <p:blipFill>
                      <a:blip r:embed="rId9"/>
                      <a:srcRect/>
                      <a:stretch>
                        <a:fillRect/>
                      </a:stretch>
                    </p:blipFill>
                    <p:spPr bwMode="auto">
                      <a:xfrm>
                        <a:off x="6660326" y="691833"/>
                        <a:ext cx="2237945" cy="456840"/>
                      </a:xfrm>
                      <a:prstGeom prst="rect">
                        <a:avLst/>
                      </a:prstGeom>
                      <a:solidFill>
                        <a:schemeClr val="bg1"/>
                      </a:solidFill>
                      <a:ln>
                        <a:noFill/>
                      </a:ln>
                    </p:spPr>
                  </p:pic>
                </p:oleObj>
              </mc:Fallback>
            </mc:AlternateContent>
          </a:graphicData>
        </a:graphic>
      </p:graphicFrame>
      <p:graphicFrame>
        <p:nvGraphicFramePr>
          <p:cNvPr id="11" name="对象 10"/>
          <p:cNvGraphicFramePr>
            <a:graphicFrameLocks noChangeAspect="1"/>
          </p:cNvGraphicFramePr>
          <p:nvPr>
            <p:custDataLst>
              <p:tags r:id="rId10"/>
            </p:custDataLst>
          </p:nvPr>
        </p:nvGraphicFramePr>
        <p:xfrm>
          <a:off x="5623152" y="2060363"/>
          <a:ext cx="2629535" cy="434340"/>
        </p:xfrm>
        <a:graphic>
          <a:graphicData uri="http://schemas.openxmlformats.org/presentationml/2006/ole">
            <mc:AlternateContent xmlns:mc="http://schemas.openxmlformats.org/markup-compatibility/2006">
              <mc:Choice xmlns:v="urn:schemas-microsoft-com:vml" Requires="v">
                <p:oleObj spid="_x0000_s10" name="" r:id="rId11" imgW="1459865" imgH="241300" progId="Equation.3">
                  <p:embed/>
                </p:oleObj>
              </mc:Choice>
              <mc:Fallback>
                <p:oleObj name="" r:id="rId11" imgW="1459865" imgH="241300" progId="Equation.3">
                  <p:embed/>
                  <p:pic>
                    <p:nvPicPr>
                      <p:cNvPr id="0" name="图片 3084"/>
                      <p:cNvPicPr/>
                      <p:nvPr/>
                    </p:nvPicPr>
                    <p:blipFill>
                      <a:blip r:embed="rId12"/>
                      <a:stretch>
                        <a:fillRect/>
                      </a:stretch>
                    </p:blipFill>
                    <p:spPr>
                      <a:xfrm>
                        <a:off x="5623152" y="2060363"/>
                        <a:ext cx="2629535" cy="434340"/>
                      </a:xfrm>
                      <a:prstGeom prst="rect">
                        <a:avLst/>
                      </a:prstGeom>
                      <a:solidFill>
                        <a:schemeClr val="bg1"/>
                      </a:solidFill>
                      <a:ln w="9525" cap="flat" cmpd="sng">
                        <a:solidFill>
                          <a:srgbClr val="000000">
                            <a:alpha val="0"/>
                          </a:srgbClr>
                        </a:solidFill>
                        <a:prstDash val="solid"/>
                        <a:miter/>
                        <a:headEnd type="none" w="med" len="med"/>
                        <a:tailEnd type="none" w="med" len="med"/>
                      </a:ln>
                    </p:spPr>
                  </p:pic>
                </p:oleObj>
              </mc:Fallback>
            </mc:AlternateContent>
          </a:graphicData>
        </a:graphic>
      </p:graphicFrame>
      <p:sp>
        <p:nvSpPr>
          <p:cNvPr id="16" name="内容占位符 2"/>
          <p:cNvSpPr>
            <a:spLocks noGrp="1"/>
          </p:cNvSpPr>
          <p:nvPr>
            <p:custDataLst>
              <p:tags r:id="rId13"/>
            </p:custDataLst>
          </p:nvPr>
        </p:nvSpPr>
        <p:spPr>
          <a:xfrm>
            <a:off x="4428490" y="2694940"/>
            <a:ext cx="2483485" cy="408305"/>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eaLnBrk="1" hangingPunct="1">
              <a:buNone/>
            </a:pPr>
            <a:r>
              <a:rPr lang="zh-CN" altLang="en-US" sz="2400" b="1">
                <a:ea typeface="宋体" panose="02010600030101010101" pitchFamily="2" charset="-122"/>
              </a:rPr>
              <a:t>（</a:t>
            </a:r>
            <a:r>
              <a:rPr lang="en-US" altLang="zh-CN" sz="2400" b="1">
                <a:ea typeface="宋体" panose="02010600030101010101" pitchFamily="2" charset="-122"/>
              </a:rPr>
              <a:t>2</a:t>
            </a:r>
            <a:r>
              <a:rPr lang="zh-CN" altLang="en-US" sz="2400" b="1">
                <a:ea typeface="宋体" panose="02010600030101010101" pitchFamily="2" charset="-122"/>
              </a:rPr>
              <a:t>）动态分析</a:t>
            </a:r>
            <a:endParaRPr lang="zh-CN" altLang="en-US" sz="2400" b="1">
              <a:ea typeface="宋体" panose="02010600030101010101" pitchFamily="2" charset="-122"/>
            </a:endParaRPr>
          </a:p>
        </p:txBody>
      </p:sp>
      <p:sp>
        <p:nvSpPr>
          <p:cNvPr id="42" name="文本框 41"/>
          <p:cNvSpPr txBox="1"/>
          <p:nvPr>
            <p:custDataLst>
              <p:tags r:id="rId14"/>
            </p:custDataLst>
          </p:nvPr>
        </p:nvSpPr>
        <p:spPr>
          <a:xfrm>
            <a:off x="3636010" y="2242185"/>
            <a:ext cx="861060" cy="382905"/>
          </a:xfrm>
          <a:prstGeom prst="rect">
            <a:avLst/>
          </a:prstGeom>
          <a:solidFill>
            <a:schemeClr val="bg1"/>
          </a:solidFill>
        </p:spPr>
        <p:txBody>
          <a:bodyPr wrap="square" rtlCol="0">
            <a:noAutofit/>
          </a:bodyPr>
          <a:p>
            <a:r>
              <a:rPr lang="en-US" altLang="zh-CN" sz="1800" b="1">
                <a:latin typeface="Times New Roman" panose="02020603050405020304" pitchFamily="18" charset="0"/>
                <a:cs typeface="Times New Roman" panose="02020603050405020304" pitchFamily="18" charset="0"/>
              </a:rPr>
              <a:t>+</a:t>
            </a:r>
            <a:r>
              <a:rPr lang="en-US" altLang="zh-CN" sz="1800" b="1" i="1">
                <a:latin typeface="Times New Roman" panose="02020603050405020304" pitchFamily="18" charset="0"/>
                <a:cs typeface="Times New Roman" panose="02020603050405020304" pitchFamily="18" charset="0"/>
              </a:rPr>
              <a:t>V</a:t>
            </a:r>
            <a:r>
              <a:rPr lang="en-US" altLang="zh-CN" sz="1800" b="1" baseline="-25000">
                <a:latin typeface="Times New Roman" panose="02020603050405020304" pitchFamily="18" charset="0"/>
                <a:cs typeface="Times New Roman" panose="02020603050405020304" pitchFamily="18" charset="0"/>
              </a:rPr>
              <a:t>CC</a:t>
            </a:r>
            <a:endParaRPr lang="en-US" altLang="zh-CN" sz="1800" b="1" baseline="-2500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1115695" y="2257425"/>
            <a:ext cx="3141345" cy="3312795"/>
            <a:chOff x="1983" y="2875"/>
            <a:chExt cx="4947" cy="5217"/>
          </a:xfrm>
        </p:grpSpPr>
        <p:sp>
          <p:nvSpPr>
            <p:cNvPr id="12" name="圆角矩形 11"/>
            <p:cNvSpPr/>
            <p:nvPr>
              <p:custDataLst>
                <p:tags r:id="rId15"/>
              </p:custDataLst>
            </p:nvPr>
          </p:nvSpPr>
          <p:spPr>
            <a:xfrm>
              <a:off x="1983" y="2875"/>
              <a:ext cx="4947" cy="2392"/>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custDataLst>
                <p:tags r:id="rId16"/>
              </p:custDataLst>
            </p:nvPr>
          </p:nvSpPr>
          <p:spPr>
            <a:xfrm>
              <a:off x="4908" y="5264"/>
              <a:ext cx="1075" cy="2828"/>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52">
                                            <p:txEl>
                                              <p:pRg st="0" end="0"/>
                                            </p:txEl>
                                          </p:spTgt>
                                        </p:tgtEl>
                                        <p:attrNameLst>
                                          <p:attrName>style.visibility</p:attrName>
                                        </p:attrNameLst>
                                      </p:cBhvr>
                                      <p:to>
                                        <p:strVal val="visible"/>
                                      </p:to>
                                    </p:set>
                                    <p:animEffect transition="in" filter="blinds(horizontal)">
                                      <p:cBhvr>
                                        <p:cTn id="12" dur="500"/>
                                        <p:tgtEl>
                                          <p:spTgt spid="615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636"/>
                                        </p:tgtEl>
                                        <p:attrNameLst>
                                          <p:attrName>style.visibility</p:attrName>
                                        </p:attrNameLst>
                                      </p:cBhvr>
                                      <p:to>
                                        <p:strVal val="visible"/>
                                      </p:to>
                                    </p:set>
                                    <p:animEffect transition="in" filter="blinds(horizontal)">
                                      <p:cBhvr>
                                        <p:cTn id="22" dur="500"/>
                                        <p:tgtEl>
                                          <p:spTgt spid="2663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
                                            <p:txEl>
                                              <p:pRg st="0" end="0"/>
                                            </p:txEl>
                                          </p:spTgt>
                                        </p:tgtEl>
                                        <p:attrNameLst>
                                          <p:attrName>style.visibility</p:attrName>
                                        </p:attrNameLst>
                                      </p:cBhvr>
                                      <p:to>
                                        <p:strVal val="visible"/>
                                      </p:to>
                                    </p:set>
                                    <p:animEffect transition="in" filter="blinds(horizontal)">
                                      <p:cBhvr>
                                        <p:cTn id="32" dur="500"/>
                                        <p:tgtEl>
                                          <p:spTgt spid="1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29700"/>
                                        </p:tgtEl>
                                        <p:attrNameLst>
                                          <p:attrName>style.visibility</p:attrName>
                                        </p:attrNameLst>
                                      </p:cBhvr>
                                      <p:to>
                                        <p:strVal val="visible"/>
                                      </p:to>
                                    </p:set>
                                    <p:animEffect transition="in" filter="box(out)">
                                      <p:cBhvr>
                                        <p:cTn id="37" dur="500"/>
                                        <p:tgtEl>
                                          <p:spTgt spid="29700"/>
                                        </p:tgtEl>
                                      </p:cBhvr>
                                    </p:animEffect>
                                  </p:childTnLst>
                                </p:cTn>
                              </p:par>
                            </p:childTnLst>
                          </p:cTn>
                        </p:par>
                        <p:par>
                          <p:cTn id="38" fill="hold">
                            <p:stCondLst>
                              <p:cond delay="500"/>
                            </p:stCondLst>
                            <p:childTnLst>
                              <p:par>
                                <p:cTn id="39" presetID="3" presetClass="entr" presetSubtype="10" fill="hold" grpId="0"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linds(horizontal)">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9703"/>
                                        </p:tgtEl>
                                        <p:attrNameLst>
                                          <p:attrName>style.visibility</p:attrName>
                                        </p:attrNameLst>
                                      </p:cBhvr>
                                      <p:to>
                                        <p:strVal val="visible"/>
                                      </p:to>
                                    </p:set>
                                    <p:animEffect transition="in" filter="wipe(left)">
                                      <p:cBhvr>
                                        <p:cTn id="46" dur="500"/>
                                        <p:tgtEl>
                                          <p:spTgt spid="29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build="p"/>
      <p:bldP spid="4" grpId="0" bldLvl="0" animBg="1"/>
      <p:bldP spid="16"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30721"/>
          <p:cNvSpPr>
            <a:spLocks noGrp="1"/>
          </p:cNvSpPr>
          <p:nvPr>
            <p:ph type="title"/>
          </p:nvPr>
        </p:nvSpPr>
        <p:spPr>
          <a:xfrm>
            <a:off x="179388" y="908050"/>
            <a:ext cx="4648200" cy="533400"/>
          </a:xfrm>
        </p:spPr>
        <p:txBody>
          <a:bodyPr anchor="ctr" anchorCtr="0"/>
          <a:lstStyle/>
          <a:p>
            <a:pPr algn="l">
              <a:lnSpc>
                <a:spcPct val="130000"/>
              </a:lnSpc>
              <a:buClrTx/>
              <a:buSzTx/>
              <a:buFontTx/>
            </a:pPr>
            <a:r>
              <a:rPr kumimoji="1" lang="zh-CN" altLang="en-US" sz="2800" u="sng" dirty="0">
                <a:solidFill>
                  <a:srgbClr val="0000FF"/>
                </a:solidFill>
                <a:ea typeface="黑体" panose="02010609060101010101" pitchFamily="2" charset="-122"/>
              </a:rPr>
              <a:t>2.  </a:t>
            </a:r>
            <a:r>
              <a:rPr kumimoji="1" lang="zh-CN" altLang="en-US" sz="2800" u="sng" dirty="0">
                <a:solidFill>
                  <a:srgbClr val="0000FF"/>
                </a:solidFill>
                <a:latin typeface="黑体" panose="02010609060101010101" pitchFamily="2" charset="-122"/>
                <a:ea typeface="黑体" panose="02010609060101010101" pitchFamily="2" charset="-122"/>
                <a:cs typeface="+mn-cs"/>
              </a:rPr>
              <a:t>用于差分放大电路</a:t>
            </a:r>
            <a:endParaRPr kumimoji="1" lang="zh-CN" altLang="en-US" sz="2800" u="sng" dirty="0">
              <a:solidFill>
                <a:srgbClr val="0000FF"/>
              </a:solidFill>
              <a:latin typeface="黑体" panose="02010609060101010101" pitchFamily="2" charset="-122"/>
              <a:ea typeface="黑体" panose="02010609060101010101" pitchFamily="2" charset="-122"/>
              <a:cs typeface="+mn-cs"/>
            </a:endParaRPr>
          </a:p>
        </p:txBody>
      </p:sp>
      <p:graphicFrame>
        <p:nvGraphicFramePr>
          <p:cNvPr id="30724" name="对象 30723"/>
          <p:cNvGraphicFramePr/>
          <p:nvPr/>
        </p:nvGraphicFramePr>
        <p:xfrm>
          <a:off x="274320" y="1628775"/>
          <a:ext cx="3519805" cy="3485515"/>
        </p:xfrm>
        <a:graphic>
          <a:graphicData uri="http://schemas.openxmlformats.org/presentationml/2006/ole">
            <mc:AlternateContent xmlns:mc="http://schemas.openxmlformats.org/markup-compatibility/2006">
              <mc:Choice xmlns:v="urn:schemas-microsoft-com:vml" Requires="v">
                <p:oleObj spid="_x0000_s2" name="" r:id="rId1" imgW="11020425" imgH="10753725" progId="MSPhotoEd.3">
                  <p:embed/>
                </p:oleObj>
              </mc:Choice>
              <mc:Fallback>
                <p:oleObj name="" r:id="rId1" imgW="11020425" imgH="10753725" progId="MSPhotoEd.3">
                  <p:embed/>
                  <p:pic>
                    <p:nvPicPr>
                      <p:cNvPr id="0" name="图片 3082"/>
                      <p:cNvPicPr/>
                      <p:nvPr/>
                    </p:nvPicPr>
                    <p:blipFill>
                      <a:blip r:embed="rId2"/>
                      <a:stretch>
                        <a:fillRect/>
                      </a:stretch>
                    </p:blipFill>
                    <p:spPr>
                      <a:xfrm>
                        <a:off x="274320" y="1628775"/>
                        <a:ext cx="3519805" cy="3485515"/>
                      </a:xfrm>
                      <a:prstGeom prst="rect">
                        <a:avLst/>
                      </a:prstGeom>
                      <a:noFill/>
                      <a:ln w="38100">
                        <a:noFill/>
                        <a:miter/>
                      </a:ln>
                    </p:spPr>
                  </p:pic>
                </p:oleObj>
              </mc:Fallback>
            </mc:AlternateContent>
          </a:graphicData>
        </a:graphic>
      </p:graphicFrame>
      <p:graphicFrame>
        <p:nvGraphicFramePr>
          <p:cNvPr id="30725" name="对象 30724"/>
          <p:cNvGraphicFramePr/>
          <p:nvPr/>
        </p:nvGraphicFramePr>
        <p:xfrm>
          <a:off x="4716146" y="3672681"/>
          <a:ext cx="1979295" cy="509270"/>
        </p:xfrm>
        <a:graphic>
          <a:graphicData uri="http://schemas.openxmlformats.org/presentationml/2006/ole">
            <mc:AlternateContent xmlns:mc="http://schemas.openxmlformats.org/markup-compatibility/2006">
              <mc:Choice xmlns:v="urn:schemas-microsoft-com:vml" Requires="v">
                <p:oleObj spid="_x0000_s3" name="" r:id="rId3" imgW="889000" imgH="228600" progId="Equation.3">
                  <p:embed/>
                </p:oleObj>
              </mc:Choice>
              <mc:Fallback>
                <p:oleObj name="" r:id="rId3" imgW="889000" imgH="228600" progId="Equation.3">
                  <p:embed/>
                  <p:pic>
                    <p:nvPicPr>
                      <p:cNvPr id="0" name="图片 3075"/>
                      <p:cNvPicPr/>
                      <p:nvPr/>
                    </p:nvPicPr>
                    <p:blipFill>
                      <a:blip r:embed="rId4"/>
                      <a:stretch>
                        <a:fillRect/>
                      </a:stretch>
                    </p:blipFill>
                    <p:spPr>
                      <a:xfrm>
                        <a:off x="4716146" y="3672681"/>
                        <a:ext cx="1979295" cy="509270"/>
                      </a:xfrm>
                      <a:prstGeom prst="rect">
                        <a:avLst/>
                      </a:prstGeom>
                      <a:noFill/>
                      <a:ln w="38100">
                        <a:noFill/>
                        <a:miter/>
                      </a:ln>
                    </p:spPr>
                  </p:pic>
                </p:oleObj>
              </mc:Fallback>
            </mc:AlternateContent>
          </a:graphicData>
        </a:graphic>
      </p:graphicFrame>
      <p:graphicFrame>
        <p:nvGraphicFramePr>
          <p:cNvPr id="30726" name="对象 30725"/>
          <p:cNvGraphicFramePr/>
          <p:nvPr/>
        </p:nvGraphicFramePr>
        <p:xfrm>
          <a:off x="4644073" y="4940618"/>
          <a:ext cx="3449637" cy="509587"/>
        </p:xfrm>
        <a:graphic>
          <a:graphicData uri="http://schemas.openxmlformats.org/presentationml/2006/ole">
            <mc:AlternateContent xmlns:mc="http://schemas.openxmlformats.org/markup-compatibility/2006">
              <mc:Choice xmlns:v="urn:schemas-microsoft-com:vml" Requires="v">
                <p:oleObj spid="_x0000_s4" name="" r:id="rId5" imgW="1549400" imgH="228600" progId="Equation.3">
                  <p:embed/>
                </p:oleObj>
              </mc:Choice>
              <mc:Fallback>
                <p:oleObj name="" r:id="rId5" imgW="1549400" imgH="228600" progId="Equation.3">
                  <p:embed/>
                  <p:pic>
                    <p:nvPicPr>
                      <p:cNvPr id="0" name="图片 3076"/>
                      <p:cNvPicPr/>
                      <p:nvPr/>
                    </p:nvPicPr>
                    <p:blipFill>
                      <a:blip r:embed="rId6"/>
                      <a:stretch>
                        <a:fillRect/>
                      </a:stretch>
                    </p:blipFill>
                    <p:spPr>
                      <a:xfrm>
                        <a:off x="4644073" y="4940618"/>
                        <a:ext cx="3449637" cy="509587"/>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
        <p:nvSpPr>
          <p:cNvPr id="30727" name="文本框 30726"/>
          <p:cNvSpPr txBox="1"/>
          <p:nvPr/>
        </p:nvSpPr>
        <p:spPr>
          <a:xfrm>
            <a:off x="899795" y="5589270"/>
            <a:ext cx="7557135" cy="829945"/>
          </a:xfrm>
          <a:prstGeom prst="rect">
            <a:avLst/>
          </a:prstGeom>
          <a:noFill/>
          <a:ln w="9525">
            <a:noFill/>
          </a:ln>
        </p:spPr>
        <p:txBody>
          <a:bodyPr wrap="square">
            <a:spAutoFit/>
          </a:bodyPr>
          <a:lstStyle/>
          <a:p>
            <a:pPr>
              <a:spcBef>
                <a:spcPct val="50000"/>
              </a:spcBef>
            </a:pPr>
            <a:r>
              <a:rPr lang="en-US" altLang="zh-CN" sz="2400" dirty="0">
                <a:latin typeface="Times New Roman" panose="02020603050405020304" pitchFamily="18" charset="0"/>
                <a:cs typeface="Times New Roman" panose="02020603050405020304" pitchFamily="18" charset="0"/>
              </a:rPr>
              <a:t>    </a:t>
            </a:r>
            <a:r>
              <a:rPr lang="zh-CN" altLang="en-US" sz="2400" b="1" dirty="0">
                <a:solidFill>
                  <a:srgbClr val="990033"/>
                </a:solidFill>
                <a:latin typeface="Times New Roman" panose="02020603050405020304" pitchFamily="18" charset="0"/>
                <a:cs typeface="Times New Roman" panose="02020603050405020304" pitchFamily="18" charset="0"/>
              </a:rPr>
              <a:t>使</a:t>
            </a:r>
            <a:r>
              <a:rPr lang="zh-CN" altLang="en-US" sz="2400" b="1" dirty="0">
                <a:solidFill>
                  <a:srgbClr val="0000FF"/>
                </a:solidFill>
                <a:latin typeface="Times New Roman" panose="02020603050405020304" pitchFamily="18" charset="0"/>
                <a:cs typeface="Times New Roman" panose="02020603050405020304" pitchFamily="18" charset="0"/>
              </a:rPr>
              <a:t>单端</a:t>
            </a:r>
            <a:r>
              <a:rPr lang="zh-CN" altLang="en-US" sz="2400" b="1" dirty="0">
                <a:solidFill>
                  <a:srgbClr val="990033"/>
                </a:solidFill>
                <a:latin typeface="Times New Roman" panose="02020603050405020304" pitchFamily="18" charset="0"/>
                <a:cs typeface="Times New Roman" panose="02020603050405020304" pitchFamily="18" charset="0"/>
              </a:rPr>
              <a:t>输出电路的差模放大倍数近似等于</a:t>
            </a:r>
            <a:r>
              <a:rPr lang="zh-CN" altLang="en-US" sz="2400" b="1" dirty="0">
                <a:solidFill>
                  <a:srgbClr val="0000FF"/>
                </a:solidFill>
                <a:latin typeface="Times New Roman" panose="02020603050405020304" pitchFamily="18" charset="0"/>
                <a:cs typeface="Times New Roman" panose="02020603050405020304" pitchFamily="18" charset="0"/>
              </a:rPr>
              <a:t>双端</a:t>
            </a:r>
            <a:r>
              <a:rPr lang="zh-CN" altLang="en-US" sz="2400" b="1" dirty="0">
                <a:solidFill>
                  <a:srgbClr val="990033"/>
                </a:solidFill>
                <a:latin typeface="Times New Roman" panose="02020603050405020304" pitchFamily="18" charset="0"/>
                <a:cs typeface="Times New Roman" panose="02020603050405020304" pitchFamily="18" charset="0"/>
              </a:rPr>
              <a:t>输出时的差模放大倍数。</a:t>
            </a:r>
            <a:endParaRPr lang="zh-CN" altLang="en-US" sz="2400" b="1">
              <a:solidFill>
                <a:srgbClr val="990033"/>
              </a:solidFill>
              <a:latin typeface="Times New Roman" panose="02020603050405020304" pitchFamily="18" charset="0"/>
              <a:cs typeface="Times New Roman" panose="02020603050405020304" pitchFamily="18" charset="0"/>
            </a:endParaRPr>
          </a:p>
        </p:txBody>
      </p:sp>
      <p:graphicFrame>
        <p:nvGraphicFramePr>
          <p:cNvPr id="30728" name="对象 30727"/>
          <p:cNvGraphicFramePr/>
          <p:nvPr/>
        </p:nvGraphicFramePr>
        <p:xfrm>
          <a:off x="5793423" y="2464118"/>
          <a:ext cx="2162175" cy="500062"/>
        </p:xfrm>
        <a:graphic>
          <a:graphicData uri="http://schemas.openxmlformats.org/presentationml/2006/ole">
            <mc:AlternateContent xmlns:mc="http://schemas.openxmlformats.org/markup-compatibility/2006">
              <mc:Choice xmlns:v="urn:schemas-microsoft-com:vml" Requires="v">
                <p:oleObj spid="_x0000_s5" name="" r:id="rId7" imgW="989965" imgH="228600" progId="Equation.3">
                  <p:embed/>
                </p:oleObj>
              </mc:Choice>
              <mc:Fallback>
                <p:oleObj name="" r:id="rId7" imgW="989965" imgH="228600" progId="Equation.3">
                  <p:embed/>
                  <p:pic>
                    <p:nvPicPr>
                      <p:cNvPr id="0" name="图片 3077"/>
                      <p:cNvPicPr/>
                      <p:nvPr/>
                    </p:nvPicPr>
                    <p:blipFill>
                      <a:blip r:embed="rId8"/>
                      <a:stretch>
                        <a:fillRect/>
                      </a:stretch>
                    </p:blipFill>
                    <p:spPr>
                      <a:xfrm>
                        <a:off x="5793423" y="2464118"/>
                        <a:ext cx="2162175" cy="500062"/>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
        <p:nvSpPr>
          <p:cNvPr id="30729" name="文本框 30728"/>
          <p:cNvSpPr txBox="1"/>
          <p:nvPr/>
        </p:nvSpPr>
        <p:spPr>
          <a:xfrm>
            <a:off x="4109720" y="764540"/>
            <a:ext cx="2081530" cy="460375"/>
          </a:xfrm>
          <a:prstGeom prst="rect">
            <a:avLst/>
          </a:prstGeom>
          <a:noFill/>
          <a:ln w="9525">
            <a:noFill/>
          </a:ln>
        </p:spPr>
        <p:txBody>
          <a:bodyPr wrap="square">
            <a:spAutoFit/>
          </a:bodyPr>
          <a:lstStyle/>
          <a:p>
            <a:pPr>
              <a:spcBef>
                <a:spcPct val="50000"/>
              </a:spcBef>
            </a:pP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）静态：</a:t>
            </a:r>
            <a:endParaRPr lang="zh-CN" altLang="en-US" sz="2400" b="1" dirty="0">
              <a:latin typeface="Times New Roman" panose="02020603050405020304" pitchFamily="18" charset="0"/>
              <a:cs typeface="Times New Roman" panose="02020603050405020304" pitchFamily="18" charset="0"/>
            </a:endParaRPr>
          </a:p>
        </p:txBody>
      </p:sp>
      <p:graphicFrame>
        <p:nvGraphicFramePr>
          <p:cNvPr id="30730" name="对象 30729"/>
          <p:cNvGraphicFramePr/>
          <p:nvPr/>
        </p:nvGraphicFramePr>
        <p:xfrm>
          <a:off x="6012021" y="797084"/>
          <a:ext cx="1220470" cy="999490"/>
        </p:xfrm>
        <a:graphic>
          <a:graphicData uri="http://schemas.openxmlformats.org/presentationml/2006/ole">
            <mc:AlternateContent xmlns:mc="http://schemas.openxmlformats.org/markup-compatibility/2006">
              <mc:Choice xmlns:v="urn:schemas-microsoft-com:vml" Requires="v">
                <p:oleObj spid="_x0000_s6" name="" r:id="rId9" imgW="558800" imgH="457200" progId="Equation.3">
                  <p:embed/>
                </p:oleObj>
              </mc:Choice>
              <mc:Fallback>
                <p:oleObj name="" r:id="rId9" imgW="558800" imgH="457200" progId="Equation.3">
                  <p:embed/>
                  <p:pic>
                    <p:nvPicPr>
                      <p:cNvPr id="0" name="图片 3078"/>
                      <p:cNvPicPr/>
                      <p:nvPr/>
                    </p:nvPicPr>
                    <p:blipFill>
                      <a:blip r:embed="rId10"/>
                      <a:stretch>
                        <a:fillRect/>
                      </a:stretch>
                    </p:blipFill>
                    <p:spPr>
                      <a:xfrm>
                        <a:off x="6012021" y="797084"/>
                        <a:ext cx="1220470" cy="999490"/>
                      </a:xfrm>
                      <a:prstGeom prst="rect">
                        <a:avLst/>
                      </a:prstGeom>
                      <a:noFill/>
                      <a:ln w="38100">
                        <a:noFill/>
                        <a:miter/>
                      </a:ln>
                    </p:spPr>
                  </p:pic>
                </p:oleObj>
              </mc:Fallback>
            </mc:AlternateContent>
          </a:graphicData>
        </a:graphic>
      </p:graphicFrame>
      <p:sp>
        <p:nvSpPr>
          <p:cNvPr id="30731" name="文本框 30730"/>
          <p:cNvSpPr txBox="1"/>
          <p:nvPr/>
        </p:nvSpPr>
        <p:spPr>
          <a:xfrm>
            <a:off x="4109720" y="3214370"/>
            <a:ext cx="3870325" cy="460375"/>
          </a:xfrm>
          <a:prstGeom prst="rect">
            <a:avLst/>
          </a:prstGeom>
          <a:noFill/>
          <a:ln w="9525">
            <a:noFill/>
          </a:ln>
        </p:spPr>
        <p:txBody>
          <a:bodyPr wrap="square">
            <a:spAutoFit/>
          </a:bodyPr>
          <a:lstStyle/>
          <a:p>
            <a:pPr>
              <a:spcBef>
                <a:spcPct val="50000"/>
              </a:spcBef>
            </a:pPr>
            <a:r>
              <a:rPr lang="zh-CN" altLang="en-US" sz="2400" b="1" dirty="0">
                <a:latin typeface="Times New Roman" panose="02020603050405020304" pitchFamily="18" charset="0"/>
                <a:cs typeface="Times New Roman" panose="02020603050405020304" pitchFamily="18" charset="0"/>
                <a:sym typeface="+mn-ea"/>
              </a:rPr>
              <a:t>（</a:t>
            </a:r>
            <a:r>
              <a:rPr lang="en-US" altLang="zh-CN" sz="2400" b="1" dirty="0">
                <a:latin typeface="Times New Roman" panose="02020603050405020304" pitchFamily="18" charset="0"/>
                <a:cs typeface="Times New Roman" panose="02020603050405020304" pitchFamily="18" charset="0"/>
                <a:sym typeface="+mn-ea"/>
              </a:rPr>
              <a:t>2</a:t>
            </a:r>
            <a:r>
              <a:rPr lang="zh-CN" altLang="en-US" sz="2400" b="1" dirty="0">
                <a:latin typeface="Times New Roman" panose="02020603050405020304" pitchFamily="18" charset="0"/>
                <a:cs typeface="Times New Roman" panose="02020603050405020304" pitchFamily="18" charset="0"/>
                <a:sym typeface="+mn-ea"/>
              </a:rPr>
              <a:t>）</a:t>
            </a:r>
            <a:r>
              <a:rPr lang="zh-CN" altLang="en-US" sz="2400" b="1" dirty="0">
                <a:latin typeface="Times New Roman" panose="02020603050405020304" pitchFamily="18" charset="0"/>
                <a:cs typeface="Times New Roman" panose="02020603050405020304" pitchFamily="18" charset="0"/>
              </a:rPr>
              <a:t>动态（</a:t>
            </a:r>
            <a:r>
              <a:rPr lang="zh-CN" altLang="en-US" sz="2400" b="1" dirty="0">
                <a:highlight>
                  <a:srgbClr val="FFFF00"/>
                </a:highlight>
                <a:latin typeface="Times New Roman" panose="02020603050405020304" pitchFamily="18" charset="0"/>
                <a:cs typeface="Times New Roman" panose="02020603050405020304" pitchFamily="18" charset="0"/>
              </a:rPr>
              <a:t>差模</a:t>
            </a:r>
            <a:r>
              <a:rPr lang="zh-CN" altLang="en-US" sz="2400" b="1" dirty="0">
                <a:latin typeface="Times New Roman" panose="02020603050405020304" pitchFamily="18" charset="0"/>
                <a:cs typeface="Times New Roman" panose="02020603050405020304" pitchFamily="18" charset="0"/>
              </a:rPr>
              <a:t>信号）：</a:t>
            </a:r>
            <a:endParaRPr lang="zh-CN" altLang="en-US" sz="2400" b="1" dirty="0">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graphicFrame>
        <p:nvGraphicFramePr>
          <p:cNvPr id="8" name="对象 7"/>
          <p:cNvGraphicFramePr/>
          <p:nvPr/>
        </p:nvGraphicFramePr>
        <p:xfrm>
          <a:off x="6875463" y="3693001"/>
          <a:ext cx="1611630" cy="509270"/>
        </p:xfrm>
        <a:graphic>
          <a:graphicData uri="http://schemas.openxmlformats.org/presentationml/2006/ole">
            <mc:AlternateContent xmlns:mc="http://schemas.openxmlformats.org/markup-compatibility/2006">
              <mc:Choice xmlns:v="urn:schemas-microsoft-com:vml" Requires="v">
                <p:oleObj spid="_x0000_s9" name="" r:id="rId11" imgW="723900" imgH="228600" progId="Equation.3">
                  <p:embed/>
                </p:oleObj>
              </mc:Choice>
              <mc:Fallback>
                <p:oleObj name="" r:id="rId11" imgW="723900" imgH="228600" progId="Equation.3">
                  <p:embed/>
                  <p:pic>
                    <p:nvPicPr>
                      <p:cNvPr id="0" name="图片 3075"/>
                      <p:cNvPicPr/>
                      <p:nvPr/>
                    </p:nvPicPr>
                    <p:blipFill>
                      <a:blip r:embed="rId12"/>
                      <a:stretch>
                        <a:fillRect/>
                      </a:stretch>
                    </p:blipFill>
                    <p:spPr>
                      <a:xfrm>
                        <a:off x="6875463" y="3693001"/>
                        <a:ext cx="1611630" cy="509270"/>
                      </a:xfrm>
                      <a:prstGeom prst="rect">
                        <a:avLst/>
                      </a:prstGeom>
                      <a:noFill/>
                      <a:ln w="38100">
                        <a:noFill/>
                        <a:miter/>
                      </a:ln>
                    </p:spPr>
                  </p:pic>
                </p:oleObj>
              </mc:Fallback>
            </mc:AlternateContent>
          </a:graphicData>
        </a:graphic>
      </p:graphicFrame>
      <p:sp>
        <p:nvSpPr>
          <p:cNvPr id="12" name="圆角矩形 11"/>
          <p:cNvSpPr/>
          <p:nvPr/>
        </p:nvSpPr>
        <p:spPr>
          <a:xfrm>
            <a:off x="919480" y="1612265"/>
            <a:ext cx="1852930" cy="1177290"/>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对象 9"/>
          <p:cNvGraphicFramePr/>
          <p:nvPr/>
        </p:nvGraphicFramePr>
        <p:xfrm>
          <a:off x="5436076" y="1844517"/>
          <a:ext cx="2938780" cy="499745"/>
        </p:xfrm>
        <a:graphic>
          <a:graphicData uri="http://schemas.openxmlformats.org/presentationml/2006/ole">
            <mc:AlternateContent xmlns:mc="http://schemas.openxmlformats.org/markup-compatibility/2006">
              <mc:Choice xmlns:v="urn:schemas-microsoft-com:vml" Requires="v">
                <p:oleObj spid="_x0000_s11" name="" r:id="rId13" imgW="1346200" imgH="228600" progId="Equation.3">
                  <p:embed/>
                </p:oleObj>
              </mc:Choice>
              <mc:Fallback>
                <p:oleObj name="" r:id="rId13" imgW="1346200" imgH="228600" progId="Equation.3">
                  <p:embed/>
                  <p:pic>
                    <p:nvPicPr>
                      <p:cNvPr id="0" name="图片 3078"/>
                      <p:cNvPicPr/>
                      <p:nvPr/>
                    </p:nvPicPr>
                    <p:blipFill>
                      <a:blip r:embed="rId14"/>
                      <a:stretch>
                        <a:fillRect/>
                      </a:stretch>
                    </p:blipFill>
                    <p:spPr>
                      <a:xfrm>
                        <a:off x="5436076" y="1844517"/>
                        <a:ext cx="2938780" cy="499745"/>
                      </a:xfrm>
                      <a:prstGeom prst="rect">
                        <a:avLst/>
                      </a:prstGeom>
                      <a:noFill/>
                      <a:ln w="38100">
                        <a:noFill/>
                        <a:miter/>
                      </a:ln>
                    </p:spPr>
                  </p:pic>
                </p:oleObj>
              </mc:Fallback>
            </mc:AlternateContent>
          </a:graphicData>
        </a:graphic>
      </p:graphicFrame>
      <p:graphicFrame>
        <p:nvGraphicFramePr>
          <p:cNvPr id="13" name="对象 12"/>
          <p:cNvGraphicFramePr/>
          <p:nvPr/>
        </p:nvGraphicFramePr>
        <p:xfrm>
          <a:off x="4637406" y="4307046"/>
          <a:ext cx="1951355" cy="509270"/>
        </p:xfrm>
        <a:graphic>
          <a:graphicData uri="http://schemas.openxmlformats.org/presentationml/2006/ole">
            <mc:AlternateContent xmlns:mc="http://schemas.openxmlformats.org/markup-compatibility/2006">
              <mc:Choice xmlns:v="urn:schemas-microsoft-com:vml" Requires="v">
                <p:oleObj spid="_x0000_s14" name="" r:id="rId15" imgW="876300" imgH="228600" progId="Equation.3">
                  <p:embed/>
                </p:oleObj>
              </mc:Choice>
              <mc:Fallback>
                <p:oleObj name="" r:id="rId15" imgW="876300" imgH="228600" progId="Equation.3">
                  <p:embed/>
                  <p:pic>
                    <p:nvPicPr>
                      <p:cNvPr id="0" name="图片 3075"/>
                      <p:cNvPicPr/>
                      <p:nvPr/>
                    </p:nvPicPr>
                    <p:blipFill>
                      <a:blip r:embed="rId16"/>
                      <a:stretch>
                        <a:fillRect/>
                      </a:stretch>
                    </p:blipFill>
                    <p:spPr>
                      <a:xfrm>
                        <a:off x="4637406" y="4307046"/>
                        <a:ext cx="1951355" cy="509270"/>
                      </a:xfrm>
                      <a:prstGeom prst="rect">
                        <a:avLst/>
                      </a:prstGeom>
                      <a:noFill/>
                      <a:ln w="38100">
                        <a:noFill/>
                        <a:miter/>
                      </a:ln>
                    </p:spPr>
                  </p:pic>
                </p:oleObj>
              </mc:Fallback>
            </mc:AlternateContent>
          </a:graphicData>
        </a:graphic>
      </p:graphicFrame>
      <p:graphicFrame>
        <p:nvGraphicFramePr>
          <p:cNvPr id="15" name="对象 14"/>
          <p:cNvGraphicFramePr/>
          <p:nvPr/>
        </p:nvGraphicFramePr>
        <p:xfrm>
          <a:off x="6588443" y="4292441"/>
          <a:ext cx="2263140" cy="509270"/>
        </p:xfrm>
        <a:graphic>
          <a:graphicData uri="http://schemas.openxmlformats.org/presentationml/2006/ole">
            <mc:AlternateContent xmlns:mc="http://schemas.openxmlformats.org/markup-compatibility/2006">
              <mc:Choice xmlns:v="urn:schemas-microsoft-com:vml" Requires="v">
                <p:oleObj spid="_x0000_s16" name="" r:id="rId17" imgW="1016000" imgH="228600" progId="Equation.3">
                  <p:embed/>
                </p:oleObj>
              </mc:Choice>
              <mc:Fallback>
                <p:oleObj name="" r:id="rId17" imgW="1016000" imgH="228600" progId="Equation.3">
                  <p:embed/>
                  <p:pic>
                    <p:nvPicPr>
                      <p:cNvPr id="0" name="图片 3075"/>
                      <p:cNvPicPr/>
                      <p:nvPr/>
                    </p:nvPicPr>
                    <p:blipFill>
                      <a:blip r:embed="rId18"/>
                      <a:stretch>
                        <a:fillRect/>
                      </a:stretch>
                    </p:blipFill>
                    <p:spPr>
                      <a:xfrm>
                        <a:off x="6588443" y="4292441"/>
                        <a:ext cx="2263140" cy="509270"/>
                      </a:xfrm>
                      <a:prstGeom prst="rect">
                        <a:avLst/>
                      </a:prstGeom>
                      <a:noFill/>
                      <a:ln w="38100">
                        <a:noFill/>
                        <a:miter/>
                      </a:ln>
                    </p:spPr>
                  </p:pic>
                </p:oleObj>
              </mc:Fallback>
            </mc:AlternateContent>
          </a:graphicData>
        </a:graphic>
      </p:graphicFrame>
      <p:sp>
        <p:nvSpPr>
          <p:cNvPr id="62471" name="线形标注 1 62470"/>
          <p:cNvSpPr/>
          <p:nvPr>
            <p:custDataLst>
              <p:tags r:id="rId19"/>
            </p:custDataLst>
          </p:nvPr>
        </p:nvSpPr>
        <p:spPr>
          <a:xfrm>
            <a:off x="3491865" y="1758315"/>
            <a:ext cx="1014730" cy="838200"/>
          </a:xfrm>
          <a:prstGeom prst="borderCallout1">
            <a:avLst>
              <a:gd name="adj1" fmla="val 53598"/>
              <a:gd name="adj2" fmla="val -652"/>
              <a:gd name="adj3" fmla="val 84886"/>
              <a:gd name="adj4" fmla="val -28903"/>
            </a:avLst>
          </a:prstGeom>
          <a:solidFill>
            <a:srgbClr val="FFFFCC"/>
          </a:solidFill>
          <a:ln w="19050" cap="flat" cmpd="sng">
            <a:solidFill>
              <a:srgbClr val="FF3300"/>
            </a:solidFill>
            <a:prstDash val="solid"/>
            <a:miter/>
            <a:headEnd type="none" w="med" len="med"/>
            <a:tailEnd type="none" w="med" len="med"/>
          </a:ln>
        </p:spPr>
        <p:txBody>
          <a:bodyPr/>
          <a:lstStyle/>
          <a:p>
            <a:pPr algn="ctr"/>
            <a:r>
              <a:rPr lang="zh-CN" altLang="en-US" sz="2400" b="1" dirty="0">
                <a:latin typeface="Times New Roman" panose="02020603050405020304" pitchFamily="18" charset="0"/>
                <a:cs typeface="Times New Roman" panose="02020603050405020304" pitchFamily="18" charset="0"/>
              </a:rPr>
              <a:t>单端</a:t>
            </a:r>
            <a:endParaRPr lang="zh-CN" altLang="en-US" sz="2400" b="1" dirty="0">
              <a:latin typeface="Times New Roman" panose="02020603050405020304" pitchFamily="18" charset="0"/>
              <a:cs typeface="Times New Roman" panose="02020603050405020304" pitchFamily="18" charset="0"/>
            </a:endParaRPr>
          </a:p>
          <a:p>
            <a:pPr algn="ctr"/>
            <a:r>
              <a:rPr lang="zh-CN" altLang="en-US" sz="2400" b="1" dirty="0">
                <a:latin typeface="Times New Roman" panose="02020603050405020304" pitchFamily="18" charset="0"/>
                <a:cs typeface="Times New Roman" panose="02020603050405020304" pitchFamily="18" charset="0"/>
              </a:rPr>
              <a:t>输出</a:t>
            </a:r>
            <a:endParaRPr lang="zh-CN" altLang="en-US" sz="2400" b="1">
              <a:latin typeface="Times New Roman" panose="02020603050405020304" pitchFamily="18" charset="0"/>
              <a:cs typeface="Times New Roman" panose="02020603050405020304" pitchFamily="18" charset="0"/>
            </a:endParaRPr>
          </a:p>
        </p:txBody>
      </p:sp>
      <p:sp>
        <p:nvSpPr>
          <p:cNvPr id="17" name="线形标注 1 16"/>
          <p:cNvSpPr/>
          <p:nvPr>
            <p:custDataLst>
              <p:tags r:id="rId20"/>
            </p:custDataLst>
          </p:nvPr>
        </p:nvSpPr>
        <p:spPr>
          <a:xfrm>
            <a:off x="2700020" y="4437380"/>
            <a:ext cx="1409065" cy="838200"/>
          </a:xfrm>
          <a:prstGeom prst="borderCallout1">
            <a:avLst>
              <a:gd name="adj1" fmla="val 53598"/>
              <a:gd name="adj2" fmla="val -652"/>
              <a:gd name="adj3" fmla="val 16893"/>
              <a:gd name="adj4" fmla="val -30475"/>
            </a:avLst>
          </a:prstGeom>
          <a:solidFill>
            <a:srgbClr val="FFFFCC"/>
          </a:solidFill>
          <a:ln w="19050" cap="flat" cmpd="sng">
            <a:solidFill>
              <a:srgbClr val="FF3300"/>
            </a:solidFill>
            <a:prstDash val="solid"/>
            <a:miter/>
            <a:headEnd type="none" w="med" len="med"/>
            <a:tailEnd type="none" w="med" len="med"/>
          </a:ln>
        </p:spPr>
        <p:txBody>
          <a:bodyPr/>
          <a:p>
            <a:pPr algn="ctr"/>
            <a:r>
              <a:rPr lang="zh-CN" altLang="en-US" sz="2400" b="1" dirty="0">
                <a:latin typeface="Times New Roman" panose="02020603050405020304" pitchFamily="18" charset="0"/>
                <a:cs typeface="Times New Roman" panose="02020603050405020304" pitchFamily="18" charset="0"/>
              </a:rPr>
              <a:t>设置静态工作点</a:t>
            </a:r>
            <a:endParaRPr lang="zh-CN" altLang="en-US" sz="2400" b="1">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2471"/>
                                        </p:tgtEl>
                                        <p:attrNameLst>
                                          <p:attrName>style.visibility</p:attrName>
                                        </p:attrNameLst>
                                      </p:cBhvr>
                                      <p:to>
                                        <p:strVal val="visible"/>
                                      </p:to>
                                    </p:set>
                                    <p:animEffect transition="in" filter="blinds(horizontal)">
                                      <p:cBhvr>
                                        <p:cTn id="12" dur="500"/>
                                        <p:tgtEl>
                                          <p:spTgt spid="6247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729">
                                            <p:txEl>
                                              <p:pRg st="0" end="0"/>
                                            </p:txEl>
                                          </p:spTgt>
                                        </p:tgtEl>
                                        <p:attrNameLst>
                                          <p:attrName>style.visibility</p:attrName>
                                        </p:attrNameLst>
                                      </p:cBhvr>
                                      <p:to>
                                        <p:strVal val="visible"/>
                                      </p:to>
                                    </p:set>
                                    <p:animEffect transition="in" filter="wipe(left)">
                                      <p:cBhvr>
                                        <p:cTn id="22" dur="500"/>
                                        <p:tgtEl>
                                          <p:spTgt spid="3072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730"/>
                                        </p:tgtEl>
                                        <p:attrNameLst>
                                          <p:attrName>style.visibility</p:attrName>
                                        </p:attrNameLst>
                                      </p:cBhvr>
                                      <p:to>
                                        <p:strVal val="visible"/>
                                      </p:to>
                                    </p:set>
                                    <p:animEffect transition="in" filter="wipe(left)">
                                      <p:cBhvr>
                                        <p:cTn id="27" dur="500"/>
                                        <p:tgtEl>
                                          <p:spTgt spid="3073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0728"/>
                                        </p:tgtEl>
                                        <p:attrNameLst>
                                          <p:attrName>style.visibility</p:attrName>
                                        </p:attrNameLst>
                                      </p:cBhvr>
                                      <p:to>
                                        <p:strVal val="visible"/>
                                      </p:to>
                                    </p:set>
                                    <p:animEffect transition="in" filter="wipe(left)">
                                      <p:cBhvr>
                                        <p:cTn id="37" dur="500"/>
                                        <p:tgtEl>
                                          <p:spTgt spid="307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0731">
                                            <p:txEl>
                                              <p:pRg st="0" end="0"/>
                                            </p:txEl>
                                          </p:spTgt>
                                        </p:tgtEl>
                                        <p:attrNameLst>
                                          <p:attrName>style.visibility</p:attrName>
                                        </p:attrNameLst>
                                      </p:cBhvr>
                                      <p:to>
                                        <p:strVal val="visible"/>
                                      </p:to>
                                    </p:set>
                                    <p:animEffect transition="in" filter="wipe(left)">
                                      <p:cBhvr>
                                        <p:cTn id="42" dur="500"/>
                                        <p:tgtEl>
                                          <p:spTgt spid="30731">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0725"/>
                                        </p:tgtEl>
                                        <p:attrNameLst>
                                          <p:attrName>style.visibility</p:attrName>
                                        </p:attrNameLst>
                                      </p:cBhvr>
                                      <p:to>
                                        <p:strVal val="visible"/>
                                      </p:to>
                                    </p:set>
                                    <p:animEffect transition="in" filter="wipe(left)">
                                      <p:cBhvr>
                                        <p:cTn id="47" dur="500"/>
                                        <p:tgtEl>
                                          <p:spTgt spid="3072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blinds(horizontal)">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blinds(horizontal)">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blinds(horizontal)">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0726"/>
                                        </p:tgtEl>
                                        <p:attrNameLst>
                                          <p:attrName>style.visibility</p:attrName>
                                        </p:attrNameLst>
                                      </p:cBhvr>
                                      <p:to>
                                        <p:strVal val="visible"/>
                                      </p:to>
                                    </p:set>
                                    <p:animEffect transition="in" filter="wipe(left)">
                                      <p:cBhvr>
                                        <p:cTn id="67" dur="500"/>
                                        <p:tgtEl>
                                          <p:spTgt spid="3072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0727">
                                            <p:txEl>
                                              <p:pRg st="0" end="0"/>
                                            </p:txEl>
                                          </p:spTgt>
                                        </p:tgtEl>
                                        <p:attrNameLst>
                                          <p:attrName>style.visibility</p:attrName>
                                        </p:attrNameLst>
                                      </p:cBhvr>
                                      <p:to>
                                        <p:strVal val="visible"/>
                                      </p:to>
                                    </p:set>
                                    <p:animEffect transition="in" filter="wipe(left)">
                                      <p:cBhvr>
                                        <p:cTn id="72" dur="500"/>
                                        <p:tgtEl>
                                          <p:spTgt spid="307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7" grpId="0" build="p"/>
      <p:bldP spid="30729" grpId="0" build="p"/>
      <p:bldP spid="30731" grpId="0" build="p"/>
      <p:bldP spid="12" grpId="0" bldLvl="0" animBg="1"/>
      <p:bldP spid="62471" grpId="0" bldLvl="0" animBg="1"/>
      <p:bldP spid="17"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对象 21505"/>
          <p:cNvGraphicFramePr/>
          <p:nvPr/>
        </p:nvGraphicFramePr>
        <p:xfrm>
          <a:off x="1979613" y="1557655"/>
          <a:ext cx="5029200" cy="1751013"/>
        </p:xfrm>
        <a:graphic>
          <a:graphicData uri="http://schemas.openxmlformats.org/presentationml/2006/ole">
            <mc:AlternateContent xmlns:mc="http://schemas.openxmlformats.org/markup-compatibility/2006">
              <mc:Choice xmlns:v="urn:schemas-microsoft-com:vml" Requires="v">
                <p:oleObj spid="_x0000_s2" name="" r:id="rId1" imgW="15287625" imgH="5572125" progId="MSPhotoEd.3">
                  <p:embed/>
                </p:oleObj>
              </mc:Choice>
              <mc:Fallback>
                <p:oleObj name="" r:id="rId1" imgW="15287625" imgH="5572125" progId="MSPhotoEd.3">
                  <p:embed/>
                  <p:pic>
                    <p:nvPicPr>
                      <p:cNvPr id="0" name="图片 3078"/>
                      <p:cNvPicPr/>
                      <p:nvPr/>
                    </p:nvPicPr>
                    <p:blipFill>
                      <a:blip r:embed="rId2"/>
                      <a:stretch>
                        <a:fillRect/>
                      </a:stretch>
                    </p:blipFill>
                    <p:spPr>
                      <a:xfrm>
                        <a:off x="1979613" y="1557655"/>
                        <a:ext cx="5029200" cy="1751013"/>
                      </a:xfrm>
                      <a:prstGeom prst="rect">
                        <a:avLst/>
                      </a:prstGeom>
                      <a:noFill/>
                      <a:ln w="38100">
                        <a:noFill/>
                        <a:miter/>
                      </a:ln>
                    </p:spPr>
                  </p:pic>
                </p:oleObj>
              </mc:Fallback>
            </mc:AlternateContent>
          </a:graphicData>
        </a:graphic>
      </p:graphicFrame>
      <p:sp>
        <p:nvSpPr>
          <p:cNvPr id="21507" name="标题 21506"/>
          <p:cNvSpPr>
            <a:spLocks noGrp="1"/>
          </p:cNvSpPr>
          <p:nvPr>
            <p:ph type="title"/>
          </p:nvPr>
        </p:nvSpPr>
        <p:spPr>
          <a:xfrm>
            <a:off x="2915285" y="765175"/>
            <a:ext cx="3246755" cy="581025"/>
          </a:xfrm>
        </p:spPr>
        <p:txBody>
          <a:bodyPr anchor="ctr" anchorCtr="0"/>
          <a:lstStyle/>
          <a:p>
            <a:pPr algn="l" eaLnBrk="0" hangingPunct="0">
              <a:buClrTx/>
              <a:buSzTx/>
              <a:buFontTx/>
            </a:pPr>
            <a:r>
              <a:rPr lang="zh-CN" altLang="en-US" sz="2400" b="1" dirty="0">
                <a:solidFill>
                  <a:schemeClr val="tx1"/>
                </a:solidFill>
                <a:ea typeface="宋体" panose="02010600030101010101" pitchFamily="2" charset="-122"/>
              </a:rPr>
              <a:t>集成运放电路的组成</a:t>
            </a:r>
            <a:endParaRPr kumimoji="1" lang="zh-CN" altLang="en-US" sz="3200" dirty="0">
              <a:solidFill>
                <a:srgbClr val="FF0000"/>
              </a:solidFill>
              <a:latin typeface="黑体" panose="02010609060101010101" pitchFamily="2" charset="-122"/>
              <a:ea typeface="黑体" panose="02010609060101010101" pitchFamily="2" charset="-122"/>
              <a:cs typeface="+mn-cs"/>
            </a:endParaRPr>
          </a:p>
        </p:txBody>
      </p:sp>
      <p:sp>
        <p:nvSpPr>
          <p:cNvPr id="3" name="灯片编号占位符 2"/>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2" name="圆角矩形 11"/>
          <p:cNvSpPr/>
          <p:nvPr>
            <p:custDataLst>
              <p:tags r:id="rId3"/>
            </p:custDataLst>
          </p:nvPr>
        </p:nvSpPr>
        <p:spPr>
          <a:xfrm>
            <a:off x="5327015" y="1571625"/>
            <a:ext cx="1233805" cy="782955"/>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58825" y="3800475"/>
            <a:ext cx="6951980" cy="460375"/>
          </a:xfrm>
          <a:prstGeom prst="rect">
            <a:avLst/>
          </a:prstGeom>
          <a:noFill/>
        </p:spPr>
        <p:txBody>
          <a:bodyPr wrap="square" rtlCol="0">
            <a:spAutoFit/>
          </a:bodyPr>
          <a:lstStyle/>
          <a:p>
            <a:r>
              <a:rPr lang="zh-CN" altLang="en-US" sz="2400" b="1">
                <a:latin typeface="Times New Roman" panose="02020603050405020304" pitchFamily="18" charset="0"/>
                <a:cs typeface="Times New Roman" panose="02020603050405020304" pitchFamily="18" charset="0"/>
                <a:sym typeface="+mn-ea"/>
              </a:rPr>
              <a:t>直接耦合多级</a:t>
            </a:r>
            <a:r>
              <a:rPr lang="zh-CN" altLang="en-US" sz="2400" b="1">
                <a:solidFill>
                  <a:srgbClr val="FF0000"/>
                </a:solidFill>
                <a:latin typeface="Times New Roman" panose="02020603050405020304" pitchFamily="18" charset="0"/>
                <a:cs typeface="Times New Roman" panose="02020603050405020304" pitchFamily="18" charset="0"/>
              </a:rPr>
              <a:t>电压</a:t>
            </a:r>
            <a:r>
              <a:rPr lang="zh-CN" altLang="en-US" sz="2400" b="1">
                <a:latin typeface="Times New Roman" panose="02020603050405020304" pitchFamily="18" charset="0"/>
                <a:cs typeface="Times New Roman" panose="02020603050405020304" pitchFamily="18" charset="0"/>
              </a:rPr>
              <a:t>放大电路的输出级的要求：</a:t>
            </a:r>
            <a:endParaRPr lang="zh-CN" altLang="en-US" sz="2400" b="1">
              <a:latin typeface="Times New Roman" panose="02020603050405020304" pitchFamily="18" charset="0"/>
              <a:cs typeface="Times New Roman" panose="02020603050405020304" pitchFamily="18" charset="0"/>
            </a:endParaRPr>
          </a:p>
        </p:txBody>
      </p:sp>
      <p:sp>
        <p:nvSpPr>
          <p:cNvPr id="5" name="文本框 4"/>
          <p:cNvSpPr txBox="1"/>
          <p:nvPr/>
        </p:nvSpPr>
        <p:spPr>
          <a:xfrm>
            <a:off x="1094740" y="4377055"/>
            <a:ext cx="2900045" cy="460375"/>
          </a:xfrm>
          <a:prstGeom prst="rect">
            <a:avLst/>
          </a:prstGeom>
          <a:noFill/>
        </p:spPr>
        <p:txBody>
          <a:bodyPr wrap="square" rtlCol="0">
            <a:spAutoFit/>
          </a:bodyPr>
          <a:lstStyle/>
          <a:p>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1</a:t>
            </a:r>
            <a:r>
              <a:rPr lang="zh-CN" altLang="en-US" sz="2400" b="1">
                <a:latin typeface="Times New Roman" panose="02020603050405020304" pitchFamily="18" charset="0"/>
                <a:cs typeface="Times New Roman" panose="02020603050405020304" pitchFamily="18" charset="0"/>
              </a:rPr>
              <a:t>）输出电阻低；</a:t>
            </a:r>
            <a:endParaRPr lang="zh-CN" altLang="en-US" sz="2400" b="1">
              <a:latin typeface="Times New Roman" panose="02020603050405020304" pitchFamily="18" charset="0"/>
              <a:cs typeface="Times New Roman" panose="02020603050405020304" pitchFamily="18" charset="0"/>
            </a:endParaRPr>
          </a:p>
        </p:txBody>
      </p:sp>
      <p:sp>
        <p:nvSpPr>
          <p:cNvPr id="6" name="文本框 5"/>
          <p:cNvSpPr txBox="1"/>
          <p:nvPr/>
        </p:nvSpPr>
        <p:spPr>
          <a:xfrm>
            <a:off x="1094740" y="4922520"/>
            <a:ext cx="4598670" cy="460375"/>
          </a:xfrm>
          <a:prstGeom prst="rect">
            <a:avLst/>
          </a:prstGeom>
          <a:noFill/>
        </p:spPr>
        <p:txBody>
          <a:bodyPr wrap="square" rtlCol="0">
            <a:spAutoFit/>
          </a:bodyPr>
          <a:lstStyle/>
          <a:p>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2</a:t>
            </a:r>
            <a:r>
              <a:rPr lang="zh-CN" altLang="en-US" sz="2400" b="1">
                <a:latin typeface="Times New Roman" panose="02020603050405020304" pitchFamily="18" charset="0"/>
                <a:cs typeface="Times New Roman" panose="02020603050405020304" pitchFamily="18" charset="0"/>
              </a:rPr>
              <a:t>）最大不失真输出电压大；</a:t>
            </a:r>
            <a:endParaRPr lang="zh-CN" altLang="en-US" sz="2400" b="1">
              <a:latin typeface="Times New Roman" panose="02020603050405020304" pitchFamily="18" charset="0"/>
              <a:cs typeface="Times New Roman" panose="02020603050405020304" pitchFamily="18" charset="0"/>
            </a:endParaRPr>
          </a:p>
        </p:txBody>
      </p:sp>
      <p:sp>
        <p:nvSpPr>
          <p:cNvPr id="8" name="文本框 7"/>
          <p:cNvSpPr txBox="1"/>
          <p:nvPr>
            <p:custDataLst>
              <p:tags r:id="rId4"/>
            </p:custDataLst>
          </p:nvPr>
        </p:nvSpPr>
        <p:spPr>
          <a:xfrm>
            <a:off x="1094740" y="6013450"/>
            <a:ext cx="4598670" cy="460375"/>
          </a:xfrm>
          <a:prstGeom prst="rect">
            <a:avLst/>
          </a:prstGeom>
          <a:noFill/>
        </p:spPr>
        <p:txBody>
          <a:bodyPr wrap="square" rtlCol="0">
            <a:spAutoFit/>
          </a:bodyPr>
          <a:p>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4</a:t>
            </a:r>
            <a:r>
              <a:rPr lang="zh-CN" altLang="en-US" sz="2400" b="1">
                <a:latin typeface="Times New Roman" panose="02020603050405020304" pitchFamily="18" charset="0"/>
                <a:cs typeface="Times New Roman" panose="02020603050405020304" pitchFamily="18" charset="0"/>
              </a:rPr>
              <a:t>）负载上没有直流分量。</a:t>
            </a:r>
            <a:endParaRPr lang="zh-CN" altLang="en-US" sz="2400" b="1">
              <a:latin typeface="Times New Roman" panose="02020603050405020304" pitchFamily="18" charset="0"/>
              <a:cs typeface="Times New Roman" panose="02020603050405020304" pitchFamily="18" charset="0"/>
            </a:endParaRPr>
          </a:p>
        </p:txBody>
      </p:sp>
      <p:grpSp>
        <p:nvGrpSpPr>
          <p:cNvPr id="11" name="组合 10"/>
          <p:cNvGrpSpPr/>
          <p:nvPr/>
        </p:nvGrpSpPr>
        <p:grpSpPr>
          <a:xfrm rot="0">
            <a:off x="6012815" y="4711065"/>
            <a:ext cx="2811780" cy="521970"/>
            <a:chOff x="9695" y="7419"/>
            <a:chExt cx="4428" cy="822"/>
          </a:xfrm>
        </p:grpSpPr>
        <p:sp>
          <p:nvSpPr>
            <p:cNvPr id="9" name="文本框 8"/>
            <p:cNvSpPr txBox="1"/>
            <p:nvPr/>
          </p:nvSpPr>
          <p:spPr>
            <a:xfrm>
              <a:off x="10428" y="7419"/>
              <a:ext cx="3695" cy="822"/>
            </a:xfrm>
            <a:prstGeom prst="rect">
              <a:avLst/>
            </a:prstGeom>
            <a:noFill/>
          </p:spPr>
          <p:txBody>
            <a:bodyPr wrap="square" rtlCol="0">
              <a:spAutoFit/>
            </a:bodyPr>
            <a:p>
              <a:pPr algn="ctr"/>
              <a:r>
                <a:rPr lang="zh-CN" altLang="en-US" sz="2800" b="1">
                  <a:latin typeface="Times New Roman" panose="02020603050405020304" pitchFamily="18" charset="0"/>
                  <a:cs typeface="Times New Roman" panose="02020603050405020304" pitchFamily="18" charset="0"/>
                </a:rPr>
                <a:t>互补输出级</a:t>
              </a:r>
              <a:endParaRPr lang="zh-CN" altLang="en-US" sz="2800" b="1">
                <a:latin typeface="Times New Roman" panose="02020603050405020304" pitchFamily="18" charset="0"/>
                <a:cs typeface="Times New Roman" panose="02020603050405020304" pitchFamily="18" charset="0"/>
              </a:endParaRPr>
            </a:p>
          </p:txBody>
        </p:sp>
        <p:sp>
          <p:nvSpPr>
            <p:cNvPr id="10" name="右箭头 9"/>
            <p:cNvSpPr/>
            <p:nvPr/>
          </p:nvSpPr>
          <p:spPr>
            <a:xfrm>
              <a:off x="9695" y="7604"/>
              <a:ext cx="680" cy="453"/>
            </a:xfrm>
            <a:prstGeom prst="rightArrow">
              <a:avLst/>
            </a:prstGeom>
            <a:solidFill>
              <a:srgbClr val="66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5" name="文本框 14"/>
          <p:cNvSpPr txBox="1"/>
          <p:nvPr/>
        </p:nvSpPr>
        <p:spPr>
          <a:xfrm>
            <a:off x="6517005" y="5300980"/>
            <a:ext cx="2256155" cy="829945"/>
          </a:xfrm>
          <a:prstGeom prst="rect">
            <a:avLst/>
          </a:prstGeom>
          <a:noFill/>
        </p:spPr>
        <p:txBody>
          <a:bodyPr wrap="square" rtlCol="0">
            <a:spAutoFit/>
          </a:bodyPr>
          <a:p>
            <a:pPr algn="ctr"/>
            <a:r>
              <a:rPr lang="zh-CN" altLang="en-US" sz="2400" b="1">
                <a:latin typeface="Times New Roman" panose="02020603050405020304" pitchFamily="18" charset="0"/>
                <a:cs typeface="Times New Roman" panose="02020603050405020304" pitchFamily="18" charset="0"/>
              </a:rPr>
              <a:t>功率放大电路</a:t>
            </a:r>
            <a:endParaRPr lang="zh-CN" altLang="en-US" sz="2400" b="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OCL</a:t>
            </a:r>
            <a:endParaRPr lang="en-US" altLang="zh-CN" sz="2400" b="1">
              <a:latin typeface="Times New Roman" panose="02020603050405020304" pitchFamily="18" charset="0"/>
              <a:cs typeface="Times New Roman" panose="02020603050405020304" pitchFamily="18" charset="0"/>
            </a:endParaRPr>
          </a:p>
        </p:txBody>
      </p:sp>
      <p:sp>
        <p:nvSpPr>
          <p:cNvPr id="7" name="文本框 6"/>
          <p:cNvSpPr txBox="1"/>
          <p:nvPr>
            <p:custDataLst>
              <p:tags r:id="rId5"/>
            </p:custDataLst>
          </p:nvPr>
        </p:nvSpPr>
        <p:spPr>
          <a:xfrm>
            <a:off x="1094740" y="5467985"/>
            <a:ext cx="5383530" cy="460375"/>
          </a:xfrm>
          <a:prstGeom prst="rect">
            <a:avLst/>
          </a:prstGeom>
          <a:noFill/>
        </p:spPr>
        <p:txBody>
          <a:bodyPr wrap="square" rtlCol="0">
            <a:spAutoFit/>
          </a:bodyPr>
          <a:p>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3</a:t>
            </a:r>
            <a:r>
              <a:rPr lang="zh-CN" altLang="en-US" sz="2400" b="1">
                <a:latin typeface="Times New Roman" panose="02020603050405020304" pitchFamily="18" charset="0"/>
                <a:cs typeface="Times New Roman" panose="02020603050405020304" pitchFamily="18" charset="0"/>
              </a:rPr>
              <a:t>）输出功率要尽可能大、效率高；</a:t>
            </a:r>
            <a:endParaRPr lang="zh-CN" altLang="en-US" sz="2400" b="1">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4" grpId="0"/>
      <p:bldP spid="5" grpId="0"/>
      <p:bldP spid="6" grpId="0"/>
      <p:bldP spid="8" grpId="0"/>
      <p:bldP spid="15"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31745"/>
          <p:cNvSpPr>
            <a:spLocks noGrp="1"/>
          </p:cNvSpPr>
          <p:nvPr>
            <p:ph type="title"/>
          </p:nvPr>
        </p:nvSpPr>
        <p:spPr>
          <a:xfrm>
            <a:off x="611505" y="1628775"/>
            <a:ext cx="7877175" cy="1574800"/>
          </a:xfrm>
        </p:spPr>
        <p:txBody>
          <a:bodyPr anchor="ctr" anchorCtr="0"/>
          <a:lstStyle/>
          <a:p>
            <a:pPr algn="ctr">
              <a:buClrTx/>
              <a:buSzTx/>
              <a:buFontTx/>
              <a:buNone/>
            </a:pPr>
            <a:r>
              <a:rPr lang="zh-CN" altLang="en-US" sz="4000" b="1" dirty="0">
                <a:solidFill>
                  <a:srgbClr val="333399"/>
                </a:solidFill>
                <a:cs typeface="+mj-cs"/>
              </a:rPr>
              <a:t>§3.</a:t>
            </a:r>
            <a:r>
              <a:rPr lang="en-US" altLang="zh-CN" sz="4000" b="1" dirty="0">
                <a:solidFill>
                  <a:srgbClr val="333399"/>
                </a:solidFill>
                <a:cs typeface="+mj-cs"/>
              </a:rPr>
              <a:t>5</a:t>
            </a:r>
            <a:r>
              <a:rPr lang="zh-CN" altLang="en-US" sz="4000" b="1" dirty="0">
                <a:solidFill>
                  <a:srgbClr val="333399"/>
                </a:solidFill>
                <a:cs typeface="+mj-cs"/>
              </a:rPr>
              <a:t> 功率放大电路</a:t>
            </a:r>
            <a:r>
              <a:rPr lang="en-US" altLang="zh-CN" sz="4000" b="1" dirty="0">
                <a:solidFill>
                  <a:srgbClr val="333399"/>
                </a:solidFill>
                <a:cs typeface="+mj-cs"/>
              </a:rPr>
              <a:t>  </a:t>
            </a:r>
            <a:endParaRPr lang="en-US" altLang="zh-CN" sz="2400" b="1" dirty="0">
              <a:solidFill>
                <a:srgbClr val="333399"/>
              </a:solidFill>
              <a:cs typeface="+mj-cs"/>
            </a:endParaRPr>
          </a:p>
        </p:txBody>
      </p:sp>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3" name="Text Box 3074"/>
          <p:cNvSpPr txBox="1">
            <a:spLocks noChangeArrowheads="1"/>
          </p:cNvSpPr>
          <p:nvPr/>
        </p:nvSpPr>
        <p:spPr bwMode="auto">
          <a:xfrm>
            <a:off x="1099185" y="4592916"/>
            <a:ext cx="7838440"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indent="-342900" algn="l" eaLnBrk="0" hangingPunct="0">
              <a:spcBef>
                <a:spcPct val="20000"/>
              </a:spcBef>
              <a:buClrTx/>
              <a:buSzTx/>
              <a:buFontTx/>
            </a:pPr>
            <a:r>
              <a:rPr lang="zh-CN" altLang="en-US" sz="3200" dirty="0">
                <a:solidFill>
                  <a:srgbClr val="FF0000"/>
                </a:solidFill>
                <a:latin typeface="黑体" panose="02010609060101010101" pitchFamily="2" charset="-122"/>
                <a:ea typeface="黑体" panose="02010609060101010101" pitchFamily="2" charset="-122"/>
              </a:rPr>
              <a:t>三、 乙类互补功率放大电路的工作原理</a:t>
            </a:r>
            <a:endParaRPr lang="zh-CN" altLang="en-US" sz="3200" dirty="0">
              <a:solidFill>
                <a:srgbClr val="FF0000"/>
              </a:solidFill>
              <a:latin typeface="黑体" panose="02010609060101010101" pitchFamily="2" charset="-122"/>
              <a:ea typeface="黑体" panose="02010609060101010101" pitchFamily="2" charset="-122"/>
            </a:endParaRPr>
          </a:p>
        </p:txBody>
      </p:sp>
      <p:sp>
        <p:nvSpPr>
          <p:cNvPr id="4" name="Text Box 3074"/>
          <p:cNvSpPr txBox="1">
            <a:spLocks noChangeArrowheads="1"/>
          </p:cNvSpPr>
          <p:nvPr/>
        </p:nvSpPr>
        <p:spPr bwMode="auto">
          <a:xfrm>
            <a:off x="1099185" y="3902671"/>
            <a:ext cx="4450080"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indent="-342900" algn="l" eaLnBrk="0" hangingPunct="0">
              <a:spcBef>
                <a:spcPct val="20000"/>
              </a:spcBef>
              <a:buClrTx/>
              <a:buSzTx/>
              <a:buFontTx/>
            </a:pPr>
            <a:r>
              <a:rPr lang="zh-CN" altLang="en-US" sz="3200" dirty="0">
                <a:solidFill>
                  <a:srgbClr val="FF0000"/>
                </a:solidFill>
                <a:latin typeface="黑体" panose="02010609060101010101" pitchFamily="2" charset="-122"/>
                <a:ea typeface="黑体" panose="02010609060101010101" pitchFamily="2" charset="-122"/>
              </a:rPr>
              <a:t>二、 三极管的工作状态</a:t>
            </a:r>
            <a:endParaRPr lang="zh-CN" altLang="en-US" sz="3200" dirty="0">
              <a:solidFill>
                <a:srgbClr val="FF0000"/>
              </a:solidFill>
              <a:latin typeface="黑体" panose="02010609060101010101" pitchFamily="2" charset="-122"/>
              <a:ea typeface="黑体" panose="02010609060101010101" pitchFamily="2" charset="-122"/>
            </a:endParaRPr>
          </a:p>
        </p:txBody>
      </p:sp>
      <p:sp>
        <p:nvSpPr>
          <p:cNvPr id="5" name="Text Box 3074"/>
          <p:cNvSpPr txBox="1">
            <a:spLocks noChangeArrowheads="1"/>
          </p:cNvSpPr>
          <p:nvPr>
            <p:custDataLst>
              <p:tags r:id="rId1"/>
            </p:custDataLst>
          </p:nvPr>
        </p:nvSpPr>
        <p:spPr bwMode="auto">
          <a:xfrm>
            <a:off x="1099185" y="5283161"/>
            <a:ext cx="7838440"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indent="-342900" algn="l" eaLnBrk="0" hangingPunct="0">
              <a:spcBef>
                <a:spcPct val="20000"/>
              </a:spcBef>
              <a:buClrTx/>
              <a:buSzTx/>
              <a:buFontTx/>
            </a:pPr>
            <a:r>
              <a:rPr lang="zh-CN" altLang="en-US" sz="3200" dirty="0">
                <a:solidFill>
                  <a:srgbClr val="FF0000"/>
                </a:solidFill>
                <a:latin typeface="黑体" panose="02010609060101010101" pitchFamily="2" charset="-122"/>
                <a:ea typeface="黑体" panose="02010609060101010101" pitchFamily="2" charset="-122"/>
              </a:rPr>
              <a:t>四、 </a:t>
            </a:r>
            <a:r>
              <a:rPr lang="zh-CN" altLang="en-US" sz="3200" dirty="0">
                <a:solidFill>
                  <a:srgbClr val="FF0000"/>
                </a:solidFill>
                <a:latin typeface="黑体" panose="02010609060101010101" pitchFamily="2" charset="-122"/>
                <a:ea typeface="黑体" panose="02010609060101010101" pitchFamily="2" charset="-122"/>
                <a:sym typeface="+mn-ea"/>
              </a:rPr>
              <a:t>其它类型互补功率放大电路</a:t>
            </a:r>
            <a:endParaRPr lang="zh-CN" altLang="en-US" sz="3200" dirty="0">
              <a:solidFill>
                <a:srgbClr val="FF0000"/>
              </a:solidFill>
              <a:latin typeface="黑体" panose="02010609060101010101" pitchFamily="2" charset="-122"/>
              <a:ea typeface="黑体" panose="02010609060101010101" pitchFamily="2" charset="-122"/>
            </a:endParaRPr>
          </a:p>
        </p:txBody>
      </p:sp>
      <p:sp>
        <p:nvSpPr>
          <p:cNvPr id="6" name="Text Box 3074"/>
          <p:cNvSpPr txBox="1">
            <a:spLocks noChangeArrowheads="1"/>
          </p:cNvSpPr>
          <p:nvPr>
            <p:custDataLst>
              <p:tags r:id="rId2"/>
            </p:custDataLst>
          </p:nvPr>
        </p:nvSpPr>
        <p:spPr bwMode="auto">
          <a:xfrm>
            <a:off x="1099185" y="3212465"/>
            <a:ext cx="3209290"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indent="-342900" algn="l" eaLnBrk="0" hangingPunct="0">
              <a:spcBef>
                <a:spcPct val="20000"/>
              </a:spcBef>
              <a:buClrTx/>
              <a:buSzTx/>
              <a:buFontTx/>
            </a:pPr>
            <a:r>
              <a:rPr lang="zh-CN" altLang="en-US" sz="3200" dirty="0">
                <a:solidFill>
                  <a:srgbClr val="FF0000"/>
                </a:solidFill>
                <a:latin typeface="黑体" panose="02010609060101010101" pitchFamily="2" charset="-122"/>
                <a:ea typeface="黑体" panose="02010609060101010101" pitchFamily="2" charset="-122"/>
              </a:rPr>
              <a:t>一、 概述</a:t>
            </a:r>
            <a:endParaRPr lang="zh-CN" altLang="en-US" sz="3200" dirty="0">
              <a:solidFill>
                <a:srgbClr val="FF0000"/>
              </a:solidFill>
              <a:latin typeface="黑体" panose="02010609060101010101" pitchFamily="2" charset="-122"/>
              <a:ea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7177"/>
          <p:cNvSpPr>
            <a:spLocks noGrp="1"/>
          </p:cNvSpPr>
          <p:nvPr/>
        </p:nvSpPr>
        <p:spPr>
          <a:xfrm>
            <a:off x="107950" y="1411605"/>
            <a:ext cx="8629650" cy="2514600"/>
          </a:xfrm>
          <a:prstGeom prst="rect">
            <a:avLst/>
          </a:prstGeom>
          <a:noFill/>
          <a:ln w="12700">
            <a:noFill/>
          </a:ln>
        </p:spPr>
        <p:txBody>
          <a:bodyPr/>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rgbClr val="663300"/>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52"/>
                <a:ea typeface="宋体" panose="02010600030101010101" pitchFamily="2" charset="-122"/>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52"/>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9pPr>
          </a:lstStyle>
          <a:p>
            <a:pPr algn="just">
              <a:lnSpc>
                <a:spcPct val="120000"/>
              </a:lnSpc>
              <a:buNone/>
            </a:pPr>
            <a:r>
              <a:rPr lang="en-US" altLang="zh-CN" sz="2400" b="1" dirty="0">
                <a:latin typeface="Times New Roman" panose="02020603050405020304" pitchFamily="18" charset="-52"/>
                <a:ea typeface="宋体" panose="02010600030101010101" pitchFamily="2" charset="-122"/>
              </a:rPr>
              <a:t>	        </a:t>
            </a:r>
            <a:r>
              <a:rPr lang="zh-CN" altLang="en-US" sz="2400" b="1" dirty="0">
                <a:solidFill>
                  <a:srgbClr val="000000"/>
                </a:solidFill>
                <a:latin typeface="Times New Roman" panose="02020603050405020304" pitchFamily="18" charset="-52"/>
                <a:ea typeface="宋体" panose="02010600030101010101" pitchFamily="2" charset="-122"/>
              </a:rPr>
              <a:t>功率放大电路作为输出级电路，是一种以输出较大功率为目的的放大电路。为了获得大的输出功率，必须使 </a:t>
            </a:r>
            <a:endParaRPr lang="zh-CN" altLang="en-US" sz="2400" b="1" dirty="0">
              <a:solidFill>
                <a:srgbClr val="000000"/>
              </a:solidFill>
              <a:latin typeface="Times New Roman" panose="02020603050405020304" pitchFamily="18" charset="-52"/>
              <a:ea typeface="宋体" panose="02010600030101010101" pitchFamily="2" charset="-122"/>
            </a:endParaRPr>
          </a:p>
          <a:p>
            <a:pPr algn="just">
              <a:lnSpc>
                <a:spcPct val="120000"/>
              </a:lnSpc>
              <a:buNone/>
            </a:pPr>
            <a:r>
              <a:rPr lang="zh-CN" altLang="en-US" sz="2400" b="1" dirty="0">
                <a:solidFill>
                  <a:srgbClr val="000000"/>
                </a:solidFill>
                <a:latin typeface="Times New Roman" panose="02020603050405020304" pitchFamily="18" charset="-52"/>
                <a:ea typeface="宋体" panose="02010600030101010101" pitchFamily="2" charset="-122"/>
              </a:rPr>
              <a:t>                   </a:t>
            </a:r>
            <a:r>
              <a:rPr lang="zh-CN" altLang="en-US" sz="2400" b="1" dirty="0">
                <a:solidFill>
                  <a:srgbClr val="FF0000"/>
                </a:solidFill>
                <a:latin typeface="Times New Roman" panose="02020603050405020304" pitchFamily="18" charset="-52"/>
                <a:ea typeface="黑体" panose="02010609060101010101" pitchFamily="2" charset="-122"/>
              </a:rPr>
              <a:t>输出信号电压大</a:t>
            </a:r>
            <a:r>
              <a:rPr lang="zh-CN" altLang="en-US" sz="2400" b="1" dirty="0">
                <a:solidFill>
                  <a:srgbClr val="FF0000"/>
                </a:solidFill>
                <a:latin typeface="Times New Roman" panose="02020603050405020304" pitchFamily="18" charset="-52"/>
                <a:ea typeface="宋体" panose="02010600030101010101" pitchFamily="2" charset="-122"/>
              </a:rPr>
              <a:t>；</a:t>
            </a:r>
            <a:endParaRPr lang="zh-CN" altLang="en-US" sz="2400" b="1" dirty="0">
              <a:solidFill>
                <a:srgbClr val="FF0000"/>
              </a:solidFill>
              <a:latin typeface="Times New Roman" panose="02020603050405020304" pitchFamily="18" charset="-52"/>
              <a:ea typeface="宋体" panose="02010600030101010101" pitchFamily="2" charset="-122"/>
            </a:endParaRPr>
          </a:p>
          <a:p>
            <a:pPr algn="just">
              <a:lnSpc>
                <a:spcPct val="120000"/>
              </a:lnSpc>
              <a:buNone/>
            </a:pPr>
            <a:r>
              <a:rPr lang="zh-CN" altLang="en-US" sz="2400" b="1" dirty="0">
                <a:solidFill>
                  <a:srgbClr val="FF0000"/>
                </a:solidFill>
                <a:latin typeface="Times New Roman" panose="02020603050405020304" pitchFamily="18" charset="-52"/>
                <a:ea typeface="宋体" panose="02010600030101010101" pitchFamily="2" charset="-122"/>
              </a:rPr>
              <a:t>                   </a:t>
            </a:r>
            <a:r>
              <a:rPr lang="zh-CN" altLang="en-US" sz="2400" b="1" dirty="0">
                <a:solidFill>
                  <a:srgbClr val="FF0000"/>
                </a:solidFill>
                <a:latin typeface="Times New Roman" panose="02020603050405020304" pitchFamily="18" charset="-52"/>
                <a:ea typeface="黑体" panose="02010609060101010101" pitchFamily="2" charset="-122"/>
              </a:rPr>
              <a:t>输出信号电流大</a:t>
            </a:r>
            <a:r>
              <a:rPr lang="zh-CN" altLang="en-US" sz="2400" b="1" dirty="0">
                <a:solidFill>
                  <a:srgbClr val="FF0000"/>
                </a:solidFill>
                <a:latin typeface="Times New Roman" panose="02020603050405020304" pitchFamily="18" charset="-52"/>
                <a:ea typeface="宋体" panose="02010600030101010101" pitchFamily="2" charset="-122"/>
              </a:rPr>
              <a:t>；</a:t>
            </a:r>
            <a:endParaRPr lang="zh-CN" altLang="en-US" sz="2400" b="1" dirty="0">
              <a:solidFill>
                <a:srgbClr val="FF0000"/>
              </a:solidFill>
              <a:latin typeface="Times New Roman" panose="02020603050405020304" pitchFamily="18" charset="-52"/>
              <a:ea typeface="宋体" panose="02010600030101010101" pitchFamily="2" charset="-122"/>
            </a:endParaRPr>
          </a:p>
          <a:p>
            <a:pPr algn="just">
              <a:lnSpc>
                <a:spcPct val="120000"/>
              </a:lnSpc>
              <a:buNone/>
            </a:pPr>
            <a:r>
              <a:rPr lang="zh-CN" altLang="en-US" sz="2400" b="1" dirty="0">
                <a:solidFill>
                  <a:srgbClr val="FF0000"/>
                </a:solidFill>
                <a:latin typeface="Times New Roman" panose="02020603050405020304" pitchFamily="18" charset="-52"/>
                <a:ea typeface="宋体" panose="02010600030101010101" pitchFamily="2" charset="-122"/>
              </a:rPr>
              <a:t>                   </a:t>
            </a:r>
            <a:r>
              <a:rPr lang="zh-CN" altLang="en-US" sz="2400" b="1" dirty="0">
                <a:solidFill>
                  <a:srgbClr val="FF0000"/>
                </a:solidFill>
                <a:latin typeface="Times New Roman" panose="02020603050405020304" pitchFamily="18" charset="-52"/>
                <a:ea typeface="黑体" panose="02010609060101010101" pitchFamily="2" charset="-122"/>
              </a:rPr>
              <a:t>放大电路的输出电阻与负载匹配。</a:t>
            </a:r>
            <a:endParaRPr lang="zh-CN" altLang="en-US" sz="2400" b="1" dirty="0">
              <a:solidFill>
                <a:srgbClr val="FF0000"/>
              </a:solidFill>
              <a:latin typeface="Times New Roman" panose="02020603050405020304" pitchFamily="18" charset="-52"/>
              <a:ea typeface="黑体" panose="02010609060101010101" pitchFamily="2" charset="-122"/>
            </a:endParaRPr>
          </a:p>
        </p:txBody>
      </p:sp>
      <p:sp>
        <p:nvSpPr>
          <p:cNvPr id="3" name="文本框 3"/>
          <p:cNvSpPr txBox="1"/>
          <p:nvPr/>
        </p:nvSpPr>
        <p:spPr>
          <a:xfrm>
            <a:off x="467995" y="4150360"/>
            <a:ext cx="8213090" cy="977265"/>
          </a:xfrm>
          <a:prstGeom prst="rect">
            <a:avLst/>
          </a:prstGeom>
          <a:noFill/>
          <a:ln w="12700">
            <a:noFill/>
          </a:ln>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9pPr>
          </a:lstStyle>
          <a:p>
            <a:pPr marL="0" marR="0" lvl="0" indent="0" algn="l" defTabSz="914400" rtl="0" eaLnBrk="1" fontAlgn="base" latinLnBrk="0" hangingPunct="1">
              <a:lnSpc>
                <a:spcPct val="120000"/>
              </a:lnSpc>
              <a:spcBef>
                <a:spcPct val="50000"/>
              </a:spcBef>
              <a:spcAft>
                <a:spcPct val="0"/>
              </a:spcAft>
              <a:buClrTx/>
              <a:buSzTx/>
              <a:buFontTx/>
              <a:buNone/>
              <a:defRPr/>
            </a:pPr>
            <a:r>
              <a:rPr kumimoji="0" lang="en-US" altLang="zh-CN"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        </a:t>
            </a:r>
            <a:r>
              <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在功率放大电路中，为使输出功率尽可能大，晶体管通常工作在接近</a:t>
            </a:r>
            <a:r>
              <a:rPr kumimoji="0" lang="zh-CN" altLang="en-US"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极限</a:t>
            </a:r>
            <a:r>
              <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应用状态。</a:t>
            </a:r>
            <a:endPar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文本框 3"/>
          <p:cNvSpPr txBox="1"/>
          <p:nvPr>
            <p:custDataLst>
              <p:tags r:id="rId1"/>
            </p:custDataLst>
          </p:nvPr>
        </p:nvSpPr>
        <p:spPr>
          <a:xfrm>
            <a:off x="451485" y="5281930"/>
            <a:ext cx="8213090" cy="534035"/>
          </a:xfrm>
          <a:prstGeom prst="rect">
            <a:avLst/>
          </a:prstGeom>
          <a:noFill/>
          <a:ln w="12700">
            <a:noFill/>
          </a:ln>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9pPr>
          </a:lstStyle>
          <a:p>
            <a:pPr marL="0" marR="0" lvl="0" indent="0" algn="l" defTabSz="914400" rtl="0" eaLnBrk="1" fontAlgn="base" latinLnBrk="0" hangingPunct="1">
              <a:lnSpc>
                <a:spcPct val="120000"/>
              </a:lnSpc>
              <a:spcBef>
                <a:spcPct val="50000"/>
              </a:spcBef>
              <a:spcAft>
                <a:spcPct val="0"/>
              </a:spcAft>
              <a:buClrTx/>
              <a:buSzTx/>
              <a:buFontTx/>
              <a:buNone/>
              <a:defRPr/>
            </a:pPr>
            <a:r>
              <a:rPr kumimoji="0" lang="en-US" altLang="zh-CN"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        </a:t>
            </a:r>
            <a:r>
              <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工作在</a:t>
            </a:r>
            <a:r>
              <a:rPr kumimoji="0" lang="zh-CN" altLang="en-US"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大信号</a:t>
            </a:r>
            <a:r>
              <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状态，通常采用</a:t>
            </a:r>
            <a:r>
              <a:rPr kumimoji="0" lang="zh-CN" altLang="en-US"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图解法</a:t>
            </a:r>
            <a:r>
              <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进行分析。</a:t>
            </a:r>
            <a:endPar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endParaRPr>
          </a:p>
        </p:txBody>
      </p:sp>
      <p:sp>
        <p:nvSpPr>
          <p:cNvPr id="7" name="Text Box 3074"/>
          <p:cNvSpPr txBox="1">
            <a:spLocks noChangeArrowheads="1"/>
          </p:cNvSpPr>
          <p:nvPr>
            <p:custDataLst>
              <p:tags r:id="rId2"/>
            </p:custDataLst>
          </p:nvPr>
        </p:nvSpPr>
        <p:spPr bwMode="auto">
          <a:xfrm>
            <a:off x="323215" y="784225"/>
            <a:ext cx="3209290"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indent="-342900" algn="l" eaLnBrk="0" hangingPunct="0">
              <a:spcBef>
                <a:spcPct val="20000"/>
              </a:spcBef>
              <a:buClrTx/>
              <a:buSzTx/>
              <a:buFontTx/>
            </a:pPr>
            <a:r>
              <a:rPr lang="zh-CN" altLang="en-US" sz="3200" dirty="0">
                <a:solidFill>
                  <a:srgbClr val="FF0000"/>
                </a:solidFill>
                <a:latin typeface="黑体" panose="02010609060101010101" pitchFamily="2" charset="-122"/>
                <a:ea typeface="黑体" panose="02010609060101010101" pitchFamily="2" charset="-122"/>
              </a:rPr>
              <a:t>一、 概述</a:t>
            </a:r>
            <a:endParaRPr lang="zh-CN" altLang="en-US" sz="3200" dirty="0">
              <a:solidFill>
                <a:srgbClr val="FF0000"/>
              </a:solidFill>
              <a:latin typeface="黑体" panose="02010609060101010101" pitchFamily="2" charset="-122"/>
              <a:ea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p:cNvSpPr txBox="1"/>
          <p:nvPr/>
        </p:nvSpPr>
        <p:spPr>
          <a:xfrm>
            <a:off x="324485" y="777875"/>
            <a:ext cx="8648065" cy="534035"/>
          </a:xfrm>
          <a:prstGeom prst="rect">
            <a:avLst/>
          </a:prstGeom>
          <a:noFill/>
          <a:ln w="12700">
            <a:noFill/>
          </a:ln>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9pPr>
          </a:lstStyle>
          <a:p>
            <a:pPr marL="0" marR="0" lvl="0" algn="l" defTabSz="914400" rtl="0" eaLnBrk="1" fontAlgn="base" latinLnBrk="0" hangingPunct="1">
              <a:lnSpc>
                <a:spcPct val="120000"/>
              </a:lnSpc>
              <a:spcBef>
                <a:spcPct val="50000"/>
              </a:spcBef>
              <a:buClrTx/>
              <a:buSzTx/>
              <a:buFontTx/>
              <a:buNone/>
              <a:defRPr/>
            </a:pPr>
            <a:r>
              <a:rPr kumimoji="0" lang="en-US" altLang="zh-CN"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      </a:t>
            </a:r>
            <a:r>
              <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  功率放大电路</a:t>
            </a:r>
            <a:r>
              <a:rPr lang="zh-CN" altLang="en-US" b="1" noProof="0" dirty="0">
                <a:ln>
                  <a:noFill/>
                </a:ln>
                <a:solidFill>
                  <a:srgbClr val="000000"/>
                </a:solidFill>
                <a:effectLst/>
                <a:uLnTx/>
                <a:uFillTx/>
                <a:sym typeface="+mn-ea"/>
              </a:rPr>
              <a:t>主要性能指标</a:t>
            </a:r>
            <a:r>
              <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a:t>
            </a:r>
            <a:r>
              <a:rPr lang="zh-CN" altLang="en-US" b="1" noProof="0" dirty="0">
                <a:ln>
                  <a:noFill/>
                </a:ln>
                <a:solidFill>
                  <a:srgbClr val="000000"/>
                </a:solidFill>
                <a:effectLst/>
                <a:uLnTx/>
                <a:uFillTx/>
                <a:sym typeface="+mn-ea"/>
              </a:rPr>
              <a:t>输出功率和效率。</a:t>
            </a:r>
            <a:endPar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sym typeface="+mn-ea"/>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文本框 4"/>
          <p:cNvSpPr txBox="1"/>
          <p:nvPr/>
        </p:nvSpPr>
        <p:spPr>
          <a:xfrm>
            <a:off x="2261870" y="3841750"/>
            <a:ext cx="6424930" cy="977265"/>
          </a:xfrm>
          <a:prstGeom prst="rect">
            <a:avLst/>
          </a:prstGeom>
          <a:noFill/>
        </p:spPr>
        <p:txBody>
          <a:bodyPr wrap="square" rtlCol="0" anchor="t">
            <a:spAutoFit/>
          </a:bodyPr>
          <a:lstStyle/>
          <a:p>
            <a:pPr marL="0" marR="0" lvl="0" indent="0" algn="l" defTabSz="914400" rtl="0" eaLnBrk="1" fontAlgn="base" latinLnBrk="0" hangingPunct="1">
              <a:lnSpc>
                <a:spcPct val="120000"/>
              </a:lnSpc>
              <a:spcBef>
                <a:spcPct val="50000"/>
              </a:spcBef>
              <a:spcAft>
                <a:spcPct val="0"/>
              </a:spcAft>
              <a:buClrTx/>
              <a:buSzTx/>
              <a:buFontTx/>
              <a:buNone/>
              <a:defRPr/>
            </a:pPr>
            <a:r>
              <a:rPr lang="zh-CN" altLang="en-US" sz="2400" b="1" noProof="0" dirty="0">
                <a:ln>
                  <a:noFill/>
                </a:ln>
                <a:solidFill>
                  <a:srgbClr val="000000"/>
                </a:solidFill>
                <a:effectLst/>
                <a:uLnTx/>
                <a:uFillTx/>
                <a:latin typeface="Times New Roman" panose="02020603050405020304" pitchFamily="18" charset="-52"/>
                <a:sym typeface="+mn-ea"/>
              </a:rPr>
              <a:t>电路的输出功率</a:t>
            </a:r>
            <a:r>
              <a:rPr lang="en-US" altLang="zh-CN" sz="2400" b="1" noProof="0" dirty="0">
                <a:ln>
                  <a:noFill/>
                </a:ln>
                <a:solidFill>
                  <a:srgbClr val="000000"/>
                </a:solidFill>
                <a:effectLst/>
                <a:uLnTx/>
                <a:uFillTx/>
                <a:latin typeface="Times New Roman" panose="02020603050405020304" pitchFamily="18" charset="-52"/>
                <a:sym typeface="+mn-ea"/>
              </a:rPr>
              <a:t> </a:t>
            </a:r>
            <a:r>
              <a:rPr lang="en-US" altLang="zh-CN" sz="2400" b="1" i="1" noProof="0" dirty="0" err="1">
                <a:ln>
                  <a:noFill/>
                </a:ln>
                <a:solidFill>
                  <a:srgbClr val="0000FF"/>
                </a:solidFill>
                <a:effectLst/>
                <a:uLnTx/>
                <a:uFillTx/>
                <a:latin typeface="Times New Roman" panose="02020603050405020304" pitchFamily="18" charset="0"/>
                <a:cs typeface="Times New Roman" panose="02020603050405020304" pitchFamily="18" charset="0"/>
                <a:sym typeface="+mn-ea"/>
              </a:rPr>
              <a:t>P</a:t>
            </a:r>
            <a:r>
              <a:rPr lang="en-US" altLang="zh-CN" sz="2400" b="1" baseline="-25000" noProof="0" dirty="0" err="1">
                <a:ln>
                  <a:noFill/>
                </a:ln>
                <a:solidFill>
                  <a:srgbClr val="0000FF"/>
                </a:solidFill>
                <a:effectLst/>
                <a:uLnTx/>
                <a:uFillTx/>
                <a:latin typeface="Times New Roman" panose="02020603050405020304" pitchFamily="18" charset="0"/>
                <a:cs typeface="Times New Roman" panose="02020603050405020304" pitchFamily="18" charset="0"/>
                <a:sym typeface="+mn-ea"/>
              </a:rPr>
              <a:t>omax </a:t>
            </a:r>
            <a:r>
              <a:rPr lang="zh-CN" altLang="en-US" sz="2400" b="1" noProof="0" dirty="0">
                <a:ln>
                  <a:noFill/>
                </a:ln>
                <a:solidFill>
                  <a:srgbClr val="000000"/>
                </a:solidFill>
                <a:effectLst/>
                <a:uLnTx/>
                <a:uFillTx/>
                <a:latin typeface="Times New Roman" panose="02020603050405020304" pitchFamily="18" charset="-52"/>
                <a:sym typeface="+mn-ea"/>
              </a:rPr>
              <a:t>与直流电源提供给电路的直流功率</a:t>
            </a:r>
            <a:r>
              <a:rPr lang="en-US" altLang="zh-CN" sz="2400" b="1" i="1" noProof="0">
                <a:ln>
                  <a:noFill/>
                </a:ln>
                <a:solidFill>
                  <a:srgbClr val="2B8313"/>
                </a:solidFill>
                <a:effectLst/>
                <a:uLnTx/>
                <a:uFillTx/>
                <a:latin typeface="Times New Roman" panose="02020603050405020304" pitchFamily="18" charset="0"/>
                <a:cs typeface="Times New Roman" panose="02020603050405020304" pitchFamily="18" charset="0"/>
                <a:sym typeface="+mn-ea"/>
              </a:rPr>
              <a:t>P</a:t>
            </a:r>
            <a:r>
              <a:rPr lang="en-US" altLang="zh-CN" sz="2400" b="1" baseline="-25000" noProof="0">
                <a:ln>
                  <a:noFill/>
                </a:ln>
                <a:solidFill>
                  <a:srgbClr val="2B8313"/>
                </a:solidFill>
                <a:effectLst/>
                <a:uLnTx/>
                <a:uFillTx/>
                <a:latin typeface="Times New Roman" panose="02020603050405020304" pitchFamily="18" charset="0"/>
                <a:cs typeface="Times New Roman" panose="02020603050405020304" pitchFamily="18" charset="0"/>
                <a:sym typeface="+mn-ea"/>
              </a:rPr>
              <a:t>V</a:t>
            </a:r>
            <a:r>
              <a:rPr lang="zh-CN" altLang="en-US" sz="2400" b="1" noProof="0" dirty="0">
                <a:ln>
                  <a:noFill/>
                </a:ln>
                <a:solidFill>
                  <a:srgbClr val="000000"/>
                </a:solidFill>
                <a:effectLst/>
                <a:uLnTx/>
                <a:uFillTx/>
                <a:latin typeface="Times New Roman" panose="02020603050405020304" pitchFamily="18" charset="-52"/>
                <a:sym typeface="+mn-ea"/>
              </a:rPr>
              <a:t>之比：</a:t>
            </a:r>
            <a:endParaRPr lang="zh-CN" altLang="en-US" sz="2400" b="1" noProof="0" dirty="0">
              <a:ln>
                <a:noFill/>
              </a:ln>
              <a:solidFill>
                <a:srgbClr val="000000"/>
              </a:solidFill>
              <a:effectLst/>
              <a:uLnTx/>
              <a:uFillTx/>
              <a:latin typeface="Times New Roman" panose="02020603050405020304" pitchFamily="18" charset="-52"/>
              <a:cs typeface="Times New Roman" panose="02020603050405020304" pitchFamily="18" charset="0"/>
              <a:sym typeface="+mn-ea"/>
            </a:endParaRPr>
          </a:p>
        </p:txBody>
      </p:sp>
      <p:sp>
        <p:nvSpPr>
          <p:cNvPr id="11" name="文本框 23560"/>
          <p:cNvSpPr txBox="1"/>
          <p:nvPr/>
        </p:nvSpPr>
        <p:spPr>
          <a:xfrm>
            <a:off x="538480" y="1628140"/>
            <a:ext cx="5838190" cy="521970"/>
          </a:xfrm>
          <a:prstGeom prst="rect">
            <a:avLst/>
          </a:prstGeom>
          <a:noFill/>
          <a:ln w="12700">
            <a:noFill/>
          </a:ln>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9p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charset="0"/>
              <a:buChar char="Ø"/>
              <a:defRPr/>
            </a:pPr>
            <a:r>
              <a:rPr kumimoji="1" lang="zh-CN" altLang="en-US" sz="2800" b="1" i="0" u="none" strike="noStrike" kern="1200" cap="none" spc="0" normalizeH="0" baseline="0" dirty="0">
                <a:solidFill>
                  <a:srgbClr val="0000FF"/>
                </a:solidFill>
                <a:latin typeface="宋体" panose="02010600030101010101" pitchFamily="2" charset="-122"/>
                <a:ea typeface="宋体" panose="02010600030101010101" pitchFamily="2" charset="-122"/>
              </a:rPr>
              <a:t>最大不失真输出</a:t>
            </a:r>
            <a:r>
              <a:rPr kumimoji="1" lang="zh-CN" altLang="en-US" sz="2800" b="1" i="0" u="none" strike="noStrike" kern="1200" cap="none" spc="0" normalizeH="0" baseline="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功率</a:t>
            </a: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600" b="1" i="1" u="none" strike="noStrike" kern="1200" cap="none" spc="0" normalizeH="0" baseline="0" noProof="0" dirty="0" err="1">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sz="2600" b="1" i="0" u="none" strike="noStrike" kern="1200" cap="none" spc="0" normalizeH="0" baseline="-25000" noProof="0" dirty="0" err="1">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omax</a:t>
            </a:r>
            <a:endParaRPr kumimoji="0" lang="en-US" altLang="zh-CN" sz="2600" b="1" i="0" u="none" strike="noStrike" kern="1200" cap="none" spc="0" normalizeH="0" baseline="-25000" noProof="0" dirty="0" err="1">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标题 26625"/>
          <p:cNvSpPr>
            <a:spLocks noGrp="1"/>
          </p:cNvSpPr>
          <p:nvPr/>
        </p:nvSpPr>
        <p:spPr>
          <a:xfrm>
            <a:off x="540385" y="3841750"/>
            <a:ext cx="3028950" cy="609600"/>
          </a:xfrm>
          <a:prstGeom prst="rect">
            <a:avLst/>
          </a:prstGeom>
          <a:noFill/>
          <a:ln w="12700">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bg2"/>
                </a:solidFill>
                <a:latin typeface="+mj-lt"/>
                <a:ea typeface="+mj-ea"/>
                <a:cs typeface="+mj-cs"/>
              </a:defRPr>
            </a:lvl1pPr>
          </a:lstStyle>
          <a:p>
            <a:pPr marL="457200" marR="0" lvl="0" indent="-457200" algn="l" defTabSz="914400" rtl="0" eaLnBrk="1" fontAlgn="base" latinLnBrk="0" hangingPunct="1">
              <a:lnSpc>
                <a:spcPct val="100000"/>
              </a:lnSpc>
              <a:spcBef>
                <a:spcPct val="0"/>
              </a:spcBef>
              <a:spcAft>
                <a:spcPct val="0"/>
              </a:spcAft>
              <a:buClrTx/>
              <a:buSzTx/>
              <a:buFont typeface="Wingdings" panose="05000000000000000000" charset="0"/>
              <a:buChar char="Ø"/>
              <a:defRPr/>
            </a:pPr>
            <a:r>
              <a:rPr kumimoji="1" lang="zh-CN" altLang="en-US" sz="2800" b="1" i="0" u="none" strike="noStrike" kern="1200" cap="none" spc="0" normalizeH="0" baseline="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效率</a:t>
            </a:r>
            <a:r>
              <a:rPr kumimoji="1" lang="en-US" altLang="zh-CN" sz="2800" b="1" i="0" u="none" strike="noStrike" kern="1200" cap="none" spc="0" normalizeH="0" baseline="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η</a:t>
            </a:r>
            <a:endParaRPr kumimoji="0"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p:cNvSpPr txBox="1"/>
          <p:nvPr/>
        </p:nvSpPr>
        <p:spPr>
          <a:xfrm>
            <a:off x="998855" y="2234565"/>
            <a:ext cx="8118475" cy="1162050"/>
          </a:xfrm>
          <a:prstGeom prst="rect">
            <a:avLst/>
          </a:prstGeom>
          <a:noFill/>
        </p:spPr>
        <p:txBody>
          <a:bodyPr wrap="square" rtlCol="0" anchor="t">
            <a:spAutoFit/>
          </a:bodyPr>
          <a:lstStyle/>
          <a:p>
            <a:pPr algn="l">
              <a:lnSpc>
                <a:spcPct val="120000"/>
              </a:lnSpc>
              <a:spcBef>
                <a:spcPct val="50000"/>
              </a:spcBef>
              <a:buClrTx/>
              <a:buSzTx/>
              <a:buFontTx/>
              <a:defRPr/>
            </a:pPr>
            <a:r>
              <a:rPr lang="zh-CN" altLang="en-US" sz="2400" b="1" noProof="0" dirty="0">
                <a:ln>
                  <a:noFill/>
                </a:ln>
                <a:solidFill>
                  <a:srgbClr val="000000"/>
                </a:solidFill>
                <a:effectLst/>
                <a:uLnTx/>
                <a:uFillTx/>
                <a:latin typeface="Times New Roman" panose="02020603050405020304" pitchFamily="18" charset="-52"/>
                <a:sym typeface="+mn-ea"/>
              </a:rPr>
              <a:t>在不失真的前提下尽可能地输出较大的功率。</a:t>
            </a:r>
            <a:endParaRPr lang="zh-CN" altLang="en-US" sz="2400" b="1" noProof="0" dirty="0">
              <a:ln>
                <a:noFill/>
              </a:ln>
              <a:solidFill>
                <a:srgbClr val="000000"/>
              </a:solidFill>
              <a:effectLst/>
              <a:uLnTx/>
              <a:uFillTx/>
              <a:latin typeface="Times New Roman" panose="02020603050405020304" pitchFamily="18" charset="-52"/>
              <a:sym typeface="+mn-ea"/>
            </a:endParaRPr>
          </a:p>
          <a:p>
            <a:pPr algn="l">
              <a:lnSpc>
                <a:spcPct val="120000"/>
              </a:lnSpc>
              <a:spcBef>
                <a:spcPct val="50000"/>
              </a:spcBef>
              <a:buClrTx/>
              <a:buSzTx/>
              <a:buFontTx/>
              <a:defRPr/>
            </a:pPr>
            <a:r>
              <a:rPr lang="zh-CN" altLang="en-US" sz="2400" b="1" noProof="0" dirty="0">
                <a:ln>
                  <a:noFill/>
                </a:ln>
                <a:solidFill>
                  <a:srgbClr val="000000"/>
                </a:solidFill>
                <a:effectLst/>
                <a:uLnTx/>
                <a:uFillTx/>
                <a:latin typeface="Times New Roman" panose="02020603050405020304" pitchFamily="18" charset="-52"/>
                <a:sym typeface="+mn-ea"/>
              </a:rPr>
              <a:t>输出功率等于输出电压和输出电流</a:t>
            </a:r>
            <a:r>
              <a:rPr lang="zh-CN" altLang="en-US" sz="2400" b="1" noProof="0" dirty="0">
                <a:ln>
                  <a:noFill/>
                </a:ln>
                <a:solidFill>
                  <a:srgbClr val="FF0000"/>
                </a:solidFill>
                <a:effectLst/>
                <a:uLnTx/>
                <a:uFillTx/>
                <a:latin typeface="Times New Roman" panose="02020603050405020304" pitchFamily="18" charset="-52"/>
                <a:sym typeface="+mn-ea"/>
              </a:rPr>
              <a:t>有效值</a:t>
            </a:r>
            <a:r>
              <a:rPr lang="zh-CN" altLang="en-US" sz="2400" b="1" noProof="0" dirty="0">
                <a:ln>
                  <a:noFill/>
                </a:ln>
                <a:solidFill>
                  <a:srgbClr val="000000"/>
                </a:solidFill>
                <a:effectLst/>
                <a:uLnTx/>
                <a:uFillTx/>
                <a:latin typeface="Times New Roman" panose="02020603050405020304" pitchFamily="18" charset="-52"/>
                <a:sym typeface="+mn-ea"/>
              </a:rPr>
              <a:t>的乘积。</a:t>
            </a:r>
            <a:endParaRPr lang="zh-CN" altLang="en-US" sz="2400" b="1" noProof="0" dirty="0">
              <a:ln>
                <a:noFill/>
              </a:ln>
              <a:solidFill>
                <a:srgbClr val="000000"/>
              </a:solidFill>
              <a:effectLst/>
              <a:uLnTx/>
              <a:uFillTx/>
              <a:latin typeface="Times New Roman" panose="02020603050405020304" pitchFamily="18" charset="-52"/>
              <a:sym typeface="+mn-ea"/>
            </a:endParaRPr>
          </a:p>
        </p:txBody>
      </p:sp>
      <p:graphicFrame>
        <p:nvGraphicFramePr>
          <p:cNvPr id="30726" name="对象 30725"/>
          <p:cNvGraphicFramePr/>
          <p:nvPr/>
        </p:nvGraphicFramePr>
        <p:xfrm>
          <a:off x="3636169" y="5085080"/>
          <a:ext cx="1283335" cy="869950"/>
        </p:xfrm>
        <a:graphic>
          <a:graphicData uri="http://schemas.openxmlformats.org/presentationml/2006/ole">
            <mc:AlternateContent xmlns:mc="http://schemas.openxmlformats.org/markup-compatibility/2006">
              <mc:Choice xmlns:v="urn:schemas-microsoft-com:vml" Requires="v">
                <p:oleObj spid="_x0000_s7" name="" r:id="rId1" imgW="634365" imgH="431800" progId="Equation.3">
                  <p:embed/>
                </p:oleObj>
              </mc:Choice>
              <mc:Fallback>
                <p:oleObj name="" r:id="rId1" imgW="634365" imgH="431800" progId="Equation.3">
                  <p:embed/>
                  <p:pic>
                    <p:nvPicPr>
                      <p:cNvPr id="0" name="图片 3092"/>
                      <p:cNvPicPr/>
                      <p:nvPr/>
                    </p:nvPicPr>
                    <p:blipFill>
                      <a:blip r:embed="rId2"/>
                      <a:stretch>
                        <a:fillRect/>
                      </a:stretch>
                    </p:blipFill>
                    <p:spPr>
                      <a:xfrm>
                        <a:off x="3636169" y="5085080"/>
                        <a:ext cx="1283335" cy="869950"/>
                      </a:xfrm>
                      <a:prstGeom prst="rect">
                        <a:avLst/>
                      </a:prstGeom>
                      <a:noFill/>
                      <a:ln w="9525" cap="flat" cmpd="sng">
                        <a:solidFill>
                          <a:srgbClr val="FF3300"/>
                        </a:solidFill>
                        <a:prstDash val="solid"/>
                        <a:miter/>
                        <a:headEnd type="none" w="med" len="med"/>
                        <a:tailEnd type="none" w="med" len="med"/>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30726"/>
                                        </p:tgtEl>
                                        <p:attrNameLst>
                                          <p:attrName>style.visibility</p:attrName>
                                        </p:attrNameLst>
                                      </p:cBhvr>
                                      <p:to>
                                        <p:strVal val="visible"/>
                                      </p:to>
                                    </p:set>
                                    <p:animEffect transition="in" filter="blinds(horizontal)">
                                      <p:cBhvr>
                                        <p:cTn id="26" dur="500"/>
                                        <p:tgtEl>
                                          <p:spTgt spid="30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2"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9461" name="圆角矩形标注 2113"/>
          <p:cNvSpPr/>
          <p:nvPr/>
        </p:nvSpPr>
        <p:spPr>
          <a:xfrm flipV="1">
            <a:off x="1475740" y="4438650"/>
            <a:ext cx="5867400" cy="914400"/>
          </a:xfrm>
          <a:prstGeom prst="wedgeRoundRectCallout">
            <a:avLst>
              <a:gd name="adj1" fmla="val -44859"/>
              <a:gd name="adj2" fmla="val 148680"/>
              <a:gd name="adj3" fmla="val 16667"/>
            </a:avLst>
          </a:prstGeom>
          <a:gradFill rotWithShape="0">
            <a:gsLst>
              <a:gs pos="0">
                <a:srgbClr val="FFEAEA"/>
              </a:gs>
              <a:gs pos="100000">
                <a:srgbClr val="FFCCCC"/>
              </a:gs>
            </a:gsLst>
            <a:path path="rect">
              <a:fillToRect l="50000" t="50000" r="50000" b="50000"/>
            </a:path>
            <a:tileRect/>
          </a:gradFill>
          <a:ln w="9525" cap="flat" cmpd="sng">
            <a:solidFill>
              <a:schemeClr val="tx1"/>
            </a:solidFill>
            <a:prstDash val="solid"/>
            <a:miter/>
            <a:headEnd type="none" w="med" len="med"/>
            <a:tailEnd type="none" w="med" len="med"/>
          </a:ln>
        </p:spPr>
        <p:txBody>
          <a:bodyPr rot="10800000" wrap="none" anchor="ctr" anchorCtr="0"/>
          <a:p>
            <a:pPr algn="ctr"/>
            <a:r>
              <a:rPr lang="zh-CN" altLang="en-US" sz="2400" b="1" dirty="0">
                <a:latin typeface="Times New Roman" panose="02020603050405020304" pitchFamily="18" charset="0"/>
              </a:rPr>
              <a:t>电抗性元件耦合，只能传输交流信号，</a:t>
            </a:r>
            <a:endParaRPr lang="zh-CN" altLang="en-US" sz="2400" b="1" dirty="0">
              <a:latin typeface="Times New Roman" panose="02020603050405020304" pitchFamily="18" charset="0"/>
            </a:endParaRPr>
          </a:p>
          <a:p>
            <a:pPr algn="ctr"/>
            <a:r>
              <a:rPr lang="zh-CN" altLang="en-US" sz="2400" b="1" dirty="0">
                <a:latin typeface="Times New Roman" panose="02020603050405020304" pitchFamily="18" charset="0"/>
              </a:rPr>
              <a:t>漂移信号和低频信号不能通过。</a:t>
            </a:r>
            <a:endParaRPr lang="zh-CN" altLang="en-US" sz="2400" b="1" dirty="0">
              <a:latin typeface="Times New Roman" panose="02020603050405020304" pitchFamily="18" charset="0"/>
            </a:endParaRPr>
          </a:p>
        </p:txBody>
      </p:sp>
      <p:sp>
        <p:nvSpPr>
          <p:cNvPr id="19462" name="圆角矩形标注 2114"/>
          <p:cNvSpPr/>
          <p:nvPr/>
        </p:nvSpPr>
        <p:spPr>
          <a:xfrm flipV="1">
            <a:off x="1129665" y="1845945"/>
            <a:ext cx="7467600" cy="762000"/>
          </a:xfrm>
          <a:prstGeom prst="wedgeRoundRectCallout">
            <a:avLst>
              <a:gd name="adj1" fmla="val -38010"/>
              <a:gd name="adj2" fmla="val 98166"/>
              <a:gd name="adj3" fmla="val 16667"/>
            </a:avLst>
          </a:prstGeom>
          <a:gradFill rotWithShape="0">
            <a:gsLst>
              <a:gs pos="0">
                <a:srgbClr val="CCFFCC"/>
              </a:gs>
              <a:gs pos="100000">
                <a:srgbClr val="FFFFCC"/>
              </a:gs>
            </a:gsLst>
            <a:path path="rect">
              <a:fillToRect l="50000" t="50000" r="50000" b="50000"/>
            </a:path>
            <a:tileRect/>
          </a:gradFill>
          <a:ln w="9525" cap="flat" cmpd="sng">
            <a:solidFill>
              <a:schemeClr val="tx1"/>
            </a:solidFill>
            <a:prstDash val="solid"/>
            <a:miter/>
            <a:headEnd type="none" w="med" len="med"/>
            <a:tailEnd type="none" w="med" len="med"/>
          </a:ln>
        </p:spPr>
        <p:txBody>
          <a:bodyPr rot="10800000" wrap="none" anchor="ctr" anchorCtr="0"/>
          <a:p>
            <a:pPr algn="ctr">
              <a:spcBef>
                <a:spcPct val="50000"/>
              </a:spcBef>
            </a:pPr>
            <a:r>
              <a:rPr lang="zh-CN" altLang="en-US" sz="2400" b="1" dirty="0">
                <a:latin typeface="Times New Roman" panose="02020603050405020304" pitchFamily="18" charset="0"/>
              </a:rPr>
              <a:t>直接耦合电路可传输低频甚至直流信号，因而</a:t>
            </a:r>
            <a:endParaRPr lang="zh-CN" altLang="en-US" sz="2400" b="1" dirty="0">
              <a:latin typeface="Times New Roman" panose="02020603050405020304" pitchFamily="18" charset="0"/>
            </a:endParaRPr>
          </a:p>
          <a:p>
            <a:pPr algn="ctr">
              <a:lnSpc>
                <a:spcPct val="40000"/>
              </a:lnSpc>
              <a:spcBef>
                <a:spcPct val="50000"/>
              </a:spcBef>
            </a:pPr>
            <a:r>
              <a:rPr lang="zh-CN" altLang="en-US" sz="2400" b="1" dirty="0">
                <a:latin typeface="Times New Roman" panose="02020603050405020304" pitchFamily="18" charset="0"/>
              </a:rPr>
              <a:t>缓慢变化的漂移信号也可以通过直接耦合放大电路。</a:t>
            </a:r>
            <a:endParaRPr lang="zh-CN" altLang="en-US" sz="2400" b="1" dirty="0">
              <a:latin typeface="Times New Roman" panose="02020603050405020304" pitchFamily="18" charset="0"/>
            </a:endParaRPr>
          </a:p>
        </p:txBody>
      </p:sp>
      <p:sp>
        <p:nvSpPr>
          <p:cNvPr id="13" name="矩形 2118"/>
          <p:cNvSpPr/>
          <p:nvPr>
            <p:custDataLst>
              <p:tags r:id="rId1"/>
            </p:custDataLst>
          </p:nvPr>
        </p:nvSpPr>
        <p:spPr>
          <a:xfrm>
            <a:off x="905510" y="1031240"/>
            <a:ext cx="7620000" cy="460375"/>
          </a:xfrm>
          <a:prstGeom prst="rect">
            <a:avLst/>
          </a:prstGeom>
          <a:noFill/>
          <a:ln w="9525">
            <a:noFill/>
          </a:ln>
        </p:spPr>
        <p:txBody>
          <a:bodyPr wrap="square" anchor="t" anchorCtr="0">
            <a:spAutoFit/>
          </a:bodyPr>
          <a:p>
            <a:r>
              <a:rPr lang="zh-CN" altLang="en-US" sz="2400" b="1" dirty="0">
                <a:solidFill>
                  <a:srgbClr val="FF0000"/>
                </a:solidFill>
                <a:latin typeface="Times New Roman" panose="02020603050405020304" pitchFamily="18" charset="0"/>
              </a:rPr>
              <a:t>直接耦合</a:t>
            </a:r>
            <a:r>
              <a:rPr lang="zh-CN" altLang="en-US" sz="2400" b="1" dirty="0">
                <a:solidFill>
                  <a:schemeClr val="tx1"/>
                </a:solidFill>
                <a:latin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sym typeface="+mn-ea"/>
              </a:rPr>
              <a:t>耦合电路采用直接连接或电阻连接。</a:t>
            </a:r>
            <a:endParaRPr lang="zh-CN" altLang="en-US" sz="2400" b="1" dirty="0">
              <a:solidFill>
                <a:srgbClr val="FF0000"/>
              </a:solidFill>
              <a:latin typeface="Times New Roman" panose="02020603050405020304" pitchFamily="18" charset="0"/>
            </a:endParaRPr>
          </a:p>
        </p:txBody>
      </p:sp>
      <p:sp>
        <p:nvSpPr>
          <p:cNvPr id="19464" name="矩形 2119"/>
          <p:cNvSpPr/>
          <p:nvPr>
            <p:custDataLst>
              <p:tags r:id="rId2"/>
            </p:custDataLst>
          </p:nvPr>
        </p:nvSpPr>
        <p:spPr>
          <a:xfrm>
            <a:off x="905510" y="3114675"/>
            <a:ext cx="7292975" cy="829945"/>
          </a:xfrm>
          <a:prstGeom prst="rect">
            <a:avLst/>
          </a:prstGeom>
          <a:noFill/>
          <a:ln w="9525">
            <a:noFill/>
          </a:ln>
        </p:spPr>
        <p:txBody>
          <a:bodyPr wrap="square" anchor="t" anchorCtr="0">
            <a:spAutoFit/>
          </a:bodyPr>
          <a:p>
            <a:pPr algn="l"/>
            <a:r>
              <a:rPr lang="zh-CN" altLang="en-US" sz="2400" b="1" dirty="0">
                <a:solidFill>
                  <a:srgbClr val="FF0000"/>
                </a:solidFill>
                <a:latin typeface="Times New Roman" panose="02020603050405020304" pitchFamily="18" charset="0"/>
              </a:rPr>
              <a:t>间接耦合</a:t>
            </a:r>
            <a:r>
              <a:rPr lang="zh-CN" altLang="en-US" sz="2400" b="1" dirty="0">
                <a:solidFill>
                  <a:schemeClr val="tx1"/>
                </a:solidFill>
                <a:latin typeface="Times New Roman" panose="02020603050405020304" pitchFamily="18" charset="0"/>
              </a:rPr>
              <a:t>：</a:t>
            </a:r>
            <a:r>
              <a:rPr lang="zh-CN" altLang="en-US" sz="2400" b="1" dirty="0">
                <a:latin typeface="Times New Roman" panose="02020603050405020304" pitchFamily="18" charset="0"/>
                <a:sym typeface="+mn-ea"/>
              </a:rPr>
              <a:t>级间采用电容、变压器等电抗性元件</a:t>
            </a:r>
            <a:endParaRPr lang="zh-CN" altLang="en-US" sz="2400" b="1" dirty="0">
              <a:latin typeface="Times New Roman" panose="02020603050405020304" pitchFamily="18" charset="0"/>
            </a:endParaRPr>
          </a:p>
          <a:p>
            <a:pPr algn="ctr"/>
            <a:r>
              <a:rPr lang="zh-CN" altLang="en-US" sz="2400" b="1" dirty="0">
                <a:latin typeface="Times New Roman" panose="02020603050405020304" pitchFamily="18" charset="0"/>
                <a:sym typeface="+mn-ea"/>
              </a:rPr>
              <a:t>或以光信号为媒介进行耦合。</a:t>
            </a:r>
            <a:endParaRPr lang="zh-CN" altLang="en-US" sz="2400" b="1" dirty="0">
              <a:solidFill>
                <a:srgbClr val="FF0000"/>
              </a:solidFill>
              <a:latin typeface="Times New Roman" panose="02020603050405020304" pitchFamily="18" charset="0"/>
            </a:endParaRPr>
          </a:p>
        </p:txBody>
      </p:sp>
      <p:sp>
        <p:nvSpPr>
          <p:cNvPr id="19465" name="文本框 2120"/>
          <p:cNvSpPr txBox="1"/>
          <p:nvPr/>
        </p:nvSpPr>
        <p:spPr>
          <a:xfrm>
            <a:off x="905510" y="5584825"/>
            <a:ext cx="7696200" cy="460375"/>
          </a:xfrm>
          <a:prstGeom prst="rect">
            <a:avLst/>
          </a:prstGeom>
          <a:noFill/>
          <a:ln w="9525">
            <a:noFill/>
          </a:ln>
          <a:extLst>
            <a:ext uri="{909E8E84-426E-40DD-AFC4-6F175D3DCCD1}">
              <a14:hiddenFill xmlns:a14="http://schemas.microsoft.com/office/drawing/2010/main">
                <a:gradFill rotWithShape="0">
                  <a:gsLst>
                    <a:gs pos="0">
                      <a:srgbClr val="FEE7F2">
                        <a:alpha val="100000"/>
                      </a:srgbClr>
                    </a:gs>
                    <a:gs pos="17999">
                      <a:srgbClr val="FBD49C">
                        <a:alpha val="100000"/>
                      </a:srgbClr>
                    </a:gs>
                    <a:gs pos="39000">
                      <a:srgbClr val="FBA97D">
                        <a:alpha val="100000"/>
                      </a:srgbClr>
                    </a:gs>
                    <a:gs pos="64000">
                      <a:srgbClr val="FAC77D">
                        <a:alpha val="100000"/>
                      </a:srgbClr>
                    </a:gs>
                    <a:gs pos="82001">
                      <a:srgbClr val="FEE7F2">
                        <a:alpha val="100000"/>
                      </a:srgbClr>
                    </a:gs>
                    <a:gs pos="100000">
                      <a:srgbClr val="FBEAC7">
                        <a:alpha val="100000"/>
                      </a:srgbClr>
                    </a:gs>
                  </a:gsLst>
                  <a:lin ang="5400000" scaled="1"/>
                  <a:tileRect/>
                </a:gradFill>
              </a14:hiddenFill>
            </a:ext>
          </a:extLst>
        </p:spPr>
        <p:txBody>
          <a:bodyPr anchor="t" anchorCtr="0">
            <a:spAutoFit/>
          </a:bodyPr>
          <a:p>
            <a:r>
              <a:rPr lang="zh-CN" altLang="en-US" sz="2400" b="1" dirty="0">
                <a:latin typeface="Times New Roman" panose="02020603050405020304" pitchFamily="18" charset="0"/>
              </a:rPr>
              <a:t>根据输入信号的</a:t>
            </a:r>
            <a:r>
              <a:rPr lang="zh-CN" altLang="en-US" sz="2400" b="1" dirty="0">
                <a:solidFill>
                  <a:srgbClr val="3366FF"/>
                </a:solidFill>
                <a:latin typeface="Times New Roman" panose="02020603050405020304" pitchFamily="18" charset="0"/>
              </a:rPr>
              <a:t>性质</a:t>
            </a:r>
            <a:r>
              <a:rPr lang="zh-CN" altLang="en-US" sz="2400" b="1" dirty="0">
                <a:latin typeface="Times New Roman" panose="02020603050405020304" pitchFamily="18" charset="0"/>
              </a:rPr>
              <a:t>，就可决定级间耦合电路的形式。</a:t>
            </a:r>
            <a:endParaRPr lang="zh-CN" altLang="en-US" sz="2400" b="1"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blinds(horizontal)">
                                      <p:cBhvr>
                                        <p:cTn id="7" dur="500"/>
                                        <p:tgtEl>
                                          <p:spTgt spid="1946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61"/>
                                        </p:tgtEl>
                                        <p:attrNameLst>
                                          <p:attrName>style.visibility</p:attrName>
                                        </p:attrNameLst>
                                      </p:cBhvr>
                                      <p:to>
                                        <p:strVal val="visible"/>
                                      </p:to>
                                    </p:set>
                                    <p:animEffect transition="in" filter="blinds(horizontal)">
                                      <p:cBhvr>
                                        <p:cTn id="12" dur="500"/>
                                        <p:tgtEl>
                                          <p:spTgt spid="1946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465"/>
                                        </p:tgtEl>
                                        <p:attrNameLst>
                                          <p:attrName>style.visibility</p:attrName>
                                        </p:attrNameLst>
                                      </p:cBhvr>
                                      <p:to>
                                        <p:strVal val="visible"/>
                                      </p:to>
                                    </p:set>
                                    <p:animEffect transition="in" filter="blinds(horizontal)">
                                      <p:cBhvr>
                                        <p:cTn id="17" dur="500"/>
                                        <p:tgtEl>
                                          <p:spTgt spid="19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bldLvl="0" animBg="1"/>
      <p:bldP spid="19461" grpId="0" bldLvl="0" animBg="1"/>
      <p:bldP spid="1946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61445" name="Rectangle 3"/>
          <p:cNvSpPr>
            <a:spLocks noGrp="1" noChangeArrowheads="1"/>
          </p:cNvSpPr>
          <p:nvPr/>
        </p:nvSpPr>
        <p:spPr>
          <a:xfrm>
            <a:off x="287020" y="693420"/>
            <a:ext cx="2446020" cy="636905"/>
          </a:xfrm>
          <a:prstGeom prst="rect">
            <a:avLst/>
          </a:prstGeom>
          <a:noFill/>
          <a:ln>
            <a:noFill/>
          </a:ln>
          <a:effec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Font typeface="Wingdings" panose="05000000000000000000" pitchFamily="2" charset="2"/>
              <a:buChar char="n"/>
              <a:defRPr sz="2800" b="1" baseline="0">
                <a:solidFill>
                  <a:schemeClr val="tx2"/>
                </a:solidFill>
                <a:latin typeface="Times New Roman" panose="02020603050405020304" pitchFamily="18" charset="0"/>
                <a:ea typeface="+mn-ea"/>
                <a:cs typeface="+mn-cs"/>
              </a:defRPr>
            </a:lvl1pPr>
            <a:lvl2pPr marL="742950" indent="-285750" algn="l" rtl="0" eaLnBrk="1" fontAlgn="base" hangingPunct="1">
              <a:spcBef>
                <a:spcPct val="20000"/>
              </a:spcBef>
              <a:spcAft>
                <a:spcPct val="0"/>
              </a:spcAft>
              <a:buSzPct val="100000"/>
              <a:buFont typeface="Wingdings" panose="05000000000000000000" pitchFamily="2" charset="2"/>
              <a:buChar char="u"/>
              <a:defRPr sz="2800" b="1" baseline="0">
                <a:solidFill>
                  <a:schemeClr val="tx2"/>
                </a:solidFill>
                <a:latin typeface="Times New Roman" panose="02020603050405020304" pitchFamily="18" charset="0"/>
              </a:defRPr>
            </a:lvl2pPr>
            <a:lvl3pPr marL="1143000" indent="-228600" algn="l" rtl="0" eaLnBrk="1" fontAlgn="base" hangingPunct="1">
              <a:spcBef>
                <a:spcPct val="20000"/>
              </a:spcBef>
              <a:spcAft>
                <a:spcPct val="0"/>
              </a:spcAft>
              <a:buFont typeface="Wingdings" panose="05000000000000000000" pitchFamily="2" charset="2"/>
              <a:buChar char="Ø"/>
              <a:defRPr sz="2400" b="1" baseline="0">
                <a:solidFill>
                  <a:schemeClr val="tx2"/>
                </a:solidFill>
                <a:latin typeface="Times New Roman" panose="02020603050405020304" pitchFamily="18" charset="0"/>
              </a:defRPr>
            </a:lvl3pPr>
            <a:lvl4pPr marL="1600200" indent="-228600" algn="l" rtl="0" eaLnBrk="1" fontAlgn="base" hangingPunct="1">
              <a:spcBef>
                <a:spcPct val="20000"/>
              </a:spcBef>
              <a:spcAft>
                <a:spcPct val="0"/>
              </a:spcAft>
              <a:buSzPct val="60000"/>
              <a:buFont typeface="Wingdings 2" panose="05020102010507070707" pitchFamily="18" charset="2"/>
              <a:buChar char=""/>
              <a:defRPr sz="2000" b="1">
                <a:solidFill>
                  <a:schemeClr val="tx2"/>
                </a:solidFill>
                <a:latin typeface="+mn-lt"/>
              </a:defRPr>
            </a:lvl4pPr>
            <a:lvl5pPr marL="2057400" indent="-228600" algn="l" rtl="0" eaLnBrk="1" fontAlgn="base" hangingPunct="1">
              <a:spcBef>
                <a:spcPct val="20000"/>
              </a:spcBef>
              <a:spcAft>
                <a:spcPct val="0"/>
              </a:spcAft>
              <a:buFont typeface="Wingdings" panose="05000000000000000000" pitchFamily="2" charset="2"/>
              <a:buChar char="§"/>
              <a:defRPr sz="2000" b="1">
                <a:solidFill>
                  <a:schemeClr val="tx2"/>
                </a:solidFill>
                <a:latin typeface="+mn-lt"/>
              </a:defRPr>
            </a:lvl5pPr>
            <a:lvl6pPr marL="2514600" indent="-228600" algn="l" rtl="0" eaLnBrk="1" fontAlgn="base" hangingPunct="1">
              <a:spcBef>
                <a:spcPct val="20000"/>
              </a:spcBef>
              <a:spcAft>
                <a:spcPct val="0"/>
              </a:spcAft>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Font typeface="Wingdings" panose="05000000000000000000" pitchFamily="2" charset="2"/>
              <a:buChar char="§"/>
              <a:defRPr sz="2000">
                <a:solidFill>
                  <a:schemeClr val="tx1"/>
                </a:solidFill>
                <a:latin typeface="+mn-lt"/>
              </a:defRPr>
            </a:lvl9pPr>
          </a:lstStyle>
          <a:p>
            <a:pPr eaLnBrk="1" hangingPunct="1">
              <a:buFont typeface="Wingdings" panose="05000000000000000000" pitchFamily="2" charset="2"/>
              <a:buNone/>
            </a:pPr>
            <a:r>
              <a:rPr kumimoji="1" lang="zh-CN" altLang="en-US" sz="2800" dirty="0">
                <a:solidFill>
                  <a:srgbClr val="0000FF"/>
                </a:solidFill>
                <a:latin typeface="宋体" panose="02010600030101010101" pitchFamily="2" charset="-122"/>
                <a:ea typeface="宋体" panose="02010600030101010101" pitchFamily="2" charset="-122"/>
              </a:rPr>
              <a:t>甲类放大电路</a:t>
            </a:r>
            <a:endParaRPr lang="zh-CN" altLang="en-US" sz="2400" dirty="0">
              <a:ea typeface="宋体" panose="02010600030101010101" pitchFamily="2" charset="-122"/>
            </a:endParaRPr>
          </a:p>
        </p:txBody>
      </p:sp>
      <p:sp>
        <p:nvSpPr>
          <p:cNvPr id="70736" name="Text Box 80"/>
          <p:cNvSpPr txBox="1">
            <a:spLocks noChangeArrowheads="1"/>
          </p:cNvSpPr>
          <p:nvPr>
            <p:custDataLst>
              <p:tags r:id="rId1"/>
            </p:custDataLst>
          </p:nvPr>
        </p:nvSpPr>
        <p:spPr bwMode="auto">
          <a:xfrm>
            <a:off x="493713" y="4297582"/>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zh-CN" altLang="en-US">
                <a:ea typeface="宋体" panose="02010600030101010101" pitchFamily="2" charset="-122"/>
              </a:rPr>
              <a:t>电源提供功率</a:t>
            </a:r>
            <a:endParaRPr kumimoji="1" lang="zh-CN" altLang="en-US">
              <a:ea typeface="宋体" panose="02010600030101010101" pitchFamily="2" charset="-122"/>
            </a:endParaRPr>
          </a:p>
        </p:txBody>
      </p:sp>
      <p:sp>
        <p:nvSpPr>
          <p:cNvPr id="70737" name="Text Box 81"/>
          <p:cNvSpPr txBox="1">
            <a:spLocks noChangeArrowheads="1"/>
          </p:cNvSpPr>
          <p:nvPr>
            <p:custDataLst>
              <p:tags r:id="rId2"/>
            </p:custDataLst>
          </p:nvPr>
        </p:nvSpPr>
        <p:spPr bwMode="auto">
          <a:xfrm>
            <a:off x="2546350" y="4316632"/>
            <a:ext cx="17532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i="1">
                <a:ea typeface="宋体" panose="02010600030101010101" pitchFamily="2" charset="-122"/>
              </a:rPr>
              <a:t>P</a:t>
            </a:r>
            <a:r>
              <a:rPr kumimoji="1" lang="en-US" altLang="zh-CN" baseline="-25000">
                <a:ea typeface="宋体" panose="02010600030101010101" pitchFamily="2" charset="-122"/>
              </a:rPr>
              <a:t>V  </a:t>
            </a:r>
            <a:r>
              <a:rPr kumimoji="1" lang="en-US" altLang="zh-CN">
                <a:ea typeface="宋体" panose="02010600030101010101" pitchFamily="2" charset="-122"/>
              </a:rPr>
              <a:t>≈ </a:t>
            </a:r>
            <a:r>
              <a:rPr kumimoji="1" lang="en-US" altLang="zh-CN" i="1">
                <a:ea typeface="宋体" panose="02010600030101010101" pitchFamily="2" charset="-122"/>
              </a:rPr>
              <a:t>V</a:t>
            </a:r>
            <a:r>
              <a:rPr kumimoji="1" lang="en-US" altLang="zh-CN" baseline="-25000">
                <a:ea typeface="宋体" panose="02010600030101010101" pitchFamily="2" charset="-122"/>
              </a:rPr>
              <a:t>CC</a:t>
            </a:r>
            <a:r>
              <a:rPr kumimoji="1" lang="en-US" altLang="zh-CN" i="1">
                <a:ea typeface="宋体" panose="02010600030101010101" pitchFamily="2" charset="-122"/>
              </a:rPr>
              <a:t>I</a:t>
            </a:r>
            <a:r>
              <a:rPr kumimoji="1" lang="en-US" altLang="zh-CN" baseline="-25000">
                <a:ea typeface="宋体" panose="02010600030101010101" pitchFamily="2" charset="-122"/>
              </a:rPr>
              <a:t>CQ</a:t>
            </a:r>
            <a:endParaRPr kumimoji="1" lang="en-US" altLang="zh-CN">
              <a:ea typeface="宋体" panose="02010600030101010101" pitchFamily="2" charset="-122"/>
            </a:endParaRPr>
          </a:p>
        </p:txBody>
      </p:sp>
      <p:sp>
        <p:nvSpPr>
          <p:cNvPr id="70738" name="Text Box 82"/>
          <p:cNvSpPr txBox="1">
            <a:spLocks noChangeArrowheads="1"/>
          </p:cNvSpPr>
          <p:nvPr>
            <p:custDataLst>
              <p:tags r:id="rId3"/>
            </p:custDataLst>
          </p:nvPr>
        </p:nvSpPr>
        <p:spPr bwMode="auto">
          <a:xfrm>
            <a:off x="493713" y="4983700"/>
            <a:ext cx="2941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zh-CN" altLang="en-US">
                <a:ea typeface="宋体" panose="02010600030101010101" pitchFamily="2" charset="-122"/>
              </a:rPr>
              <a:t>最大不失真输出功率</a:t>
            </a:r>
            <a:endParaRPr kumimoji="1" lang="zh-CN" altLang="en-US">
              <a:ea typeface="宋体" panose="02010600030101010101" pitchFamily="2" charset="-122"/>
            </a:endParaRPr>
          </a:p>
        </p:txBody>
      </p:sp>
      <p:sp>
        <p:nvSpPr>
          <p:cNvPr id="70752" name="Text Box 96"/>
          <p:cNvSpPr txBox="1">
            <a:spLocks noChangeArrowheads="1"/>
          </p:cNvSpPr>
          <p:nvPr>
            <p:custDataLst>
              <p:tags r:id="rId4"/>
            </p:custDataLst>
          </p:nvPr>
        </p:nvSpPr>
        <p:spPr bwMode="auto">
          <a:xfrm>
            <a:off x="493713" y="5758717"/>
            <a:ext cx="7950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zh-CN" altLang="en-US">
                <a:ea typeface="宋体" panose="02010600030101010101" pitchFamily="2" charset="-122"/>
              </a:rPr>
              <a:t>效率</a:t>
            </a:r>
            <a:endParaRPr kumimoji="1" lang="zh-CN" altLang="en-US">
              <a:ea typeface="宋体" panose="02010600030101010101" pitchFamily="2" charset="-122"/>
            </a:endParaRPr>
          </a:p>
        </p:txBody>
      </p:sp>
      <p:graphicFrame>
        <p:nvGraphicFramePr>
          <p:cNvPr id="70773" name="Object 2"/>
          <p:cNvGraphicFramePr>
            <a:graphicFrameLocks noChangeAspect="1"/>
          </p:cNvGraphicFramePr>
          <p:nvPr>
            <p:custDataLst>
              <p:tags r:id="rId5"/>
            </p:custDataLst>
          </p:nvPr>
        </p:nvGraphicFramePr>
        <p:xfrm>
          <a:off x="3381058" y="4789390"/>
          <a:ext cx="2195195" cy="791210"/>
        </p:xfrm>
        <a:graphic>
          <a:graphicData uri="http://schemas.openxmlformats.org/presentationml/2006/ole">
            <mc:AlternateContent xmlns:mc="http://schemas.openxmlformats.org/markup-compatibility/2006">
              <mc:Choice xmlns:v="urn:schemas-microsoft-com:vml" Requires="v">
                <p:oleObj spid="_x0000_s3" name="Equation" r:id="rId6" imgW="1091565" imgH="393700" progId="Equation.DSMT4">
                  <p:embed/>
                </p:oleObj>
              </mc:Choice>
              <mc:Fallback>
                <p:oleObj name="Equation" r:id="rId6" imgW="1091565" imgH="393700" progId="Equation.DSMT4">
                  <p:embed/>
                  <p:pic>
                    <p:nvPicPr>
                      <p:cNvPr id="0" name="图片 90223"/>
                      <p:cNvPicPr>
                        <a:picLocks noChangeAspect="1" noChangeArrowheads="1"/>
                      </p:cNvPicPr>
                      <p:nvPr/>
                    </p:nvPicPr>
                    <p:blipFill>
                      <a:blip r:embed="rId7"/>
                      <a:srcRect/>
                      <a:stretch>
                        <a:fillRect/>
                      </a:stretch>
                    </p:blipFill>
                    <p:spPr bwMode="auto">
                      <a:xfrm>
                        <a:off x="3381058" y="4789390"/>
                        <a:ext cx="2195195" cy="791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774" name="Object 3"/>
          <p:cNvGraphicFramePr>
            <a:graphicFrameLocks noChangeAspect="1"/>
          </p:cNvGraphicFramePr>
          <p:nvPr>
            <p:custDataLst>
              <p:tags r:id="rId8"/>
            </p:custDataLst>
          </p:nvPr>
        </p:nvGraphicFramePr>
        <p:xfrm>
          <a:off x="1446848" y="5609492"/>
          <a:ext cx="2067560" cy="866775"/>
        </p:xfrm>
        <a:graphic>
          <a:graphicData uri="http://schemas.openxmlformats.org/presentationml/2006/ole">
            <mc:AlternateContent xmlns:mc="http://schemas.openxmlformats.org/markup-compatibility/2006">
              <mc:Choice xmlns:v="urn:schemas-microsoft-com:vml" Requires="v">
                <p:oleObj spid="_x0000_s4" name="Equation" r:id="rId9" imgW="1028700" imgH="431800" progId="Equation.DSMT4">
                  <p:embed/>
                </p:oleObj>
              </mc:Choice>
              <mc:Fallback>
                <p:oleObj name="Equation" r:id="rId9" imgW="1028700" imgH="431800" progId="Equation.DSMT4">
                  <p:embed/>
                  <p:pic>
                    <p:nvPicPr>
                      <p:cNvPr id="0" name="图片 90224"/>
                      <p:cNvPicPr>
                        <a:picLocks noChangeAspect="1" noChangeArrowheads="1"/>
                      </p:cNvPicPr>
                      <p:nvPr/>
                    </p:nvPicPr>
                    <p:blipFill>
                      <a:blip r:embed="rId10"/>
                      <a:srcRect/>
                      <a:stretch>
                        <a:fillRect/>
                      </a:stretch>
                    </p:blipFill>
                    <p:spPr bwMode="auto">
                      <a:xfrm>
                        <a:off x="1446848" y="5609492"/>
                        <a:ext cx="2067560" cy="86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775" name="Text Box 119"/>
          <p:cNvSpPr txBox="1">
            <a:spLocks noChangeArrowheads="1"/>
          </p:cNvSpPr>
          <p:nvPr>
            <p:custDataLst>
              <p:tags r:id="rId11"/>
            </p:custDataLst>
          </p:nvPr>
        </p:nvSpPr>
        <p:spPr bwMode="auto">
          <a:xfrm>
            <a:off x="4285615" y="4294407"/>
            <a:ext cx="4779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zh-CN" altLang="en-US">
                <a:ea typeface="宋体" panose="02010600030101010101" pitchFamily="2" charset="-122"/>
              </a:rPr>
              <a:t>与信号无关，电源提供功率恒定。</a:t>
            </a:r>
            <a:endParaRPr kumimoji="1" lang="zh-CN" altLang="en-US">
              <a:ea typeface="宋体" panose="02010600030101010101" pitchFamily="2" charset="-122"/>
            </a:endParaRPr>
          </a:p>
        </p:txBody>
      </p:sp>
      <p:graphicFrame>
        <p:nvGraphicFramePr>
          <p:cNvPr id="5" name="Object 2"/>
          <p:cNvGraphicFramePr>
            <a:graphicFrameLocks noChangeAspect="1"/>
          </p:cNvGraphicFramePr>
          <p:nvPr/>
        </p:nvGraphicFramePr>
        <p:xfrm>
          <a:off x="5618163" y="4755100"/>
          <a:ext cx="1354455" cy="791210"/>
        </p:xfrm>
        <a:graphic>
          <a:graphicData uri="http://schemas.openxmlformats.org/presentationml/2006/ole">
            <mc:AlternateContent xmlns:mc="http://schemas.openxmlformats.org/markup-compatibility/2006">
              <mc:Choice xmlns:v="urn:schemas-microsoft-com:vml" Requires="v">
                <p:oleObj spid="_x0000_s6" name="Equation" r:id="rId12" imgW="673100" imgH="393700" progId="Equation.DSMT4">
                  <p:embed/>
                </p:oleObj>
              </mc:Choice>
              <mc:Fallback>
                <p:oleObj name="Equation" r:id="rId12" imgW="673100" imgH="393700" progId="Equation.DSMT4">
                  <p:embed/>
                  <p:pic>
                    <p:nvPicPr>
                      <p:cNvPr id="0" name="图片 90223"/>
                      <p:cNvPicPr>
                        <a:picLocks noChangeAspect="1" noChangeArrowheads="1"/>
                      </p:cNvPicPr>
                      <p:nvPr/>
                    </p:nvPicPr>
                    <p:blipFill>
                      <a:blip r:embed="rId13"/>
                      <a:srcRect/>
                      <a:stretch>
                        <a:fillRect/>
                      </a:stretch>
                    </p:blipFill>
                    <p:spPr bwMode="auto">
                      <a:xfrm>
                        <a:off x="5618163" y="4755100"/>
                        <a:ext cx="1354455" cy="791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2" name="组合 41"/>
          <p:cNvGrpSpPr/>
          <p:nvPr/>
        </p:nvGrpSpPr>
        <p:grpSpPr>
          <a:xfrm>
            <a:off x="2034540" y="1763395"/>
            <a:ext cx="586740" cy="2015490"/>
            <a:chOff x="3204" y="2777"/>
            <a:chExt cx="924" cy="3174"/>
          </a:xfrm>
        </p:grpSpPr>
        <p:sp>
          <p:nvSpPr>
            <p:cNvPr id="40" name="Line 72"/>
            <p:cNvSpPr>
              <a:spLocks noChangeShapeType="1"/>
            </p:cNvSpPr>
            <p:nvPr>
              <p:custDataLst>
                <p:tags r:id="rId14"/>
              </p:custDataLst>
            </p:nvPr>
          </p:nvSpPr>
          <p:spPr bwMode="auto">
            <a:xfrm>
              <a:off x="3292" y="2777"/>
              <a:ext cx="0" cy="3175"/>
            </a:xfrm>
            <a:prstGeom prst="line">
              <a:avLst/>
            </a:prstGeom>
            <a:noFill/>
            <a:ln w="28575">
              <a:solidFill>
                <a:srgbClr val="0000FF"/>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Text Box 74"/>
            <p:cNvSpPr txBox="1">
              <a:spLocks noChangeArrowheads="1"/>
            </p:cNvSpPr>
            <p:nvPr>
              <p:custDataLst>
                <p:tags r:id="rId15"/>
              </p:custDataLst>
            </p:nvPr>
          </p:nvSpPr>
          <p:spPr bwMode="auto">
            <a:xfrm>
              <a:off x="3204" y="4727"/>
              <a:ext cx="924"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sz="1600" i="1">
                  <a:solidFill>
                    <a:srgbClr val="0000FF"/>
                  </a:solidFill>
                  <a:ea typeface="宋体" panose="02010600030101010101" pitchFamily="2" charset="-122"/>
                </a:rPr>
                <a:t>U</a:t>
              </a:r>
              <a:r>
                <a:rPr kumimoji="1" lang="en-US" altLang="zh-CN" sz="1600" baseline="-25000">
                  <a:solidFill>
                    <a:srgbClr val="0000FF"/>
                  </a:solidFill>
                  <a:ea typeface="宋体" panose="02010600030101010101" pitchFamily="2" charset="-122"/>
                </a:rPr>
                <a:t>CES</a:t>
              </a:r>
              <a:endParaRPr kumimoji="1" lang="en-US" altLang="zh-CN" sz="1600" baseline="-25000">
                <a:solidFill>
                  <a:srgbClr val="0000FF"/>
                </a:solidFill>
                <a:ea typeface="宋体" panose="02010600030101010101" pitchFamily="2" charset="-122"/>
              </a:endParaRPr>
            </a:p>
          </p:txBody>
        </p:sp>
      </p:grpSp>
      <p:grpSp>
        <p:nvGrpSpPr>
          <p:cNvPr id="14" name="组合 13"/>
          <p:cNvGrpSpPr/>
          <p:nvPr/>
        </p:nvGrpSpPr>
        <p:grpSpPr>
          <a:xfrm>
            <a:off x="490220" y="1157605"/>
            <a:ext cx="4389120" cy="3195320"/>
            <a:chOff x="772" y="1823"/>
            <a:chExt cx="6912" cy="5032"/>
          </a:xfrm>
        </p:grpSpPr>
        <p:grpSp>
          <p:nvGrpSpPr>
            <p:cNvPr id="10" name="Group 134"/>
            <p:cNvGrpSpPr/>
            <p:nvPr/>
          </p:nvGrpSpPr>
          <p:grpSpPr bwMode="auto">
            <a:xfrm>
              <a:off x="1324" y="1823"/>
              <a:ext cx="6360" cy="5033"/>
              <a:chOff x="3223" y="856"/>
              <a:chExt cx="2544" cy="2013"/>
            </a:xfrm>
          </p:grpSpPr>
          <p:grpSp>
            <p:nvGrpSpPr>
              <p:cNvPr id="61453" name="Group 60"/>
              <p:cNvGrpSpPr/>
              <p:nvPr/>
            </p:nvGrpSpPr>
            <p:grpSpPr bwMode="auto">
              <a:xfrm>
                <a:off x="3908" y="1070"/>
                <a:ext cx="1690" cy="960"/>
                <a:chOff x="3456" y="2160"/>
                <a:chExt cx="2016" cy="1248"/>
              </a:xfrm>
            </p:grpSpPr>
            <p:sp>
              <p:nvSpPr>
                <p:cNvPr id="61483" name="Line 61"/>
                <p:cNvSpPr>
                  <a:spLocks noChangeShapeType="1"/>
                </p:cNvSpPr>
                <p:nvPr>
                  <p:custDataLst>
                    <p:tags r:id="rId16"/>
                  </p:custDataLst>
                </p:nvPr>
              </p:nvSpPr>
              <p:spPr bwMode="auto">
                <a:xfrm>
                  <a:off x="3456" y="3408"/>
                  <a:ext cx="2016"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4" name="Line 62"/>
                <p:cNvSpPr>
                  <a:spLocks noChangeShapeType="1"/>
                </p:cNvSpPr>
                <p:nvPr>
                  <p:custDataLst>
                    <p:tags r:id="rId17"/>
                  </p:custDataLst>
                </p:nvPr>
              </p:nvSpPr>
              <p:spPr bwMode="auto">
                <a:xfrm flipV="1">
                  <a:off x="3456" y="2160"/>
                  <a:ext cx="0" cy="124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1454" name="Text Box 63"/>
              <p:cNvSpPr txBox="1">
                <a:spLocks noChangeArrowheads="1"/>
              </p:cNvSpPr>
              <p:nvPr>
                <p:custDataLst>
                  <p:tags r:id="rId18"/>
                </p:custDataLst>
              </p:nvPr>
            </p:nvSpPr>
            <p:spPr bwMode="auto">
              <a:xfrm>
                <a:off x="5367" y="1644"/>
                <a:ext cx="4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i="1">
                    <a:ea typeface="宋体" panose="02010600030101010101" pitchFamily="2" charset="-122"/>
                  </a:rPr>
                  <a:t>u</a:t>
                </a:r>
                <a:r>
                  <a:rPr kumimoji="1" lang="en-US" altLang="zh-CN" baseline="-25000">
                    <a:ea typeface="宋体" panose="02010600030101010101" pitchFamily="2" charset="-122"/>
                  </a:rPr>
                  <a:t>CE</a:t>
                </a:r>
                <a:endParaRPr kumimoji="1" lang="en-US" altLang="zh-CN">
                  <a:ea typeface="宋体" panose="02010600030101010101" pitchFamily="2" charset="-122"/>
                </a:endParaRPr>
              </a:p>
            </p:txBody>
          </p:sp>
          <p:sp>
            <p:nvSpPr>
              <p:cNvPr id="61455" name="Text Box 64"/>
              <p:cNvSpPr txBox="1">
                <a:spLocks noChangeArrowheads="1"/>
              </p:cNvSpPr>
              <p:nvPr>
                <p:custDataLst>
                  <p:tags r:id="rId19"/>
                </p:custDataLst>
              </p:nvPr>
            </p:nvSpPr>
            <p:spPr bwMode="auto">
              <a:xfrm>
                <a:off x="3898" y="856"/>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i="1">
                    <a:ea typeface="宋体" panose="02010600030101010101" pitchFamily="2" charset="-122"/>
                  </a:rPr>
                  <a:t>i</a:t>
                </a:r>
                <a:r>
                  <a:rPr kumimoji="1" lang="en-US" altLang="zh-CN" baseline="-25000">
                    <a:ea typeface="宋体" panose="02010600030101010101" pitchFamily="2" charset="-122"/>
                  </a:rPr>
                  <a:t>C</a:t>
                </a:r>
                <a:endParaRPr kumimoji="1" lang="en-US" altLang="zh-CN">
                  <a:ea typeface="宋体" panose="02010600030101010101" pitchFamily="2" charset="-122"/>
                </a:endParaRPr>
              </a:p>
            </p:txBody>
          </p:sp>
          <p:sp>
            <p:nvSpPr>
              <p:cNvPr id="61456" name="Text Box 65"/>
              <p:cNvSpPr txBox="1">
                <a:spLocks noChangeArrowheads="1"/>
              </p:cNvSpPr>
              <p:nvPr>
                <p:custDataLst>
                  <p:tags r:id="rId20"/>
                </p:custDataLst>
              </p:nvPr>
            </p:nvSpPr>
            <p:spPr bwMode="auto">
              <a:xfrm>
                <a:off x="3802" y="2039"/>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sz="2000">
                    <a:ea typeface="宋体" panose="02010600030101010101" pitchFamily="2" charset="-122"/>
                  </a:rPr>
                  <a:t>0</a:t>
                </a:r>
                <a:endParaRPr kumimoji="1" lang="en-US" altLang="zh-CN" sz="2000">
                  <a:ea typeface="宋体" panose="02010600030101010101" pitchFamily="2" charset="-122"/>
                </a:endParaRPr>
              </a:p>
            </p:txBody>
          </p:sp>
          <p:sp>
            <p:nvSpPr>
              <p:cNvPr id="61457" name="Freeform 66"/>
              <p:cNvSpPr/>
              <p:nvPr>
                <p:custDataLst>
                  <p:tags r:id="rId21"/>
                </p:custDataLst>
              </p:nvPr>
            </p:nvSpPr>
            <p:spPr bwMode="auto">
              <a:xfrm>
                <a:off x="3908" y="1114"/>
                <a:ext cx="928" cy="916"/>
              </a:xfrm>
              <a:custGeom>
                <a:avLst/>
                <a:gdLst>
                  <a:gd name="T0" fmla="*/ 0 w 928"/>
                  <a:gd name="T1" fmla="*/ 916 h 916"/>
                  <a:gd name="T2" fmla="*/ 96 w 928"/>
                  <a:gd name="T3" fmla="*/ 147 h 916"/>
                  <a:gd name="T4" fmla="*/ 340 w 928"/>
                  <a:gd name="T5" fmla="*/ 32 h 916"/>
                  <a:gd name="T6" fmla="*/ 928 w 928"/>
                  <a:gd name="T7" fmla="*/ 16 h 916"/>
                  <a:gd name="T8" fmla="*/ 0 60000 65536"/>
                  <a:gd name="T9" fmla="*/ 0 60000 65536"/>
                  <a:gd name="T10" fmla="*/ 0 60000 65536"/>
                  <a:gd name="T11" fmla="*/ 0 60000 65536"/>
                  <a:gd name="T12" fmla="*/ 0 w 928"/>
                  <a:gd name="T13" fmla="*/ 0 h 916"/>
                  <a:gd name="T14" fmla="*/ 928 w 928"/>
                  <a:gd name="T15" fmla="*/ 916 h 916"/>
                </a:gdLst>
                <a:ahLst/>
                <a:cxnLst>
                  <a:cxn ang="T8">
                    <a:pos x="T0" y="T1"/>
                  </a:cxn>
                  <a:cxn ang="T9">
                    <a:pos x="T2" y="T3"/>
                  </a:cxn>
                  <a:cxn ang="T10">
                    <a:pos x="T4" y="T5"/>
                  </a:cxn>
                  <a:cxn ang="T11">
                    <a:pos x="T6" y="T7"/>
                  </a:cxn>
                </a:cxnLst>
                <a:rect l="T12" t="T13" r="T14" b="T15"/>
                <a:pathLst>
                  <a:path w="928" h="916">
                    <a:moveTo>
                      <a:pt x="0" y="916"/>
                    </a:moveTo>
                    <a:cubicBezTo>
                      <a:pt x="20" y="603"/>
                      <a:pt x="39" y="294"/>
                      <a:pt x="96" y="147"/>
                    </a:cubicBezTo>
                    <a:cubicBezTo>
                      <a:pt x="153" y="0"/>
                      <a:pt x="201" y="54"/>
                      <a:pt x="340" y="32"/>
                    </a:cubicBezTo>
                    <a:cubicBezTo>
                      <a:pt x="479" y="10"/>
                      <a:pt x="806" y="19"/>
                      <a:pt x="928" y="16"/>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58" name="Freeform 67"/>
              <p:cNvSpPr/>
              <p:nvPr>
                <p:custDataLst>
                  <p:tags r:id="rId22"/>
                </p:custDataLst>
              </p:nvPr>
            </p:nvSpPr>
            <p:spPr bwMode="auto">
              <a:xfrm>
                <a:off x="3952" y="1294"/>
                <a:ext cx="964" cy="176"/>
              </a:xfrm>
              <a:custGeom>
                <a:avLst/>
                <a:gdLst>
                  <a:gd name="T0" fmla="*/ 4 w 964"/>
                  <a:gd name="T1" fmla="*/ 176 h 176"/>
                  <a:gd name="T2" fmla="*/ 160 w 964"/>
                  <a:gd name="T3" fmla="*/ 28 h 176"/>
                  <a:gd name="T4" fmla="*/ 964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59" name="Freeform 68"/>
              <p:cNvSpPr/>
              <p:nvPr>
                <p:custDataLst>
                  <p:tags r:id="rId23"/>
                </p:custDataLst>
              </p:nvPr>
            </p:nvSpPr>
            <p:spPr bwMode="auto">
              <a:xfrm>
                <a:off x="3936" y="1466"/>
                <a:ext cx="1124" cy="176"/>
              </a:xfrm>
              <a:custGeom>
                <a:avLst/>
                <a:gdLst>
                  <a:gd name="T0" fmla="*/ 6 w 964"/>
                  <a:gd name="T1" fmla="*/ 176 h 176"/>
                  <a:gd name="T2" fmla="*/ 218 w 964"/>
                  <a:gd name="T3" fmla="*/ 28 h 176"/>
                  <a:gd name="T4" fmla="*/ 1311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60" name="Freeform 69"/>
              <p:cNvSpPr/>
              <p:nvPr>
                <p:custDataLst>
                  <p:tags r:id="rId24"/>
                </p:custDataLst>
              </p:nvPr>
            </p:nvSpPr>
            <p:spPr bwMode="auto">
              <a:xfrm>
                <a:off x="3920" y="1638"/>
                <a:ext cx="1284" cy="176"/>
              </a:xfrm>
              <a:custGeom>
                <a:avLst/>
                <a:gdLst>
                  <a:gd name="T0" fmla="*/ 7 w 964"/>
                  <a:gd name="T1" fmla="*/ 176 h 176"/>
                  <a:gd name="T2" fmla="*/ 284 w 964"/>
                  <a:gd name="T3" fmla="*/ 28 h 176"/>
                  <a:gd name="T4" fmla="*/ 1710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61" name="Freeform 70"/>
              <p:cNvSpPr/>
              <p:nvPr>
                <p:custDataLst>
                  <p:tags r:id="rId25"/>
                </p:custDataLst>
              </p:nvPr>
            </p:nvSpPr>
            <p:spPr bwMode="auto">
              <a:xfrm>
                <a:off x="3900" y="1802"/>
                <a:ext cx="1400" cy="176"/>
              </a:xfrm>
              <a:custGeom>
                <a:avLst/>
                <a:gdLst>
                  <a:gd name="T0" fmla="*/ 9 w 964"/>
                  <a:gd name="T1" fmla="*/ 176 h 176"/>
                  <a:gd name="T2" fmla="*/ 337 w 964"/>
                  <a:gd name="T3" fmla="*/ 28 h 176"/>
                  <a:gd name="T4" fmla="*/ 2033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62" name="Freeform 71"/>
              <p:cNvSpPr/>
              <p:nvPr>
                <p:custDataLst>
                  <p:tags r:id="rId26"/>
                </p:custDataLst>
              </p:nvPr>
            </p:nvSpPr>
            <p:spPr bwMode="auto">
              <a:xfrm>
                <a:off x="3910" y="1970"/>
                <a:ext cx="1534" cy="52"/>
              </a:xfrm>
              <a:custGeom>
                <a:avLst/>
                <a:gdLst>
                  <a:gd name="T0" fmla="*/ 0 w 1534"/>
                  <a:gd name="T1" fmla="*/ 52 h 52"/>
                  <a:gd name="T2" fmla="*/ 46 w 1534"/>
                  <a:gd name="T3" fmla="*/ 16 h 52"/>
                  <a:gd name="T4" fmla="*/ 250 w 1534"/>
                  <a:gd name="T5" fmla="*/ 4 h 52"/>
                  <a:gd name="T6" fmla="*/ 1534 w 1534"/>
                  <a:gd name="T7" fmla="*/ 0 h 52"/>
                  <a:gd name="T8" fmla="*/ 0 60000 65536"/>
                  <a:gd name="T9" fmla="*/ 0 60000 65536"/>
                  <a:gd name="T10" fmla="*/ 0 60000 65536"/>
                  <a:gd name="T11" fmla="*/ 0 60000 65536"/>
                  <a:gd name="T12" fmla="*/ 0 w 1534"/>
                  <a:gd name="T13" fmla="*/ 0 h 52"/>
                  <a:gd name="T14" fmla="*/ 1534 w 1534"/>
                  <a:gd name="T15" fmla="*/ 52 h 52"/>
                </a:gdLst>
                <a:ahLst/>
                <a:cxnLst>
                  <a:cxn ang="T8">
                    <a:pos x="T0" y="T1"/>
                  </a:cxn>
                  <a:cxn ang="T9">
                    <a:pos x="T2" y="T3"/>
                  </a:cxn>
                  <a:cxn ang="T10">
                    <a:pos x="T4" y="T5"/>
                  </a:cxn>
                  <a:cxn ang="T11">
                    <a:pos x="T6" y="T7"/>
                  </a:cxn>
                </a:cxnLst>
                <a:rect l="T12" t="T13" r="T14" b="T15"/>
                <a:pathLst>
                  <a:path w="1534" h="52">
                    <a:moveTo>
                      <a:pt x="0" y="52"/>
                    </a:moveTo>
                    <a:cubicBezTo>
                      <a:pt x="8" y="46"/>
                      <a:pt x="4" y="24"/>
                      <a:pt x="46" y="16"/>
                    </a:cubicBezTo>
                    <a:cubicBezTo>
                      <a:pt x="88" y="8"/>
                      <a:pt x="2" y="7"/>
                      <a:pt x="250" y="4"/>
                    </a:cubicBezTo>
                    <a:cubicBezTo>
                      <a:pt x="498" y="1"/>
                      <a:pt x="1267" y="1"/>
                      <a:pt x="1534" y="0"/>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63" name="Line 72"/>
              <p:cNvSpPr>
                <a:spLocks noChangeShapeType="1"/>
              </p:cNvSpPr>
              <p:nvPr>
                <p:custDataLst>
                  <p:tags r:id="rId27"/>
                </p:custDataLst>
              </p:nvPr>
            </p:nvSpPr>
            <p:spPr bwMode="auto">
              <a:xfrm>
                <a:off x="4532" y="1022"/>
                <a:ext cx="0" cy="1008"/>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4" name="Line 73"/>
              <p:cNvSpPr>
                <a:spLocks noChangeShapeType="1"/>
              </p:cNvSpPr>
              <p:nvPr>
                <p:custDataLst>
                  <p:tags r:id="rId28"/>
                </p:custDataLst>
              </p:nvPr>
            </p:nvSpPr>
            <p:spPr bwMode="auto">
              <a:xfrm>
                <a:off x="3908" y="1166"/>
                <a:ext cx="1296" cy="864"/>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5" name="Text Box 74"/>
              <p:cNvSpPr txBox="1">
                <a:spLocks noChangeArrowheads="1"/>
              </p:cNvSpPr>
              <p:nvPr>
                <p:custDataLst>
                  <p:tags r:id="rId29"/>
                </p:custDataLst>
              </p:nvPr>
            </p:nvSpPr>
            <p:spPr bwMode="auto">
              <a:xfrm>
                <a:off x="4347" y="1983"/>
                <a:ext cx="4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sz="2000" i="1">
                    <a:ea typeface="宋体" panose="02010600030101010101" pitchFamily="2" charset="-122"/>
                  </a:rPr>
                  <a:t>U</a:t>
                </a:r>
                <a:r>
                  <a:rPr kumimoji="1" lang="en-US" altLang="zh-CN" sz="2000" baseline="-25000">
                    <a:ea typeface="宋体" panose="02010600030101010101" pitchFamily="2" charset="-122"/>
                  </a:rPr>
                  <a:t>CEQ</a:t>
                </a:r>
                <a:endParaRPr kumimoji="1" lang="en-US" altLang="zh-CN" sz="2000">
                  <a:ea typeface="宋体" panose="02010600030101010101" pitchFamily="2" charset="-122"/>
                </a:endParaRPr>
              </a:p>
            </p:txBody>
          </p:sp>
          <p:sp>
            <p:nvSpPr>
              <p:cNvPr id="61466" name="Text Box 75"/>
              <p:cNvSpPr txBox="1">
                <a:spLocks noChangeArrowheads="1"/>
              </p:cNvSpPr>
              <p:nvPr>
                <p:custDataLst>
                  <p:tags r:id="rId30"/>
                </p:custDataLst>
              </p:nvPr>
            </p:nvSpPr>
            <p:spPr bwMode="auto">
              <a:xfrm>
                <a:off x="4570" y="1415"/>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sz="2000">
                    <a:ea typeface="宋体" panose="02010600030101010101" pitchFamily="2" charset="-122"/>
                  </a:rPr>
                  <a:t>Q</a:t>
                </a:r>
                <a:endParaRPr kumimoji="1" lang="en-US" altLang="zh-CN" sz="2000">
                  <a:ea typeface="宋体" panose="02010600030101010101" pitchFamily="2" charset="-122"/>
                </a:endParaRPr>
              </a:p>
            </p:txBody>
          </p:sp>
          <p:sp>
            <p:nvSpPr>
              <p:cNvPr id="61467" name="Oval 76"/>
              <p:cNvSpPr>
                <a:spLocks noChangeArrowheads="1"/>
              </p:cNvSpPr>
              <p:nvPr>
                <p:custDataLst>
                  <p:tags r:id="rId31"/>
                </p:custDataLst>
              </p:nvPr>
            </p:nvSpPr>
            <p:spPr bwMode="auto">
              <a:xfrm>
                <a:off x="4508" y="1558"/>
                <a:ext cx="48" cy="48"/>
              </a:xfrm>
              <a:prstGeom prst="ellipse">
                <a:avLst/>
              </a:prstGeom>
              <a:solidFill>
                <a:srgbClr val="000066"/>
              </a:solidFill>
              <a:ln w="12700" cap="sq">
                <a:solidFill>
                  <a:srgbClr val="000066"/>
                </a:solidFill>
                <a:round/>
                <a:headEnd type="none" w="sm" len="sm"/>
                <a:tailEnd type="none" w="sm" len="sm"/>
              </a:ln>
            </p:spPr>
            <p:txBody>
              <a:bodyPr wrap="none" anchor="ctr"/>
              <a:lstStyle/>
              <a:p>
                <a:pPr algn="just">
                  <a:lnSpc>
                    <a:spcPct val="120000"/>
                  </a:lnSpc>
                  <a:spcBef>
                    <a:spcPct val="10000"/>
                  </a:spcBef>
                </a:pPr>
                <a:endParaRPr lang="zh-CN" altLang="en-US"/>
              </a:p>
            </p:txBody>
          </p:sp>
          <p:sp>
            <p:nvSpPr>
              <p:cNvPr id="61468" name="Line 77"/>
              <p:cNvSpPr>
                <a:spLocks noChangeShapeType="1"/>
              </p:cNvSpPr>
              <p:nvPr>
                <p:custDataLst>
                  <p:tags r:id="rId32"/>
                </p:custDataLst>
              </p:nvPr>
            </p:nvSpPr>
            <p:spPr bwMode="auto">
              <a:xfrm>
                <a:off x="3889" y="1576"/>
                <a:ext cx="624" cy="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9" name="Text Box 78"/>
              <p:cNvSpPr txBox="1">
                <a:spLocks noChangeArrowheads="1"/>
              </p:cNvSpPr>
              <p:nvPr>
                <p:custDataLst>
                  <p:tags r:id="rId33"/>
                </p:custDataLst>
              </p:nvPr>
            </p:nvSpPr>
            <p:spPr bwMode="auto">
              <a:xfrm>
                <a:off x="3624" y="1355"/>
                <a:ext cx="3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sz="2000" i="1">
                    <a:ea typeface="宋体" panose="02010600030101010101" pitchFamily="2" charset="-122"/>
                  </a:rPr>
                  <a:t>I</a:t>
                </a:r>
                <a:r>
                  <a:rPr kumimoji="1" lang="en-US" altLang="zh-CN" sz="2000" baseline="-25000">
                    <a:ea typeface="宋体" panose="02010600030101010101" pitchFamily="2" charset="-122"/>
                  </a:rPr>
                  <a:t>CQ</a:t>
                </a:r>
                <a:endParaRPr kumimoji="1" lang="en-US" altLang="zh-CN" sz="2000">
                  <a:ea typeface="宋体" panose="02010600030101010101" pitchFamily="2" charset="-122"/>
                </a:endParaRPr>
              </a:p>
            </p:txBody>
          </p:sp>
          <p:sp>
            <p:nvSpPr>
              <p:cNvPr id="61470" name="Text Box 79"/>
              <p:cNvSpPr txBox="1">
                <a:spLocks noChangeArrowheads="1"/>
              </p:cNvSpPr>
              <p:nvPr>
                <p:custDataLst>
                  <p:tags r:id="rId34"/>
                </p:custDataLst>
              </p:nvPr>
            </p:nvSpPr>
            <p:spPr bwMode="auto">
              <a:xfrm>
                <a:off x="5150" y="1995"/>
                <a:ext cx="38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sz="2000" i="1">
                    <a:ea typeface="宋体" panose="02010600030101010101" pitchFamily="2" charset="-122"/>
                  </a:rPr>
                  <a:t>U</a:t>
                </a:r>
                <a:r>
                  <a:rPr kumimoji="1" lang="en-US" altLang="zh-CN" sz="2000" baseline="-25000">
                    <a:ea typeface="宋体" panose="02010600030101010101" pitchFamily="2" charset="-122"/>
                  </a:rPr>
                  <a:t>CC</a:t>
                </a:r>
                <a:endParaRPr kumimoji="1" lang="en-US" altLang="zh-CN" sz="2000">
                  <a:ea typeface="宋体" panose="02010600030101010101" pitchFamily="2" charset="-122"/>
                </a:endParaRPr>
              </a:p>
            </p:txBody>
          </p:sp>
          <p:sp>
            <p:nvSpPr>
              <p:cNvPr id="61471" name="Line 121"/>
              <p:cNvSpPr>
                <a:spLocks noChangeShapeType="1"/>
              </p:cNvSpPr>
              <p:nvPr>
                <p:custDataLst>
                  <p:tags r:id="rId35"/>
                </p:custDataLst>
              </p:nvPr>
            </p:nvSpPr>
            <p:spPr bwMode="auto">
              <a:xfrm>
                <a:off x="3926" y="2305"/>
                <a:ext cx="1555" cy="0"/>
              </a:xfrm>
              <a:prstGeom prst="line">
                <a:avLst/>
              </a:prstGeom>
              <a:noFill/>
              <a:ln w="28575">
                <a:solidFill>
                  <a:schemeClr val="tx1"/>
                </a:solidFill>
                <a:rou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472" name="Line 122"/>
              <p:cNvSpPr>
                <a:spLocks noChangeAspect="1" noChangeShapeType="1"/>
              </p:cNvSpPr>
              <p:nvPr>
                <p:custDataLst>
                  <p:tags r:id="rId36"/>
                </p:custDataLst>
              </p:nvPr>
            </p:nvSpPr>
            <p:spPr bwMode="auto">
              <a:xfrm rot="5400000">
                <a:off x="4253" y="2588"/>
                <a:ext cx="560" cy="1"/>
              </a:xfrm>
              <a:prstGeom prst="line">
                <a:avLst/>
              </a:prstGeom>
              <a:noFill/>
              <a:ln w="28575">
                <a:solidFill>
                  <a:schemeClr val="tx1"/>
                </a:solidFill>
                <a:rou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61475" name="Group 128"/>
              <p:cNvGrpSpPr/>
              <p:nvPr/>
            </p:nvGrpSpPr>
            <p:grpSpPr bwMode="auto">
              <a:xfrm>
                <a:off x="4011" y="2312"/>
                <a:ext cx="1043" cy="397"/>
                <a:chOff x="4011" y="2312"/>
                <a:chExt cx="1043" cy="304"/>
              </a:xfrm>
            </p:grpSpPr>
            <p:sp>
              <p:nvSpPr>
                <p:cNvPr id="61481" name="Freeform 125"/>
                <p:cNvSpPr/>
                <p:nvPr>
                  <p:custDataLst>
                    <p:tags r:id="rId37"/>
                  </p:custDataLst>
                </p:nvPr>
              </p:nvSpPr>
              <p:spPr bwMode="auto">
                <a:xfrm flipH="1">
                  <a:off x="4011" y="2312"/>
                  <a:ext cx="525" cy="151"/>
                </a:xfrm>
                <a:custGeom>
                  <a:avLst/>
                  <a:gdLst>
                    <a:gd name="T0" fmla="*/ 0 w 621"/>
                    <a:gd name="T1" fmla="*/ 0 h 276"/>
                    <a:gd name="T2" fmla="*/ 265 w 621"/>
                    <a:gd name="T3" fmla="*/ 15 h 276"/>
                    <a:gd name="T4" fmla="*/ 444 w 621"/>
                    <a:gd name="T5" fmla="*/ 39 h 276"/>
                    <a:gd name="T6" fmla="*/ 265 w 621"/>
                    <a:gd name="T7" fmla="*/ 66 h 276"/>
                    <a:gd name="T8" fmla="*/ 3 w 621"/>
                    <a:gd name="T9" fmla="*/ 83 h 276"/>
                    <a:gd name="T10" fmla="*/ 0 60000 65536"/>
                    <a:gd name="T11" fmla="*/ 0 60000 65536"/>
                    <a:gd name="T12" fmla="*/ 0 60000 65536"/>
                    <a:gd name="T13" fmla="*/ 0 60000 65536"/>
                    <a:gd name="T14" fmla="*/ 0 60000 65536"/>
                    <a:gd name="T15" fmla="*/ 0 w 621"/>
                    <a:gd name="T16" fmla="*/ 0 h 276"/>
                    <a:gd name="T17" fmla="*/ 621 w 621"/>
                    <a:gd name="T18" fmla="*/ 276 h 276"/>
                  </a:gdLst>
                  <a:ahLst/>
                  <a:cxnLst>
                    <a:cxn ang="T10">
                      <a:pos x="T0" y="T1"/>
                    </a:cxn>
                    <a:cxn ang="T11">
                      <a:pos x="T2" y="T3"/>
                    </a:cxn>
                    <a:cxn ang="T12">
                      <a:pos x="T4" y="T5"/>
                    </a:cxn>
                    <a:cxn ang="T13">
                      <a:pos x="T6" y="T7"/>
                    </a:cxn>
                    <a:cxn ang="T14">
                      <a:pos x="T8" y="T9"/>
                    </a:cxn>
                  </a:cxnLst>
                  <a:rect l="T15" t="T16" r="T17" b="T18"/>
                  <a:pathLst>
                    <a:path w="621" h="276">
                      <a:moveTo>
                        <a:pt x="0" y="0"/>
                      </a:moveTo>
                      <a:cubicBezTo>
                        <a:pt x="62" y="8"/>
                        <a:pt x="267" y="28"/>
                        <a:pt x="370" y="49"/>
                      </a:cubicBezTo>
                      <a:cubicBezTo>
                        <a:pt x="473" y="70"/>
                        <a:pt x="621" y="100"/>
                        <a:pt x="621" y="129"/>
                      </a:cubicBezTo>
                      <a:cubicBezTo>
                        <a:pt x="621" y="158"/>
                        <a:pt x="475" y="198"/>
                        <a:pt x="372" y="222"/>
                      </a:cubicBezTo>
                      <a:cubicBezTo>
                        <a:pt x="269" y="246"/>
                        <a:pt x="80" y="265"/>
                        <a:pt x="3" y="276"/>
                      </a:cubicBezTo>
                    </a:path>
                  </a:pathLst>
                </a:cu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61482" name="Freeform 127"/>
                <p:cNvSpPr/>
                <p:nvPr>
                  <p:custDataLst>
                    <p:tags r:id="rId38"/>
                  </p:custDataLst>
                </p:nvPr>
              </p:nvSpPr>
              <p:spPr bwMode="auto">
                <a:xfrm>
                  <a:off x="4529" y="2465"/>
                  <a:ext cx="525" cy="151"/>
                </a:xfrm>
                <a:custGeom>
                  <a:avLst/>
                  <a:gdLst>
                    <a:gd name="T0" fmla="*/ 0 w 621"/>
                    <a:gd name="T1" fmla="*/ 0 h 276"/>
                    <a:gd name="T2" fmla="*/ 265 w 621"/>
                    <a:gd name="T3" fmla="*/ 15 h 276"/>
                    <a:gd name="T4" fmla="*/ 444 w 621"/>
                    <a:gd name="T5" fmla="*/ 39 h 276"/>
                    <a:gd name="T6" fmla="*/ 265 w 621"/>
                    <a:gd name="T7" fmla="*/ 66 h 276"/>
                    <a:gd name="T8" fmla="*/ 3 w 621"/>
                    <a:gd name="T9" fmla="*/ 83 h 276"/>
                    <a:gd name="T10" fmla="*/ 0 60000 65536"/>
                    <a:gd name="T11" fmla="*/ 0 60000 65536"/>
                    <a:gd name="T12" fmla="*/ 0 60000 65536"/>
                    <a:gd name="T13" fmla="*/ 0 60000 65536"/>
                    <a:gd name="T14" fmla="*/ 0 60000 65536"/>
                    <a:gd name="T15" fmla="*/ 0 w 621"/>
                    <a:gd name="T16" fmla="*/ 0 h 276"/>
                    <a:gd name="T17" fmla="*/ 621 w 621"/>
                    <a:gd name="T18" fmla="*/ 276 h 276"/>
                  </a:gdLst>
                  <a:ahLst/>
                  <a:cxnLst>
                    <a:cxn ang="T10">
                      <a:pos x="T0" y="T1"/>
                    </a:cxn>
                    <a:cxn ang="T11">
                      <a:pos x="T2" y="T3"/>
                    </a:cxn>
                    <a:cxn ang="T12">
                      <a:pos x="T4" y="T5"/>
                    </a:cxn>
                    <a:cxn ang="T13">
                      <a:pos x="T6" y="T7"/>
                    </a:cxn>
                    <a:cxn ang="T14">
                      <a:pos x="T8" y="T9"/>
                    </a:cxn>
                  </a:cxnLst>
                  <a:rect l="T15" t="T16" r="T17" b="T18"/>
                  <a:pathLst>
                    <a:path w="621" h="276">
                      <a:moveTo>
                        <a:pt x="0" y="0"/>
                      </a:moveTo>
                      <a:cubicBezTo>
                        <a:pt x="62" y="8"/>
                        <a:pt x="267" y="28"/>
                        <a:pt x="370" y="49"/>
                      </a:cubicBezTo>
                      <a:cubicBezTo>
                        <a:pt x="473" y="70"/>
                        <a:pt x="621" y="100"/>
                        <a:pt x="621" y="129"/>
                      </a:cubicBezTo>
                      <a:cubicBezTo>
                        <a:pt x="621" y="158"/>
                        <a:pt x="475" y="198"/>
                        <a:pt x="372" y="222"/>
                      </a:cubicBezTo>
                      <a:cubicBezTo>
                        <a:pt x="269" y="246"/>
                        <a:pt x="80" y="265"/>
                        <a:pt x="3" y="276"/>
                      </a:cubicBezTo>
                    </a:path>
                  </a:pathLst>
                </a:cu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sp>
            <p:nvSpPr>
              <p:cNvPr id="61477" name="Text Box 132"/>
              <p:cNvSpPr txBox="1">
                <a:spLocks noChangeArrowheads="1"/>
              </p:cNvSpPr>
              <p:nvPr>
                <p:custDataLst>
                  <p:tags r:id="rId39"/>
                </p:custDataLst>
              </p:nvPr>
            </p:nvSpPr>
            <p:spPr bwMode="auto">
              <a:xfrm>
                <a:off x="4998" y="2326"/>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algn="just" eaLnBrk="1" hangingPunct="1">
                  <a:spcBef>
                    <a:spcPct val="50000"/>
                  </a:spcBef>
                </a:pPr>
                <a:r>
                  <a:rPr lang="en-US" altLang="zh-CN" sz="2800" i="1">
                    <a:solidFill>
                      <a:srgbClr val="FF0000"/>
                    </a:solidFill>
                    <a:ea typeface="宋体" panose="02010600030101010101" pitchFamily="2" charset="-122"/>
                  </a:rPr>
                  <a:t>u</a:t>
                </a:r>
                <a:r>
                  <a:rPr lang="en-US" altLang="zh-CN" sz="2800" baseline="-25000">
                    <a:solidFill>
                      <a:srgbClr val="FF0000"/>
                    </a:solidFill>
                    <a:ea typeface="宋体" panose="02010600030101010101" pitchFamily="2" charset="-122"/>
                  </a:rPr>
                  <a:t>o</a:t>
                </a:r>
                <a:endParaRPr lang="en-US" altLang="zh-CN" sz="2800">
                  <a:solidFill>
                    <a:srgbClr val="FF0000"/>
                  </a:solidFill>
                  <a:ea typeface="宋体" panose="02010600030101010101" pitchFamily="2" charset="-122"/>
                </a:endParaRPr>
              </a:p>
            </p:txBody>
          </p:sp>
          <p:sp>
            <p:nvSpPr>
              <p:cNvPr id="61478" name="Text Box 133"/>
              <p:cNvSpPr txBox="1">
                <a:spLocks noChangeArrowheads="1"/>
              </p:cNvSpPr>
              <p:nvPr>
                <p:custDataLst>
                  <p:tags r:id="rId40"/>
                </p:custDataLst>
              </p:nvPr>
            </p:nvSpPr>
            <p:spPr bwMode="auto">
              <a:xfrm>
                <a:off x="3223" y="1124"/>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algn="just" eaLnBrk="1" hangingPunct="1">
                  <a:spcBef>
                    <a:spcPct val="50000"/>
                  </a:spcBef>
                </a:pPr>
                <a:r>
                  <a:rPr lang="en-US" altLang="zh-CN" sz="2800" i="1">
                    <a:solidFill>
                      <a:srgbClr val="FF0000"/>
                    </a:solidFill>
                    <a:ea typeface="宋体" panose="02010600030101010101" pitchFamily="2" charset="-122"/>
                  </a:rPr>
                  <a:t>i</a:t>
                </a:r>
                <a:r>
                  <a:rPr lang="en-US" altLang="zh-CN" sz="2800" baseline="-25000">
                    <a:solidFill>
                      <a:srgbClr val="FF0000"/>
                    </a:solidFill>
                    <a:ea typeface="宋体" panose="02010600030101010101" pitchFamily="2" charset="-122"/>
                  </a:rPr>
                  <a:t>o</a:t>
                </a:r>
                <a:endParaRPr lang="en-US" altLang="zh-CN" sz="2800">
                  <a:solidFill>
                    <a:srgbClr val="FF0000"/>
                  </a:solidFill>
                  <a:ea typeface="宋体" panose="02010600030101010101" pitchFamily="2" charset="-122"/>
                </a:endParaRPr>
              </a:p>
            </p:txBody>
          </p:sp>
        </p:grpSp>
        <p:grpSp>
          <p:nvGrpSpPr>
            <p:cNvPr id="13" name="组合 12"/>
            <p:cNvGrpSpPr/>
            <p:nvPr/>
          </p:nvGrpSpPr>
          <p:grpSpPr>
            <a:xfrm flipH="1">
              <a:off x="772" y="2303"/>
              <a:ext cx="1719" cy="2494"/>
              <a:chOff x="659" y="2303"/>
              <a:chExt cx="1719" cy="2494"/>
            </a:xfrm>
          </p:grpSpPr>
          <p:sp>
            <p:nvSpPr>
              <p:cNvPr id="8" name="Line 123"/>
              <p:cNvSpPr>
                <a:spLocks noChangeShapeType="1"/>
              </p:cNvSpPr>
              <p:nvPr>
                <p:custDataLst>
                  <p:tags r:id="rId41"/>
                </p:custDataLst>
              </p:nvPr>
            </p:nvSpPr>
            <p:spPr bwMode="auto">
              <a:xfrm flipV="1">
                <a:off x="2356" y="2303"/>
                <a:ext cx="23" cy="2495"/>
              </a:xfrm>
              <a:prstGeom prst="line">
                <a:avLst/>
              </a:prstGeom>
              <a:noFill/>
              <a:ln w="28575">
                <a:solidFill>
                  <a:schemeClr val="tx1"/>
                </a:solidFill>
                <a:round/>
                <a:tailEnd type="arrow" w="med" len="med"/>
              </a:ln>
              <a:extLst>
                <a:ext uri="{909E8E84-426E-40DD-AFC4-6F175D3DCCD1}">
                  <a14:hiddenFill xmlns:a14="http://schemas.microsoft.com/office/drawing/2010/main">
                    <a:noFill/>
                  </a14:hiddenFill>
                </a:ext>
              </a:extLst>
            </p:spPr>
            <p:txBody>
              <a:bodyPr wrap="none">
                <a:spAutoFit/>
              </a:bodyPr>
              <a:p>
                <a:endParaRPr lang="zh-CN" altLang="en-US"/>
              </a:p>
            </p:txBody>
          </p:sp>
          <p:sp>
            <p:nvSpPr>
              <p:cNvPr id="9" name="Line 124"/>
              <p:cNvSpPr>
                <a:spLocks noChangeShapeType="1"/>
              </p:cNvSpPr>
              <p:nvPr>
                <p:custDataLst>
                  <p:tags r:id="rId42"/>
                </p:custDataLst>
              </p:nvPr>
            </p:nvSpPr>
            <p:spPr bwMode="auto">
              <a:xfrm flipH="1">
                <a:off x="659" y="3623"/>
                <a:ext cx="1703" cy="0"/>
              </a:xfrm>
              <a:prstGeom prst="line">
                <a:avLst/>
              </a:prstGeom>
              <a:noFill/>
              <a:ln w="28575">
                <a:solidFill>
                  <a:schemeClr val="tx1"/>
                </a:solidFill>
                <a:round/>
                <a:tailEnd type="arrow" w="med" len="med"/>
              </a:ln>
              <a:extLst>
                <a:ext uri="{909E8E84-426E-40DD-AFC4-6F175D3DCCD1}">
                  <a14:hiddenFill xmlns:a14="http://schemas.microsoft.com/office/drawing/2010/main">
                    <a:noFill/>
                  </a14:hiddenFill>
                </a:ext>
              </a:extLst>
            </p:spPr>
            <p:txBody>
              <a:bodyPr>
                <a:spAutoFit/>
              </a:bodyPr>
              <a:p>
                <a:endParaRPr lang="zh-CN" altLang="en-US"/>
              </a:p>
            </p:txBody>
          </p:sp>
          <p:sp>
            <p:nvSpPr>
              <p:cNvPr id="11" name="Freeform 130"/>
              <p:cNvSpPr/>
              <p:nvPr>
                <p:custDataLst>
                  <p:tags r:id="rId43"/>
                </p:custDataLst>
              </p:nvPr>
            </p:nvSpPr>
            <p:spPr bwMode="auto">
              <a:xfrm rot="5400000" flipH="1">
                <a:off x="1588" y="2915"/>
                <a:ext cx="902" cy="493"/>
              </a:xfrm>
              <a:custGeom>
                <a:avLst/>
                <a:gdLst>
                  <a:gd name="T0" fmla="*/ 0 w 621"/>
                  <a:gd name="T1" fmla="*/ 0 h 276"/>
                  <a:gd name="T2" fmla="*/ 265 w 621"/>
                  <a:gd name="T3" fmla="*/ 15 h 276"/>
                  <a:gd name="T4" fmla="*/ 444 w 621"/>
                  <a:gd name="T5" fmla="*/ 39 h 276"/>
                  <a:gd name="T6" fmla="*/ 265 w 621"/>
                  <a:gd name="T7" fmla="*/ 66 h 276"/>
                  <a:gd name="T8" fmla="*/ 3 w 621"/>
                  <a:gd name="T9" fmla="*/ 83 h 276"/>
                  <a:gd name="T10" fmla="*/ 0 60000 65536"/>
                  <a:gd name="T11" fmla="*/ 0 60000 65536"/>
                  <a:gd name="T12" fmla="*/ 0 60000 65536"/>
                  <a:gd name="T13" fmla="*/ 0 60000 65536"/>
                  <a:gd name="T14" fmla="*/ 0 60000 65536"/>
                  <a:gd name="T15" fmla="*/ 0 w 621"/>
                  <a:gd name="T16" fmla="*/ 0 h 276"/>
                  <a:gd name="T17" fmla="*/ 621 w 621"/>
                  <a:gd name="T18" fmla="*/ 276 h 276"/>
                </a:gdLst>
                <a:ahLst/>
                <a:cxnLst>
                  <a:cxn ang="T10">
                    <a:pos x="T0" y="T1"/>
                  </a:cxn>
                  <a:cxn ang="T11">
                    <a:pos x="T2" y="T3"/>
                  </a:cxn>
                  <a:cxn ang="T12">
                    <a:pos x="T4" y="T5"/>
                  </a:cxn>
                  <a:cxn ang="T13">
                    <a:pos x="T6" y="T7"/>
                  </a:cxn>
                  <a:cxn ang="T14">
                    <a:pos x="T8" y="T9"/>
                  </a:cxn>
                </a:cxnLst>
                <a:rect l="T15" t="T16" r="T17" b="T18"/>
                <a:pathLst>
                  <a:path w="621" h="276">
                    <a:moveTo>
                      <a:pt x="0" y="0"/>
                    </a:moveTo>
                    <a:cubicBezTo>
                      <a:pt x="62" y="8"/>
                      <a:pt x="267" y="28"/>
                      <a:pt x="370" y="49"/>
                    </a:cubicBezTo>
                    <a:cubicBezTo>
                      <a:pt x="473" y="70"/>
                      <a:pt x="621" y="100"/>
                      <a:pt x="621" y="129"/>
                    </a:cubicBezTo>
                    <a:cubicBezTo>
                      <a:pt x="621" y="158"/>
                      <a:pt x="475" y="198"/>
                      <a:pt x="372" y="222"/>
                    </a:cubicBezTo>
                    <a:cubicBezTo>
                      <a:pt x="269" y="246"/>
                      <a:pt x="80" y="265"/>
                      <a:pt x="3" y="276"/>
                    </a:cubicBezTo>
                  </a:path>
                </a:pathLst>
              </a:cu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a:spAutoFit/>
              </a:bodyPr>
              <a:p>
                <a:pPr algn="just">
                  <a:lnSpc>
                    <a:spcPct val="120000"/>
                  </a:lnSpc>
                  <a:spcBef>
                    <a:spcPct val="10000"/>
                  </a:spcBef>
                </a:pPr>
                <a:endParaRPr lang="zh-CN" altLang="en-US"/>
              </a:p>
            </p:txBody>
          </p:sp>
          <p:sp>
            <p:nvSpPr>
              <p:cNvPr id="12" name="Freeform 131"/>
              <p:cNvSpPr/>
              <p:nvPr>
                <p:custDataLst>
                  <p:tags r:id="rId44"/>
                </p:custDataLst>
              </p:nvPr>
            </p:nvSpPr>
            <p:spPr bwMode="auto">
              <a:xfrm rot="5400000">
                <a:off x="1089" y="3805"/>
                <a:ext cx="902" cy="493"/>
              </a:xfrm>
              <a:custGeom>
                <a:avLst/>
                <a:gdLst>
                  <a:gd name="T0" fmla="*/ 0 w 621"/>
                  <a:gd name="T1" fmla="*/ 0 h 276"/>
                  <a:gd name="T2" fmla="*/ 265 w 621"/>
                  <a:gd name="T3" fmla="*/ 15 h 276"/>
                  <a:gd name="T4" fmla="*/ 444 w 621"/>
                  <a:gd name="T5" fmla="*/ 39 h 276"/>
                  <a:gd name="T6" fmla="*/ 265 w 621"/>
                  <a:gd name="T7" fmla="*/ 66 h 276"/>
                  <a:gd name="T8" fmla="*/ 3 w 621"/>
                  <a:gd name="T9" fmla="*/ 83 h 276"/>
                  <a:gd name="T10" fmla="*/ 0 60000 65536"/>
                  <a:gd name="T11" fmla="*/ 0 60000 65536"/>
                  <a:gd name="T12" fmla="*/ 0 60000 65536"/>
                  <a:gd name="T13" fmla="*/ 0 60000 65536"/>
                  <a:gd name="T14" fmla="*/ 0 60000 65536"/>
                  <a:gd name="T15" fmla="*/ 0 w 621"/>
                  <a:gd name="T16" fmla="*/ 0 h 276"/>
                  <a:gd name="T17" fmla="*/ 621 w 621"/>
                  <a:gd name="T18" fmla="*/ 276 h 276"/>
                </a:gdLst>
                <a:ahLst/>
                <a:cxnLst>
                  <a:cxn ang="T10">
                    <a:pos x="T0" y="T1"/>
                  </a:cxn>
                  <a:cxn ang="T11">
                    <a:pos x="T2" y="T3"/>
                  </a:cxn>
                  <a:cxn ang="T12">
                    <a:pos x="T4" y="T5"/>
                  </a:cxn>
                  <a:cxn ang="T13">
                    <a:pos x="T6" y="T7"/>
                  </a:cxn>
                  <a:cxn ang="T14">
                    <a:pos x="T8" y="T9"/>
                  </a:cxn>
                </a:cxnLst>
                <a:rect l="T15" t="T16" r="T17" b="T18"/>
                <a:pathLst>
                  <a:path w="621" h="276">
                    <a:moveTo>
                      <a:pt x="0" y="0"/>
                    </a:moveTo>
                    <a:cubicBezTo>
                      <a:pt x="62" y="8"/>
                      <a:pt x="267" y="28"/>
                      <a:pt x="370" y="49"/>
                    </a:cubicBezTo>
                    <a:cubicBezTo>
                      <a:pt x="473" y="70"/>
                      <a:pt x="621" y="100"/>
                      <a:pt x="621" y="129"/>
                    </a:cubicBezTo>
                    <a:cubicBezTo>
                      <a:pt x="621" y="158"/>
                      <a:pt x="475" y="198"/>
                      <a:pt x="372" y="222"/>
                    </a:cubicBezTo>
                    <a:cubicBezTo>
                      <a:pt x="269" y="246"/>
                      <a:pt x="80" y="265"/>
                      <a:pt x="3" y="276"/>
                    </a:cubicBezTo>
                  </a:path>
                </a:pathLst>
              </a:cu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a:spAutoFit/>
              </a:bodyPr>
              <a:p>
                <a:pPr algn="just">
                  <a:lnSpc>
                    <a:spcPct val="120000"/>
                  </a:lnSpc>
                  <a:spcBef>
                    <a:spcPct val="10000"/>
                  </a:spcBef>
                </a:pPr>
                <a:endParaRPr lang="zh-CN" altLang="en-US"/>
              </a:p>
            </p:txBody>
          </p:sp>
        </p:grpSp>
      </p:grpSp>
      <p:sp>
        <p:nvSpPr>
          <p:cNvPr id="15" name="Rectangle 3"/>
          <p:cNvSpPr>
            <a:spLocks noGrp="1" noChangeArrowheads="1"/>
          </p:cNvSpPr>
          <p:nvPr>
            <p:custDataLst>
              <p:tags r:id="rId45"/>
            </p:custDataLst>
          </p:nvPr>
        </p:nvSpPr>
        <p:spPr>
          <a:xfrm>
            <a:off x="2429510" y="693420"/>
            <a:ext cx="3599180" cy="636905"/>
          </a:xfrm>
          <a:prstGeom prst="rect">
            <a:avLst/>
          </a:prstGeom>
          <a:noFill/>
          <a:ln>
            <a:noFill/>
          </a:ln>
          <a:effec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Font typeface="Wingdings" panose="05000000000000000000" pitchFamily="2" charset="2"/>
              <a:buChar char="n"/>
              <a:defRPr sz="2800" b="1" baseline="0">
                <a:solidFill>
                  <a:schemeClr val="tx2"/>
                </a:solidFill>
                <a:latin typeface="Times New Roman" panose="02020603050405020304" pitchFamily="18" charset="0"/>
                <a:ea typeface="+mn-ea"/>
                <a:cs typeface="+mn-cs"/>
              </a:defRPr>
            </a:lvl1pPr>
            <a:lvl2pPr marL="742950" indent="-285750" algn="l" rtl="0" eaLnBrk="1" fontAlgn="base" hangingPunct="1">
              <a:spcBef>
                <a:spcPct val="20000"/>
              </a:spcBef>
              <a:spcAft>
                <a:spcPct val="0"/>
              </a:spcAft>
              <a:buSzPct val="100000"/>
              <a:buFont typeface="Wingdings" panose="05000000000000000000" pitchFamily="2" charset="2"/>
              <a:buChar char="u"/>
              <a:defRPr sz="2800" b="1" baseline="0">
                <a:solidFill>
                  <a:schemeClr val="tx2"/>
                </a:solidFill>
                <a:latin typeface="Times New Roman" panose="02020603050405020304" pitchFamily="18" charset="0"/>
              </a:defRPr>
            </a:lvl2pPr>
            <a:lvl3pPr marL="1143000" indent="-228600" algn="l" rtl="0" eaLnBrk="1" fontAlgn="base" hangingPunct="1">
              <a:spcBef>
                <a:spcPct val="20000"/>
              </a:spcBef>
              <a:spcAft>
                <a:spcPct val="0"/>
              </a:spcAft>
              <a:buFont typeface="Wingdings" panose="05000000000000000000" pitchFamily="2" charset="2"/>
              <a:buChar char="Ø"/>
              <a:defRPr sz="2400" b="1" baseline="0">
                <a:solidFill>
                  <a:schemeClr val="tx2"/>
                </a:solidFill>
                <a:latin typeface="Times New Roman" panose="02020603050405020304" pitchFamily="18" charset="0"/>
              </a:defRPr>
            </a:lvl3pPr>
            <a:lvl4pPr marL="1600200" indent="-228600" algn="l" rtl="0" eaLnBrk="1" fontAlgn="base" hangingPunct="1">
              <a:spcBef>
                <a:spcPct val="20000"/>
              </a:spcBef>
              <a:spcAft>
                <a:spcPct val="0"/>
              </a:spcAft>
              <a:buSzPct val="60000"/>
              <a:buFont typeface="Wingdings 2" panose="05020102010507070707" pitchFamily="18" charset="2"/>
              <a:buChar char=""/>
              <a:defRPr sz="2000" b="1">
                <a:solidFill>
                  <a:schemeClr val="tx2"/>
                </a:solidFill>
                <a:latin typeface="+mn-lt"/>
              </a:defRPr>
            </a:lvl4pPr>
            <a:lvl5pPr marL="2057400" indent="-228600" algn="l" rtl="0" eaLnBrk="1" fontAlgn="base" hangingPunct="1">
              <a:spcBef>
                <a:spcPct val="20000"/>
              </a:spcBef>
              <a:spcAft>
                <a:spcPct val="0"/>
              </a:spcAft>
              <a:buFont typeface="Wingdings" panose="05000000000000000000" pitchFamily="2" charset="2"/>
              <a:buChar char="§"/>
              <a:defRPr sz="2000" b="1">
                <a:solidFill>
                  <a:schemeClr val="tx2"/>
                </a:solidFill>
                <a:latin typeface="+mn-lt"/>
              </a:defRPr>
            </a:lvl5pPr>
            <a:lvl6pPr marL="2514600" indent="-228600" algn="l" rtl="0" eaLnBrk="1" fontAlgn="base" hangingPunct="1">
              <a:spcBef>
                <a:spcPct val="20000"/>
              </a:spcBef>
              <a:spcAft>
                <a:spcPct val="0"/>
              </a:spcAft>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Font typeface="Wingdings" panose="05000000000000000000" pitchFamily="2" charset="2"/>
              <a:buChar char="§"/>
              <a:defRPr sz="2000">
                <a:solidFill>
                  <a:schemeClr val="tx1"/>
                </a:solidFill>
                <a:latin typeface="+mn-lt"/>
              </a:defRPr>
            </a:lvl9pPr>
          </a:lstStyle>
          <a:p>
            <a:pPr eaLnBrk="1" hangingPunct="1">
              <a:buFont typeface="Wingdings" panose="05000000000000000000" pitchFamily="2" charset="2"/>
              <a:buNone/>
            </a:pPr>
            <a:r>
              <a:rPr kumimoji="1" lang="zh-CN" altLang="en-US" sz="2800" dirty="0">
                <a:solidFill>
                  <a:srgbClr val="0000FF"/>
                </a:solidFill>
                <a:latin typeface="宋体" panose="02010600030101010101" pitchFamily="2" charset="-122"/>
                <a:ea typeface="宋体" panose="02010600030101010101" pitchFamily="2" charset="-122"/>
              </a:rPr>
              <a:t>的输出功率与效率</a:t>
            </a:r>
            <a:endParaRPr lang="zh-CN" altLang="en-US" sz="2400" dirty="0">
              <a:ea typeface="宋体" panose="02010600030101010101" pitchFamily="2" charset="-122"/>
            </a:endParaRPr>
          </a:p>
        </p:txBody>
      </p:sp>
      <p:pic>
        <p:nvPicPr>
          <p:cNvPr id="32" name="图片 31" descr="Dz020501"/>
          <p:cNvPicPr>
            <a:picLocks noChangeAspect="1"/>
          </p:cNvPicPr>
          <p:nvPr>
            <p:custDataLst>
              <p:tags r:id="rId46"/>
            </p:custDataLst>
          </p:nvPr>
        </p:nvPicPr>
        <p:blipFill>
          <a:blip r:embed="rId47"/>
          <a:srcRect r="63542" b="10884"/>
          <a:stretch>
            <a:fillRect/>
          </a:stretch>
        </p:blipFill>
        <p:spPr>
          <a:xfrm>
            <a:off x="5723573" y="1462088"/>
            <a:ext cx="2895600" cy="2398712"/>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445"/>
                                        </p:tgtEl>
                                        <p:attrNameLst>
                                          <p:attrName>style.visibility</p:attrName>
                                        </p:attrNameLst>
                                      </p:cBhvr>
                                      <p:to>
                                        <p:strVal val="visible"/>
                                      </p:to>
                                    </p:set>
                                    <p:animEffect transition="in" filter="blinds(horizontal)">
                                      <p:cBhvr>
                                        <p:cTn id="7" dur="500"/>
                                        <p:tgtEl>
                                          <p:spTgt spid="614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70736"/>
                                        </p:tgtEl>
                                        <p:attrNameLst>
                                          <p:attrName>style.visibility</p:attrName>
                                        </p:attrNameLst>
                                      </p:cBhvr>
                                      <p:to>
                                        <p:strVal val="visible"/>
                                      </p:to>
                                    </p:set>
                                    <p:animEffect transition="in" filter="wipe(left)">
                                      <p:cBhvr>
                                        <p:cTn id="17" dur="75"/>
                                        <p:tgtEl>
                                          <p:spTgt spid="707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70737"/>
                                        </p:tgtEl>
                                        <p:attrNameLst>
                                          <p:attrName>style.visibility</p:attrName>
                                        </p:attrNameLst>
                                      </p:cBhvr>
                                      <p:to>
                                        <p:strVal val="visible"/>
                                      </p:to>
                                    </p:set>
                                    <p:animEffect transition="in" filter="wipe(left)">
                                      <p:cBhvr>
                                        <p:cTn id="22" dur="75"/>
                                        <p:tgtEl>
                                          <p:spTgt spid="707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70775"/>
                                        </p:tgtEl>
                                        <p:attrNameLst>
                                          <p:attrName>style.visibility</p:attrName>
                                        </p:attrNameLst>
                                      </p:cBhvr>
                                      <p:to>
                                        <p:strVal val="visible"/>
                                      </p:to>
                                    </p:set>
                                    <p:animEffect transition="in" filter="wipe(left)">
                                      <p:cBhvr>
                                        <p:cTn id="27" dur="75"/>
                                        <p:tgtEl>
                                          <p:spTgt spid="7077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0"/>
                                  </p:iterate>
                                  <p:childTnLst>
                                    <p:set>
                                      <p:cBhvr>
                                        <p:cTn id="31" dur="1" fill="hold">
                                          <p:stCondLst>
                                            <p:cond delay="0"/>
                                          </p:stCondLst>
                                        </p:cTn>
                                        <p:tgtEl>
                                          <p:spTgt spid="70738"/>
                                        </p:tgtEl>
                                        <p:attrNameLst>
                                          <p:attrName>style.visibility</p:attrName>
                                        </p:attrNameLst>
                                      </p:cBhvr>
                                      <p:to>
                                        <p:strVal val="visible"/>
                                      </p:to>
                                    </p:set>
                                    <p:animEffect transition="in" filter="wipe(left)">
                                      <p:cBhvr>
                                        <p:cTn id="32" dur="75"/>
                                        <p:tgtEl>
                                          <p:spTgt spid="707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0773"/>
                                        </p:tgtEl>
                                        <p:attrNameLst>
                                          <p:attrName>style.visibility</p:attrName>
                                        </p:attrNameLst>
                                      </p:cBhvr>
                                      <p:to>
                                        <p:strVal val="visible"/>
                                      </p:to>
                                    </p:set>
                                    <p:animEffect transition="in" filter="wipe(left)">
                                      <p:cBhvr>
                                        <p:cTn id="37" dur="500"/>
                                        <p:tgtEl>
                                          <p:spTgt spid="7077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0"/>
                                  </p:iterate>
                                  <p:childTnLst>
                                    <p:set>
                                      <p:cBhvr>
                                        <p:cTn id="46" dur="1" fill="hold">
                                          <p:stCondLst>
                                            <p:cond delay="0"/>
                                          </p:stCondLst>
                                        </p:cTn>
                                        <p:tgtEl>
                                          <p:spTgt spid="70752"/>
                                        </p:tgtEl>
                                        <p:attrNameLst>
                                          <p:attrName>style.visibility</p:attrName>
                                        </p:attrNameLst>
                                      </p:cBhvr>
                                      <p:to>
                                        <p:strVal val="visible"/>
                                      </p:to>
                                    </p:set>
                                    <p:animEffect transition="in" filter="wipe(left)">
                                      <p:cBhvr>
                                        <p:cTn id="47" dur="75"/>
                                        <p:tgtEl>
                                          <p:spTgt spid="7075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70774"/>
                                        </p:tgtEl>
                                        <p:attrNameLst>
                                          <p:attrName>style.visibility</p:attrName>
                                        </p:attrNameLst>
                                      </p:cBhvr>
                                      <p:to>
                                        <p:strVal val="visible"/>
                                      </p:to>
                                    </p:set>
                                    <p:animEffect transition="in" filter="wipe(left)">
                                      <p:cBhvr>
                                        <p:cTn id="52" dur="500"/>
                                        <p:tgtEl>
                                          <p:spTgt spid="70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bldLvl="0" animBg="1"/>
      <p:bldP spid="70736" grpId="0" autoUpdateAnimBg="0"/>
      <p:bldP spid="70737" grpId="0" autoUpdateAnimBg="0"/>
      <p:bldP spid="70738" grpId="0" autoUpdateAnimBg="0"/>
      <p:bldP spid="70752" grpId="0" autoUpdateAnimBg="0"/>
      <p:bldP spid="70775" grpId="0" autoUpdateAnimBg="0"/>
      <p:bldP spid="15"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descr="Dz020501"/>
          <p:cNvPicPr>
            <a:picLocks noChangeAspect="1"/>
          </p:cNvPicPr>
          <p:nvPr>
            <p:custDataLst>
              <p:tags r:id="rId1"/>
            </p:custDataLst>
          </p:nvPr>
        </p:nvPicPr>
        <p:blipFill>
          <a:blip r:embed="rId2"/>
          <a:srcRect r="63542" b="10884"/>
          <a:stretch>
            <a:fillRect/>
          </a:stretch>
        </p:blipFill>
        <p:spPr>
          <a:xfrm>
            <a:off x="395288" y="4322763"/>
            <a:ext cx="2895600" cy="2398712"/>
          </a:xfrm>
          <a:prstGeom prst="rect">
            <a:avLst/>
          </a:prstGeom>
          <a:noFill/>
          <a:ln w="9525">
            <a:noFill/>
          </a:ln>
        </p:spPr>
      </p:pic>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61445" name="Rectangle 3"/>
          <p:cNvSpPr>
            <a:spLocks noGrp="1" noChangeArrowheads="1"/>
          </p:cNvSpPr>
          <p:nvPr/>
        </p:nvSpPr>
        <p:spPr>
          <a:xfrm>
            <a:off x="466725" y="471805"/>
            <a:ext cx="1729740" cy="360680"/>
          </a:xfrm>
          <a:prstGeom prst="rect">
            <a:avLst/>
          </a:prstGeom>
          <a:noFill/>
          <a:ln>
            <a:noFill/>
          </a:ln>
          <a:effec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Font typeface="Wingdings" panose="05000000000000000000" pitchFamily="2" charset="2"/>
              <a:buChar char="n"/>
              <a:defRPr sz="2800" b="1" baseline="0">
                <a:solidFill>
                  <a:schemeClr val="tx2"/>
                </a:solidFill>
                <a:latin typeface="Times New Roman" panose="02020603050405020304" pitchFamily="18" charset="0"/>
                <a:ea typeface="+mn-ea"/>
                <a:cs typeface="+mn-cs"/>
              </a:defRPr>
            </a:lvl1pPr>
            <a:lvl2pPr marL="742950" indent="-285750" algn="l" rtl="0" eaLnBrk="1" fontAlgn="base" hangingPunct="1">
              <a:spcBef>
                <a:spcPct val="20000"/>
              </a:spcBef>
              <a:spcAft>
                <a:spcPct val="0"/>
              </a:spcAft>
              <a:buSzPct val="100000"/>
              <a:buFont typeface="Wingdings" panose="05000000000000000000" pitchFamily="2" charset="2"/>
              <a:buChar char="u"/>
              <a:defRPr sz="2800" b="1" baseline="0">
                <a:solidFill>
                  <a:schemeClr val="tx2"/>
                </a:solidFill>
                <a:latin typeface="Times New Roman" panose="02020603050405020304" pitchFamily="18" charset="0"/>
              </a:defRPr>
            </a:lvl2pPr>
            <a:lvl3pPr marL="1143000" indent="-228600" algn="l" rtl="0" eaLnBrk="1" fontAlgn="base" hangingPunct="1">
              <a:spcBef>
                <a:spcPct val="20000"/>
              </a:spcBef>
              <a:spcAft>
                <a:spcPct val="0"/>
              </a:spcAft>
              <a:buFont typeface="Wingdings" panose="05000000000000000000" pitchFamily="2" charset="2"/>
              <a:buChar char="Ø"/>
              <a:defRPr sz="2400" b="1" baseline="0">
                <a:solidFill>
                  <a:schemeClr val="tx2"/>
                </a:solidFill>
                <a:latin typeface="Times New Roman" panose="02020603050405020304" pitchFamily="18" charset="0"/>
              </a:defRPr>
            </a:lvl3pPr>
            <a:lvl4pPr marL="1600200" indent="-228600" algn="l" rtl="0" eaLnBrk="1" fontAlgn="base" hangingPunct="1">
              <a:spcBef>
                <a:spcPct val="20000"/>
              </a:spcBef>
              <a:spcAft>
                <a:spcPct val="0"/>
              </a:spcAft>
              <a:buSzPct val="60000"/>
              <a:buFont typeface="Wingdings 2" panose="05020102010507070707" pitchFamily="18" charset="2"/>
              <a:buChar char=""/>
              <a:defRPr sz="2000" b="1">
                <a:solidFill>
                  <a:schemeClr val="tx2"/>
                </a:solidFill>
                <a:latin typeface="+mn-lt"/>
              </a:defRPr>
            </a:lvl4pPr>
            <a:lvl5pPr marL="2057400" indent="-228600" algn="l" rtl="0" eaLnBrk="1" fontAlgn="base" hangingPunct="1">
              <a:spcBef>
                <a:spcPct val="20000"/>
              </a:spcBef>
              <a:spcAft>
                <a:spcPct val="0"/>
              </a:spcAft>
              <a:buFont typeface="Wingdings" panose="05000000000000000000" pitchFamily="2" charset="2"/>
              <a:buChar char="§"/>
              <a:defRPr sz="2000" b="1">
                <a:solidFill>
                  <a:schemeClr val="tx2"/>
                </a:solidFill>
                <a:latin typeface="+mn-lt"/>
              </a:defRPr>
            </a:lvl5pPr>
            <a:lvl6pPr marL="2514600" indent="-228600" algn="l" rtl="0" eaLnBrk="1" fontAlgn="base" hangingPunct="1">
              <a:spcBef>
                <a:spcPct val="20000"/>
              </a:spcBef>
              <a:spcAft>
                <a:spcPct val="0"/>
              </a:spcAft>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Font typeface="Wingdings" panose="05000000000000000000" pitchFamily="2" charset="2"/>
              <a:buChar char="§"/>
              <a:defRPr sz="2000">
                <a:solidFill>
                  <a:schemeClr val="tx1"/>
                </a:solidFill>
                <a:latin typeface="+mn-lt"/>
              </a:defRPr>
            </a:lvl9pPr>
          </a:lstStyle>
          <a:p>
            <a:pPr eaLnBrk="1" hangingPunct="1">
              <a:buFont typeface="Wingdings" panose="05000000000000000000" pitchFamily="2" charset="2"/>
              <a:buNone/>
            </a:pPr>
            <a:r>
              <a:rPr lang="zh-CN" altLang="en-US" sz="2400" dirty="0">
                <a:solidFill>
                  <a:srgbClr val="0000FF"/>
                </a:solidFill>
                <a:ea typeface="宋体" panose="02010600030101010101" pitchFamily="2" charset="-122"/>
              </a:rPr>
              <a:t>甲类放大</a:t>
            </a:r>
            <a:endParaRPr lang="zh-CN" altLang="en-US" sz="2400" dirty="0">
              <a:solidFill>
                <a:srgbClr val="0000FF"/>
              </a:solidFill>
              <a:ea typeface="宋体" panose="02010600030101010101" pitchFamily="2" charset="-122"/>
            </a:endParaRPr>
          </a:p>
        </p:txBody>
      </p:sp>
      <p:grpSp>
        <p:nvGrpSpPr>
          <p:cNvPr id="83" name="组合 82"/>
          <p:cNvGrpSpPr/>
          <p:nvPr/>
        </p:nvGrpSpPr>
        <p:grpSpPr>
          <a:xfrm>
            <a:off x="625504" y="655320"/>
            <a:ext cx="4253201" cy="3195955"/>
            <a:chOff x="985" y="1032"/>
            <a:chExt cx="6698" cy="5033"/>
          </a:xfrm>
        </p:grpSpPr>
        <p:grpSp>
          <p:nvGrpSpPr>
            <p:cNvPr id="10" name="Group 134"/>
            <p:cNvGrpSpPr/>
            <p:nvPr/>
          </p:nvGrpSpPr>
          <p:grpSpPr bwMode="auto">
            <a:xfrm>
              <a:off x="985" y="1032"/>
              <a:ext cx="6698" cy="5033"/>
              <a:chOff x="3223" y="856"/>
              <a:chExt cx="2679" cy="2013"/>
            </a:xfrm>
          </p:grpSpPr>
          <p:grpSp>
            <p:nvGrpSpPr>
              <p:cNvPr id="61453" name="Group 60"/>
              <p:cNvGrpSpPr/>
              <p:nvPr/>
            </p:nvGrpSpPr>
            <p:grpSpPr bwMode="auto">
              <a:xfrm>
                <a:off x="3908" y="1070"/>
                <a:ext cx="1690" cy="960"/>
                <a:chOff x="3456" y="2160"/>
                <a:chExt cx="2016" cy="1248"/>
              </a:xfrm>
            </p:grpSpPr>
            <p:sp>
              <p:nvSpPr>
                <p:cNvPr id="61483" name="Line 61"/>
                <p:cNvSpPr>
                  <a:spLocks noChangeShapeType="1"/>
                </p:cNvSpPr>
                <p:nvPr>
                  <p:custDataLst>
                    <p:tags r:id="rId3"/>
                  </p:custDataLst>
                </p:nvPr>
              </p:nvSpPr>
              <p:spPr bwMode="auto">
                <a:xfrm>
                  <a:off x="3456" y="3408"/>
                  <a:ext cx="2016"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4" name="Line 62"/>
                <p:cNvSpPr>
                  <a:spLocks noChangeShapeType="1"/>
                </p:cNvSpPr>
                <p:nvPr>
                  <p:custDataLst>
                    <p:tags r:id="rId4"/>
                  </p:custDataLst>
                </p:nvPr>
              </p:nvSpPr>
              <p:spPr bwMode="auto">
                <a:xfrm flipV="1">
                  <a:off x="3456" y="2160"/>
                  <a:ext cx="0" cy="124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1454" name="Text Box 63"/>
              <p:cNvSpPr txBox="1">
                <a:spLocks noChangeArrowheads="1"/>
              </p:cNvSpPr>
              <p:nvPr>
                <p:custDataLst>
                  <p:tags r:id="rId5"/>
                </p:custDataLst>
              </p:nvPr>
            </p:nvSpPr>
            <p:spPr bwMode="auto">
              <a:xfrm>
                <a:off x="5502" y="1959"/>
                <a:ext cx="4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i="1">
                    <a:ea typeface="宋体" panose="02010600030101010101" pitchFamily="2" charset="-122"/>
                  </a:rPr>
                  <a:t>u</a:t>
                </a:r>
                <a:r>
                  <a:rPr kumimoji="1" lang="en-US" altLang="zh-CN" baseline="-25000">
                    <a:ea typeface="宋体" panose="02010600030101010101" pitchFamily="2" charset="-122"/>
                  </a:rPr>
                  <a:t>CE</a:t>
                </a:r>
                <a:endParaRPr kumimoji="1" lang="en-US" altLang="zh-CN">
                  <a:ea typeface="宋体" panose="02010600030101010101" pitchFamily="2" charset="-122"/>
                </a:endParaRPr>
              </a:p>
            </p:txBody>
          </p:sp>
          <p:sp>
            <p:nvSpPr>
              <p:cNvPr id="61455" name="Text Box 64"/>
              <p:cNvSpPr txBox="1">
                <a:spLocks noChangeArrowheads="1"/>
              </p:cNvSpPr>
              <p:nvPr>
                <p:custDataLst>
                  <p:tags r:id="rId6"/>
                </p:custDataLst>
              </p:nvPr>
            </p:nvSpPr>
            <p:spPr bwMode="auto">
              <a:xfrm>
                <a:off x="3898" y="856"/>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i="1">
                    <a:ea typeface="宋体" panose="02010600030101010101" pitchFamily="2" charset="-122"/>
                  </a:rPr>
                  <a:t>i</a:t>
                </a:r>
                <a:r>
                  <a:rPr kumimoji="1" lang="en-US" altLang="zh-CN" baseline="-25000">
                    <a:ea typeface="宋体" panose="02010600030101010101" pitchFamily="2" charset="-122"/>
                  </a:rPr>
                  <a:t>C</a:t>
                </a:r>
                <a:endParaRPr kumimoji="1" lang="en-US" altLang="zh-CN">
                  <a:ea typeface="宋体" panose="02010600030101010101" pitchFamily="2" charset="-122"/>
                </a:endParaRPr>
              </a:p>
            </p:txBody>
          </p:sp>
          <p:sp>
            <p:nvSpPr>
              <p:cNvPr id="61456" name="Text Box 65"/>
              <p:cNvSpPr txBox="1">
                <a:spLocks noChangeArrowheads="1"/>
              </p:cNvSpPr>
              <p:nvPr>
                <p:custDataLst>
                  <p:tags r:id="rId7"/>
                </p:custDataLst>
              </p:nvPr>
            </p:nvSpPr>
            <p:spPr bwMode="auto">
              <a:xfrm>
                <a:off x="3802" y="2039"/>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sz="2000">
                    <a:ea typeface="宋体" panose="02010600030101010101" pitchFamily="2" charset="-122"/>
                  </a:rPr>
                  <a:t>0</a:t>
                </a:r>
                <a:endParaRPr kumimoji="1" lang="en-US" altLang="zh-CN" sz="2000">
                  <a:ea typeface="宋体" panose="02010600030101010101" pitchFamily="2" charset="-122"/>
                </a:endParaRPr>
              </a:p>
            </p:txBody>
          </p:sp>
          <p:sp>
            <p:nvSpPr>
              <p:cNvPr id="61457" name="Freeform 66"/>
              <p:cNvSpPr/>
              <p:nvPr>
                <p:custDataLst>
                  <p:tags r:id="rId8"/>
                </p:custDataLst>
              </p:nvPr>
            </p:nvSpPr>
            <p:spPr bwMode="auto">
              <a:xfrm>
                <a:off x="3908" y="1114"/>
                <a:ext cx="928" cy="916"/>
              </a:xfrm>
              <a:custGeom>
                <a:avLst/>
                <a:gdLst>
                  <a:gd name="T0" fmla="*/ 0 w 928"/>
                  <a:gd name="T1" fmla="*/ 916 h 916"/>
                  <a:gd name="T2" fmla="*/ 96 w 928"/>
                  <a:gd name="T3" fmla="*/ 147 h 916"/>
                  <a:gd name="T4" fmla="*/ 340 w 928"/>
                  <a:gd name="T5" fmla="*/ 32 h 916"/>
                  <a:gd name="T6" fmla="*/ 928 w 928"/>
                  <a:gd name="T7" fmla="*/ 16 h 916"/>
                  <a:gd name="T8" fmla="*/ 0 60000 65536"/>
                  <a:gd name="T9" fmla="*/ 0 60000 65536"/>
                  <a:gd name="T10" fmla="*/ 0 60000 65536"/>
                  <a:gd name="T11" fmla="*/ 0 60000 65536"/>
                  <a:gd name="T12" fmla="*/ 0 w 928"/>
                  <a:gd name="T13" fmla="*/ 0 h 916"/>
                  <a:gd name="T14" fmla="*/ 928 w 928"/>
                  <a:gd name="T15" fmla="*/ 916 h 916"/>
                </a:gdLst>
                <a:ahLst/>
                <a:cxnLst>
                  <a:cxn ang="T8">
                    <a:pos x="T0" y="T1"/>
                  </a:cxn>
                  <a:cxn ang="T9">
                    <a:pos x="T2" y="T3"/>
                  </a:cxn>
                  <a:cxn ang="T10">
                    <a:pos x="T4" y="T5"/>
                  </a:cxn>
                  <a:cxn ang="T11">
                    <a:pos x="T6" y="T7"/>
                  </a:cxn>
                </a:cxnLst>
                <a:rect l="T12" t="T13" r="T14" b="T15"/>
                <a:pathLst>
                  <a:path w="928" h="916">
                    <a:moveTo>
                      <a:pt x="0" y="916"/>
                    </a:moveTo>
                    <a:cubicBezTo>
                      <a:pt x="20" y="603"/>
                      <a:pt x="39" y="294"/>
                      <a:pt x="96" y="147"/>
                    </a:cubicBezTo>
                    <a:cubicBezTo>
                      <a:pt x="153" y="0"/>
                      <a:pt x="201" y="54"/>
                      <a:pt x="340" y="32"/>
                    </a:cubicBezTo>
                    <a:cubicBezTo>
                      <a:pt x="479" y="10"/>
                      <a:pt x="806" y="19"/>
                      <a:pt x="928" y="16"/>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58" name="Freeform 67"/>
              <p:cNvSpPr/>
              <p:nvPr>
                <p:custDataLst>
                  <p:tags r:id="rId9"/>
                </p:custDataLst>
              </p:nvPr>
            </p:nvSpPr>
            <p:spPr bwMode="auto">
              <a:xfrm>
                <a:off x="3952" y="1294"/>
                <a:ext cx="964" cy="176"/>
              </a:xfrm>
              <a:custGeom>
                <a:avLst/>
                <a:gdLst>
                  <a:gd name="T0" fmla="*/ 4 w 964"/>
                  <a:gd name="T1" fmla="*/ 176 h 176"/>
                  <a:gd name="T2" fmla="*/ 160 w 964"/>
                  <a:gd name="T3" fmla="*/ 28 h 176"/>
                  <a:gd name="T4" fmla="*/ 964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59" name="Freeform 68"/>
              <p:cNvSpPr/>
              <p:nvPr>
                <p:custDataLst>
                  <p:tags r:id="rId10"/>
                </p:custDataLst>
              </p:nvPr>
            </p:nvSpPr>
            <p:spPr bwMode="auto">
              <a:xfrm>
                <a:off x="3936" y="1466"/>
                <a:ext cx="1124" cy="176"/>
              </a:xfrm>
              <a:custGeom>
                <a:avLst/>
                <a:gdLst>
                  <a:gd name="T0" fmla="*/ 6 w 964"/>
                  <a:gd name="T1" fmla="*/ 176 h 176"/>
                  <a:gd name="T2" fmla="*/ 218 w 964"/>
                  <a:gd name="T3" fmla="*/ 28 h 176"/>
                  <a:gd name="T4" fmla="*/ 1311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60" name="Freeform 69"/>
              <p:cNvSpPr/>
              <p:nvPr>
                <p:custDataLst>
                  <p:tags r:id="rId11"/>
                </p:custDataLst>
              </p:nvPr>
            </p:nvSpPr>
            <p:spPr bwMode="auto">
              <a:xfrm>
                <a:off x="3920" y="1638"/>
                <a:ext cx="1284" cy="176"/>
              </a:xfrm>
              <a:custGeom>
                <a:avLst/>
                <a:gdLst>
                  <a:gd name="T0" fmla="*/ 7 w 964"/>
                  <a:gd name="T1" fmla="*/ 176 h 176"/>
                  <a:gd name="T2" fmla="*/ 284 w 964"/>
                  <a:gd name="T3" fmla="*/ 28 h 176"/>
                  <a:gd name="T4" fmla="*/ 1710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61" name="Freeform 70"/>
              <p:cNvSpPr/>
              <p:nvPr>
                <p:custDataLst>
                  <p:tags r:id="rId12"/>
                </p:custDataLst>
              </p:nvPr>
            </p:nvSpPr>
            <p:spPr bwMode="auto">
              <a:xfrm>
                <a:off x="3900" y="1802"/>
                <a:ext cx="1400" cy="176"/>
              </a:xfrm>
              <a:custGeom>
                <a:avLst/>
                <a:gdLst>
                  <a:gd name="T0" fmla="*/ 9 w 964"/>
                  <a:gd name="T1" fmla="*/ 176 h 176"/>
                  <a:gd name="T2" fmla="*/ 337 w 964"/>
                  <a:gd name="T3" fmla="*/ 28 h 176"/>
                  <a:gd name="T4" fmla="*/ 2033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62" name="Freeform 71"/>
              <p:cNvSpPr/>
              <p:nvPr>
                <p:custDataLst>
                  <p:tags r:id="rId13"/>
                </p:custDataLst>
              </p:nvPr>
            </p:nvSpPr>
            <p:spPr bwMode="auto">
              <a:xfrm>
                <a:off x="3910" y="1970"/>
                <a:ext cx="1534" cy="52"/>
              </a:xfrm>
              <a:custGeom>
                <a:avLst/>
                <a:gdLst>
                  <a:gd name="T0" fmla="*/ 0 w 1534"/>
                  <a:gd name="T1" fmla="*/ 52 h 52"/>
                  <a:gd name="T2" fmla="*/ 46 w 1534"/>
                  <a:gd name="T3" fmla="*/ 16 h 52"/>
                  <a:gd name="T4" fmla="*/ 250 w 1534"/>
                  <a:gd name="T5" fmla="*/ 4 h 52"/>
                  <a:gd name="T6" fmla="*/ 1534 w 1534"/>
                  <a:gd name="T7" fmla="*/ 0 h 52"/>
                  <a:gd name="T8" fmla="*/ 0 60000 65536"/>
                  <a:gd name="T9" fmla="*/ 0 60000 65536"/>
                  <a:gd name="T10" fmla="*/ 0 60000 65536"/>
                  <a:gd name="T11" fmla="*/ 0 60000 65536"/>
                  <a:gd name="T12" fmla="*/ 0 w 1534"/>
                  <a:gd name="T13" fmla="*/ 0 h 52"/>
                  <a:gd name="T14" fmla="*/ 1534 w 1534"/>
                  <a:gd name="T15" fmla="*/ 52 h 52"/>
                </a:gdLst>
                <a:ahLst/>
                <a:cxnLst>
                  <a:cxn ang="T8">
                    <a:pos x="T0" y="T1"/>
                  </a:cxn>
                  <a:cxn ang="T9">
                    <a:pos x="T2" y="T3"/>
                  </a:cxn>
                  <a:cxn ang="T10">
                    <a:pos x="T4" y="T5"/>
                  </a:cxn>
                  <a:cxn ang="T11">
                    <a:pos x="T6" y="T7"/>
                  </a:cxn>
                </a:cxnLst>
                <a:rect l="T12" t="T13" r="T14" b="T15"/>
                <a:pathLst>
                  <a:path w="1534" h="52">
                    <a:moveTo>
                      <a:pt x="0" y="52"/>
                    </a:moveTo>
                    <a:cubicBezTo>
                      <a:pt x="8" y="46"/>
                      <a:pt x="4" y="24"/>
                      <a:pt x="46" y="16"/>
                    </a:cubicBezTo>
                    <a:cubicBezTo>
                      <a:pt x="88" y="8"/>
                      <a:pt x="2" y="7"/>
                      <a:pt x="250" y="4"/>
                    </a:cubicBezTo>
                    <a:cubicBezTo>
                      <a:pt x="498" y="1"/>
                      <a:pt x="1267" y="1"/>
                      <a:pt x="1534" y="0"/>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63" name="Line 72"/>
              <p:cNvSpPr>
                <a:spLocks noChangeShapeType="1"/>
              </p:cNvSpPr>
              <p:nvPr>
                <p:custDataLst>
                  <p:tags r:id="rId14"/>
                </p:custDataLst>
              </p:nvPr>
            </p:nvSpPr>
            <p:spPr bwMode="auto">
              <a:xfrm>
                <a:off x="4532" y="1022"/>
                <a:ext cx="0" cy="1008"/>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4" name="Line 73"/>
              <p:cNvSpPr>
                <a:spLocks noChangeShapeType="1"/>
              </p:cNvSpPr>
              <p:nvPr>
                <p:custDataLst>
                  <p:tags r:id="rId15"/>
                </p:custDataLst>
              </p:nvPr>
            </p:nvSpPr>
            <p:spPr bwMode="auto">
              <a:xfrm>
                <a:off x="3908" y="1166"/>
                <a:ext cx="1296" cy="864"/>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5" name="Text Box 74"/>
              <p:cNvSpPr txBox="1">
                <a:spLocks noChangeArrowheads="1"/>
              </p:cNvSpPr>
              <p:nvPr>
                <p:custDataLst>
                  <p:tags r:id="rId16"/>
                </p:custDataLst>
              </p:nvPr>
            </p:nvSpPr>
            <p:spPr bwMode="auto">
              <a:xfrm>
                <a:off x="4302" y="1983"/>
                <a:ext cx="4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sz="2000" i="1">
                    <a:ea typeface="宋体" panose="02010600030101010101" pitchFamily="2" charset="-122"/>
                  </a:rPr>
                  <a:t>U</a:t>
                </a:r>
                <a:r>
                  <a:rPr kumimoji="1" lang="en-US" altLang="zh-CN" sz="2000" baseline="-25000">
                    <a:ea typeface="宋体" panose="02010600030101010101" pitchFamily="2" charset="-122"/>
                  </a:rPr>
                  <a:t>CEQ</a:t>
                </a:r>
                <a:endParaRPr kumimoji="1" lang="en-US" altLang="zh-CN" sz="2000">
                  <a:ea typeface="宋体" panose="02010600030101010101" pitchFamily="2" charset="-122"/>
                </a:endParaRPr>
              </a:p>
            </p:txBody>
          </p:sp>
          <p:sp>
            <p:nvSpPr>
              <p:cNvPr id="61466" name="Text Box 75"/>
              <p:cNvSpPr txBox="1">
                <a:spLocks noChangeArrowheads="1"/>
              </p:cNvSpPr>
              <p:nvPr>
                <p:custDataLst>
                  <p:tags r:id="rId17"/>
                </p:custDataLst>
              </p:nvPr>
            </p:nvSpPr>
            <p:spPr bwMode="auto">
              <a:xfrm>
                <a:off x="4570" y="1415"/>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sz="2000">
                    <a:ea typeface="宋体" panose="02010600030101010101" pitchFamily="2" charset="-122"/>
                  </a:rPr>
                  <a:t>Q</a:t>
                </a:r>
                <a:endParaRPr kumimoji="1" lang="en-US" altLang="zh-CN" sz="2000">
                  <a:ea typeface="宋体" panose="02010600030101010101" pitchFamily="2" charset="-122"/>
                </a:endParaRPr>
              </a:p>
            </p:txBody>
          </p:sp>
          <p:sp>
            <p:nvSpPr>
              <p:cNvPr id="61467" name="Oval 76"/>
              <p:cNvSpPr>
                <a:spLocks noChangeArrowheads="1"/>
              </p:cNvSpPr>
              <p:nvPr>
                <p:custDataLst>
                  <p:tags r:id="rId18"/>
                </p:custDataLst>
              </p:nvPr>
            </p:nvSpPr>
            <p:spPr bwMode="auto">
              <a:xfrm>
                <a:off x="4508" y="1558"/>
                <a:ext cx="48" cy="48"/>
              </a:xfrm>
              <a:prstGeom prst="ellipse">
                <a:avLst/>
              </a:prstGeom>
              <a:solidFill>
                <a:srgbClr val="000066"/>
              </a:solidFill>
              <a:ln w="12700" cap="sq">
                <a:solidFill>
                  <a:srgbClr val="000066"/>
                </a:solidFill>
                <a:round/>
                <a:headEnd type="none" w="sm" len="sm"/>
                <a:tailEnd type="none" w="sm" len="sm"/>
              </a:ln>
            </p:spPr>
            <p:txBody>
              <a:bodyPr wrap="none" anchor="ctr"/>
              <a:lstStyle/>
              <a:p>
                <a:pPr algn="just">
                  <a:lnSpc>
                    <a:spcPct val="120000"/>
                  </a:lnSpc>
                  <a:spcBef>
                    <a:spcPct val="10000"/>
                  </a:spcBef>
                </a:pPr>
                <a:endParaRPr lang="zh-CN" altLang="en-US"/>
              </a:p>
            </p:txBody>
          </p:sp>
          <p:sp>
            <p:nvSpPr>
              <p:cNvPr id="61468" name="Line 77"/>
              <p:cNvSpPr>
                <a:spLocks noChangeShapeType="1"/>
              </p:cNvSpPr>
              <p:nvPr>
                <p:custDataLst>
                  <p:tags r:id="rId19"/>
                </p:custDataLst>
              </p:nvPr>
            </p:nvSpPr>
            <p:spPr bwMode="auto">
              <a:xfrm>
                <a:off x="3889" y="1576"/>
                <a:ext cx="624" cy="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9" name="Text Box 78"/>
              <p:cNvSpPr txBox="1">
                <a:spLocks noChangeArrowheads="1"/>
              </p:cNvSpPr>
              <p:nvPr>
                <p:custDataLst>
                  <p:tags r:id="rId20"/>
                </p:custDataLst>
              </p:nvPr>
            </p:nvSpPr>
            <p:spPr bwMode="auto">
              <a:xfrm>
                <a:off x="3624" y="1355"/>
                <a:ext cx="3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sz="2000" i="1">
                    <a:ea typeface="宋体" panose="02010600030101010101" pitchFamily="2" charset="-122"/>
                  </a:rPr>
                  <a:t>I</a:t>
                </a:r>
                <a:r>
                  <a:rPr kumimoji="1" lang="en-US" altLang="zh-CN" sz="2000" baseline="-25000">
                    <a:ea typeface="宋体" panose="02010600030101010101" pitchFamily="2" charset="-122"/>
                  </a:rPr>
                  <a:t>CQ</a:t>
                </a:r>
                <a:endParaRPr kumimoji="1" lang="en-US" altLang="zh-CN" sz="2000">
                  <a:ea typeface="宋体" panose="02010600030101010101" pitchFamily="2" charset="-122"/>
                </a:endParaRPr>
              </a:p>
            </p:txBody>
          </p:sp>
          <p:sp>
            <p:nvSpPr>
              <p:cNvPr id="61470" name="Text Box 79"/>
              <p:cNvSpPr txBox="1">
                <a:spLocks noChangeArrowheads="1"/>
              </p:cNvSpPr>
              <p:nvPr>
                <p:custDataLst>
                  <p:tags r:id="rId21"/>
                </p:custDataLst>
              </p:nvPr>
            </p:nvSpPr>
            <p:spPr bwMode="auto">
              <a:xfrm>
                <a:off x="5150" y="1995"/>
                <a:ext cx="38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sz="2000" i="1">
                    <a:ea typeface="宋体" panose="02010600030101010101" pitchFamily="2" charset="-122"/>
                  </a:rPr>
                  <a:t>U</a:t>
                </a:r>
                <a:r>
                  <a:rPr kumimoji="1" lang="en-US" altLang="zh-CN" sz="2000" baseline="-25000">
                    <a:ea typeface="宋体" panose="02010600030101010101" pitchFamily="2" charset="-122"/>
                  </a:rPr>
                  <a:t>CC</a:t>
                </a:r>
                <a:endParaRPr kumimoji="1" lang="en-US" altLang="zh-CN" sz="2000">
                  <a:ea typeface="宋体" panose="02010600030101010101" pitchFamily="2" charset="-122"/>
                </a:endParaRPr>
              </a:p>
            </p:txBody>
          </p:sp>
          <p:sp>
            <p:nvSpPr>
              <p:cNvPr id="61471" name="Line 121"/>
              <p:cNvSpPr>
                <a:spLocks noChangeShapeType="1"/>
              </p:cNvSpPr>
              <p:nvPr>
                <p:custDataLst>
                  <p:tags r:id="rId22"/>
                </p:custDataLst>
              </p:nvPr>
            </p:nvSpPr>
            <p:spPr bwMode="auto">
              <a:xfrm>
                <a:off x="3926" y="2305"/>
                <a:ext cx="1555" cy="0"/>
              </a:xfrm>
              <a:prstGeom prst="line">
                <a:avLst/>
              </a:prstGeom>
              <a:noFill/>
              <a:ln w="28575">
                <a:solidFill>
                  <a:schemeClr val="tx1"/>
                </a:solidFill>
                <a:rou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472" name="Line 122"/>
              <p:cNvSpPr>
                <a:spLocks noChangeAspect="1" noChangeShapeType="1"/>
              </p:cNvSpPr>
              <p:nvPr>
                <p:custDataLst>
                  <p:tags r:id="rId23"/>
                </p:custDataLst>
              </p:nvPr>
            </p:nvSpPr>
            <p:spPr bwMode="auto">
              <a:xfrm rot="5400000">
                <a:off x="4253" y="2588"/>
                <a:ext cx="560" cy="1"/>
              </a:xfrm>
              <a:prstGeom prst="line">
                <a:avLst/>
              </a:prstGeom>
              <a:noFill/>
              <a:ln w="28575">
                <a:solidFill>
                  <a:schemeClr val="tx1"/>
                </a:solidFill>
                <a:rou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61475" name="Group 128"/>
              <p:cNvGrpSpPr/>
              <p:nvPr/>
            </p:nvGrpSpPr>
            <p:grpSpPr bwMode="auto">
              <a:xfrm>
                <a:off x="4011" y="2312"/>
                <a:ext cx="1043" cy="397"/>
                <a:chOff x="4011" y="2312"/>
                <a:chExt cx="1043" cy="304"/>
              </a:xfrm>
            </p:grpSpPr>
            <p:sp>
              <p:nvSpPr>
                <p:cNvPr id="61481" name="Freeform 125"/>
                <p:cNvSpPr/>
                <p:nvPr>
                  <p:custDataLst>
                    <p:tags r:id="rId24"/>
                  </p:custDataLst>
                </p:nvPr>
              </p:nvSpPr>
              <p:spPr bwMode="auto">
                <a:xfrm flipH="1">
                  <a:off x="4011" y="2312"/>
                  <a:ext cx="525" cy="151"/>
                </a:xfrm>
                <a:custGeom>
                  <a:avLst/>
                  <a:gdLst>
                    <a:gd name="T0" fmla="*/ 0 w 621"/>
                    <a:gd name="T1" fmla="*/ 0 h 276"/>
                    <a:gd name="T2" fmla="*/ 265 w 621"/>
                    <a:gd name="T3" fmla="*/ 15 h 276"/>
                    <a:gd name="T4" fmla="*/ 444 w 621"/>
                    <a:gd name="T5" fmla="*/ 39 h 276"/>
                    <a:gd name="T6" fmla="*/ 265 w 621"/>
                    <a:gd name="T7" fmla="*/ 66 h 276"/>
                    <a:gd name="T8" fmla="*/ 3 w 621"/>
                    <a:gd name="T9" fmla="*/ 83 h 276"/>
                    <a:gd name="T10" fmla="*/ 0 60000 65536"/>
                    <a:gd name="T11" fmla="*/ 0 60000 65536"/>
                    <a:gd name="T12" fmla="*/ 0 60000 65536"/>
                    <a:gd name="T13" fmla="*/ 0 60000 65536"/>
                    <a:gd name="T14" fmla="*/ 0 60000 65536"/>
                    <a:gd name="T15" fmla="*/ 0 w 621"/>
                    <a:gd name="T16" fmla="*/ 0 h 276"/>
                    <a:gd name="T17" fmla="*/ 621 w 621"/>
                    <a:gd name="T18" fmla="*/ 276 h 276"/>
                  </a:gdLst>
                  <a:ahLst/>
                  <a:cxnLst>
                    <a:cxn ang="T10">
                      <a:pos x="T0" y="T1"/>
                    </a:cxn>
                    <a:cxn ang="T11">
                      <a:pos x="T2" y="T3"/>
                    </a:cxn>
                    <a:cxn ang="T12">
                      <a:pos x="T4" y="T5"/>
                    </a:cxn>
                    <a:cxn ang="T13">
                      <a:pos x="T6" y="T7"/>
                    </a:cxn>
                    <a:cxn ang="T14">
                      <a:pos x="T8" y="T9"/>
                    </a:cxn>
                  </a:cxnLst>
                  <a:rect l="T15" t="T16" r="T17" b="T18"/>
                  <a:pathLst>
                    <a:path w="621" h="276">
                      <a:moveTo>
                        <a:pt x="0" y="0"/>
                      </a:moveTo>
                      <a:cubicBezTo>
                        <a:pt x="62" y="8"/>
                        <a:pt x="267" y="28"/>
                        <a:pt x="370" y="49"/>
                      </a:cubicBezTo>
                      <a:cubicBezTo>
                        <a:pt x="473" y="70"/>
                        <a:pt x="621" y="100"/>
                        <a:pt x="621" y="129"/>
                      </a:cubicBezTo>
                      <a:cubicBezTo>
                        <a:pt x="621" y="158"/>
                        <a:pt x="475" y="198"/>
                        <a:pt x="372" y="222"/>
                      </a:cubicBezTo>
                      <a:cubicBezTo>
                        <a:pt x="269" y="246"/>
                        <a:pt x="80" y="265"/>
                        <a:pt x="3" y="276"/>
                      </a:cubicBezTo>
                    </a:path>
                  </a:pathLst>
                </a:cu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61482" name="Freeform 127"/>
                <p:cNvSpPr/>
                <p:nvPr>
                  <p:custDataLst>
                    <p:tags r:id="rId25"/>
                  </p:custDataLst>
                </p:nvPr>
              </p:nvSpPr>
              <p:spPr bwMode="auto">
                <a:xfrm>
                  <a:off x="4529" y="2465"/>
                  <a:ext cx="525" cy="151"/>
                </a:xfrm>
                <a:custGeom>
                  <a:avLst/>
                  <a:gdLst>
                    <a:gd name="T0" fmla="*/ 0 w 621"/>
                    <a:gd name="T1" fmla="*/ 0 h 276"/>
                    <a:gd name="T2" fmla="*/ 265 w 621"/>
                    <a:gd name="T3" fmla="*/ 15 h 276"/>
                    <a:gd name="T4" fmla="*/ 444 w 621"/>
                    <a:gd name="T5" fmla="*/ 39 h 276"/>
                    <a:gd name="T6" fmla="*/ 265 w 621"/>
                    <a:gd name="T7" fmla="*/ 66 h 276"/>
                    <a:gd name="T8" fmla="*/ 3 w 621"/>
                    <a:gd name="T9" fmla="*/ 83 h 276"/>
                    <a:gd name="T10" fmla="*/ 0 60000 65536"/>
                    <a:gd name="T11" fmla="*/ 0 60000 65536"/>
                    <a:gd name="T12" fmla="*/ 0 60000 65536"/>
                    <a:gd name="T13" fmla="*/ 0 60000 65536"/>
                    <a:gd name="T14" fmla="*/ 0 60000 65536"/>
                    <a:gd name="T15" fmla="*/ 0 w 621"/>
                    <a:gd name="T16" fmla="*/ 0 h 276"/>
                    <a:gd name="T17" fmla="*/ 621 w 621"/>
                    <a:gd name="T18" fmla="*/ 276 h 276"/>
                  </a:gdLst>
                  <a:ahLst/>
                  <a:cxnLst>
                    <a:cxn ang="T10">
                      <a:pos x="T0" y="T1"/>
                    </a:cxn>
                    <a:cxn ang="T11">
                      <a:pos x="T2" y="T3"/>
                    </a:cxn>
                    <a:cxn ang="T12">
                      <a:pos x="T4" y="T5"/>
                    </a:cxn>
                    <a:cxn ang="T13">
                      <a:pos x="T6" y="T7"/>
                    </a:cxn>
                    <a:cxn ang="T14">
                      <a:pos x="T8" y="T9"/>
                    </a:cxn>
                  </a:cxnLst>
                  <a:rect l="T15" t="T16" r="T17" b="T18"/>
                  <a:pathLst>
                    <a:path w="621" h="276">
                      <a:moveTo>
                        <a:pt x="0" y="0"/>
                      </a:moveTo>
                      <a:cubicBezTo>
                        <a:pt x="62" y="8"/>
                        <a:pt x="267" y="28"/>
                        <a:pt x="370" y="49"/>
                      </a:cubicBezTo>
                      <a:cubicBezTo>
                        <a:pt x="473" y="70"/>
                        <a:pt x="621" y="100"/>
                        <a:pt x="621" y="129"/>
                      </a:cubicBezTo>
                      <a:cubicBezTo>
                        <a:pt x="621" y="158"/>
                        <a:pt x="475" y="198"/>
                        <a:pt x="372" y="222"/>
                      </a:cubicBezTo>
                      <a:cubicBezTo>
                        <a:pt x="269" y="246"/>
                        <a:pt x="80" y="265"/>
                        <a:pt x="3" y="276"/>
                      </a:cubicBezTo>
                    </a:path>
                  </a:pathLst>
                </a:cu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sp>
            <p:nvSpPr>
              <p:cNvPr id="61477" name="Text Box 132"/>
              <p:cNvSpPr txBox="1">
                <a:spLocks noChangeArrowheads="1"/>
              </p:cNvSpPr>
              <p:nvPr>
                <p:custDataLst>
                  <p:tags r:id="rId26"/>
                </p:custDataLst>
              </p:nvPr>
            </p:nvSpPr>
            <p:spPr bwMode="auto">
              <a:xfrm>
                <a:off x="4998" y="2326"/>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algn="just" eaLnBrk="1" hangingPunct="1">
                  <a:spcBef>
                    <a:spcPct val="50000"/>
                  </a:spcBef>
                </a:pPr>
                <a:r>
                  <a:rPr lang="en-US" altLang="zh-CN" sz="2800" i="1">
                    <a:solidFill>
                      <a:srgbClr val="FF0000"/>
                    </a:solidFill>
                    <a:ea typeface="宋体" panose="02010600030101010101" pitchFamily="2" charset="-122"/>
                  </a:rPr>
                  <a:t>u</a:t>
                </a:r>
                <a:r>
                  <a:rPr lang="en-US" altLang="zh-CN" sz="2800" baseline="-25000">
                    <a:solidFill>
                      <a:srgbClr val="FF0000"/>
                    </a:solidFill>
                    <a:ea typeface="宋体" panose="02010600030101010101" pitchFamily="2" charset="-122"/>
                  </a:rPr>
                  <a:t>o</a:t>
                </a:r>
                <a:endParaRPr lang="en-US" altLang="zh-CN" sz="2800">
                  <a:solidFill>
                    <a:srgbClr val="FF0000"/>
                  </a:solidFill>
                  <a:ea typeface="宋体" panose="02010600030101010101" pitchFamily="2" charset="-122"/>
                </a:endParaRPr>
              </a:p>
            </p:txBody>
          </p:sp>
          <p:sp>
            <p:nvSpPr>
              <p:cNvPr id="61478" name="Text Box 133"/>
              <p:cNvSpPr txBox="1">
                <a:spLocks noChangeArrowheads="1"/>
              </p:cNvSpPr>
              <p:nvPr>
                <p:custDataLst>
                  <p:tags r:id="rId27"/>
                </p:custDataLst>
              </p:nvPr>
            </p:nvSpPr>
            <p:spPr bwMode="auto">
              <a:xfrm>
                <a:off x="3223" y="1124"/>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algn="just" eaLnBrk="1" hangingPunct="1">
                  <a:spcBef>
                    <a:spcPct val="50000"/>
                  </a:spcBef>
                </a:pPr>
                <a:r>
                  <a:rPr lang="en-US" altLang="zh-CN" sz="2800" i="1">
                    <a:solidFill>
                      <a:srgbClr val="FF0000"/>
                    </a:solidFill>
                    <a:ea typeface="宋体" panose="02010600030101010101" pitchFamily="2" charset="-122"/>
                  </a:rPr>
                  <a:t>i</a:t>
                </a:r>
                <a:r>
                  <a:rPr lang="en-US" altLang="zh-CN" sz="2800" baseline="-25000">
                    <a:solidFill>
                      <a:srgbClr val="FF0000"/>
                    </a:solidFill>
                    <a:ea typeface="宋体" panose="02010600030101010101" pitchFamily="2" charset="-122"/>
                  </a:rPr>
                  <a:t>o</a:t>
                </a:r>
                <a:endParaRPr lang="en-US" altLang="zh-CN" sz="2800">
                  <a:solidFill>
                    <a:srgbClr val="FF0000"/>
                  </a:solidFill>
                  <a:ea typeface="宋体" panose="02010600030101010101" pitchFamily="2" charset="-122"/>
                </a:endParaRPr>
              </a:p>
            </p:txBody>
          </p:sp>
        </p:grpSp>
        <p:grpSp>
          <p:nvGrpSpPr>
            <p:cNvPr id="80" name="组合 79"/>
            <p:cNvGrpSpPr/>
            <p:nvPr/>
          </p:nvGrpSpPr>
          <p:grpSpPr>
            <a:xfrm>
              <a:off x="2878" y="2047"/>
              <a:ext cx="924" cy="3174"/>
              <a:chOff x="3204" y="2777"/>
              <a:chExt cx="924" cy="3174"/>
            </a:xfrm>
          </p:grpSpPr>
          <p:sp>
            <p:nvSpPr>
              <p:cNvPr id="81" name="Line 72"/>
              <p:cNvSpPr>
                <a:spLocks noChangeShapeType="1"/>
              </p:cNvSpPr>
              <p:nvPr>
                <p:custDataLst>
                  <p:tags r:id="rId28"/>
                </p:custDataLst>
              </p:nvPr>
            </p:nvSpPr>
            <p:spPr bwMode="auto">
              <a:xfrm>
                <a:off x="3292" y="2777"/>
                <a:ext cx="0" cy="3175"/>
              </a:xfrm>
              <a:prstGeom prst="line">
                <a:avLst/>
              </a:prstGeom>
              <a:noFill/>
              <a:ln w="28575">
                <a:solidFill>
                  <a:srgbClr val="0000FF"/>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Text Box 74"/>
              <p:cNvSpPr txBox="1">
                <a:spLocks noChangeArrowheads="1"/>
              </p:cNvSpPr>
              <p:nvPr>
                <p:custDataLst>
                  <p:tags r:id="rId29"/>
                </p:custDataLst>
              </p:nvPr>
            </p:nvSpPr>
            <p:spPr bwMode="auto">
              <a:xfrm>
                <a:off x="3204" y="4727"/>
                <a:ext cx="924"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sz="1600" i="1">
                    <a:solidFill>
                      <a:srgbClr val="0000FF"/>
                    </a:solidFill>
                    <a:ea typeface="宋体" panose="02010600030101010101" pitchFamily="2" charset="-122"/>
                  </a:rPr>
                  <a:t>U</a:t>
                </a:r>
                <a:r>
                  <a:rPr kumimoji="1" lang="en-US" altLang="zh-CN" sz="1600" baseline="-25000">
                    <a:solidFill>
                      <a:srgbClr val="0000FF"/>
                    </a:solidFill>
                    <a:ea typeface="宋体" panose="02010600030101010101" pitchFamily="2" charset="-122"/>
                  </a:rPr>
                  <a:t>CES</a:t>
                </a:r>
                <a:endParaRPr kumimoji="1" lang="en-US" altLang="zh-CN" sz="1600" baseline="-25000">
                  <a:solidFill>
                    <a:srgbClr val="0000FF"/>
                  </a:solidFill>
                  <a:ea typeface="宋体" panose="02010600030101010101" pitchFamily="2" charset="-122"/>
                </a:endParaRPr>
              </a:p>
            </p:txBody>
          </p:sp>
        </p:grpSp>
      </p:grpSp>
      <p:grpSp>
        <p:nvGrpSpPr>
          <p:cNvPr id="59" name="组合 58"/>
          <p:cNvGrpSpPr/>
          <p:nvPr/>
        </p:nvGrpSpPr>
        <p:grpSpPr>
          <a:xfrm flipH="1">
            <a:off x="274955" y="960120"/>
            <a:ext cx="1092200" cy="1583690"/>
            <a:chOff x="320" y="1512"/>
            <a:chExt cx="1720" cy="2494"/>
          </a:xfrm>
        </p:grpSpPr>
        <p:sp>
          <p:nvSpPr>
            <p:cNvPr id="4" name="Line 123"/>
            <p:cNvSpPr>
              <a:spLocks noChangeShapeType="1"/>
            </p:cNvSpPr>
            <p:nvPr>
              <p:custDataLst>
                <p:tags r:id="rId30"/>
              </p:custDataLst>
            </p:nvPr>
          </p:nvSpPr>
          <p:spPr bwMode="auto">
            <a:xfrm flipV="1">
              <a:off x="2018" y="1512"/>
              <a:ext cx="23" cy="2495"/>
            </a:xfrm>
            <a:prstGeom prst="line">
              <a:avLst/>
            </a:prstGeom>
            <a:noFill/>
            <a:ln w="28575">
              <a:solidFill>
                <a:schemeClr val="tx1"/>
              </a:solidFill>
              <a:round/>
              <a:tailEnd type="arrow" w="med" len="med"/>
            </a:ln>
            <a:extLst>
              <a:ext uri="{909E8E84-426E-40DD-AFC4-6F175D3DCCD1}">
                <a14:hiddenFill xmlns:a14="http://schemas.microsoft.com/office/drawing/2010/main">
                  <a:noFill/>
                </a14:hiddenFill>
              </a:ext>
            </a:extLst>
          </p:spPr>
          <p:txBody>
            <a:bodyPr wrap="none">
              <a:spAutoFit/>
            </a:bodyPr>
            <a:p>
              <a:endParaRPr lang="zh-CN" altLang="en-US"/>
            </a:p>
          </p:txBody>
        </p:sp>
        <p:sp>
          <p:nvSpPr>
            <p:cNvPr id="5" name="Line 124"/>
            <p:cNvSpPr>
              <a:spLocks noChangeShapeType="1"/>
            </p:cNvSpPr>
            <p:nvPr>
              <p:custDataLst>
                <p:tags r:id="rId31"/>
              </p:custDataLst>
            </p:nvPr>
          </p:nvSpPr>
          <p:spPr bwMode="auto">
            <a:xfrm flipH="1">
              <a:off x="320" y="2832"/>
              <a:ext cx="1703" cy="0"/>
            </a:xfrm>
            <a:prstGeom prst="line">
              <a:avLst/>
            </a:prstGeom>
            <a:noFill/>
            <a:ln w="28575">
              <a:solidFill>
                <a:schemeClr val="tx1"/>
              </a:solidFill>
              <a:round/>
              <a:tailEnd type="arrow" w="med" len="med"/>
            </a:ln>
            <a:extLst>
              <a:ext uri="{909E8E84-426E-40DD-AFC4-6F175D3DCCD1}">
                <a14:hiddenFill xmlns:a14="http://schemas.microsoft.com/office/drawing/2010/main">
                  <a:noFill/>
                </a14:hiddenFill>
              </a:ext>
            </a:extLst>
          </p:spPr>
          <p:txBody>
            <a:bodyPr>
              <a:spAutoFit/>
            </a:bodyPr>
            <a:p>
              <a:endParaRPr lang="zh-CN" altLang="en-US"/>
            </a:p>
          </p:txBody>
        </p:sp>
        <p:sp>
          <p:nvSpPr>
            <p:cNvPr id="53" name="Freeform 130"/>
            <p:cNvSpPr/>
            <p:nvPr>
              <p:custDataLst>
                <p:tags r:id="rId32"/>
              </p:custDataLst>
            </p:nvPr>
          </p:nvSpPr>
          <p:spPr bwMode="auto">
            <a:xfrm rot="5400000" flipH="1">
              <a:off x="1250" y="2124"/>
              <a:ext cx="902" cy="493"/>
            </a:xfrm>
            <a:custGeom>
              <a:avLst/>
              <a:gdLst>
                <a:gd name="T0" fmla="*/ 0 w 621"/>
                <a:gd name="T1" fmla="*/ 0 h 276"/>
                <a:gd name="T2" fmla="*/ 265 w 621"/>
                <a:gd name="T3" fmla="*/ 15 h 276"/>
                <a:gd name="T4" fmla="*/ 444 w 621"/>
                <a:gd name="T5" fmla="*/ 39 h 276"/>
                <a:gd name="T6" fmla="*/ 265 w 621"/>
                <a:gd name="T7" fmla="*/ 66 h 276"/>
                <a:gd name="T8" fmla="*/ 3 w 621"/>
                <a:gd name="T9" fmla="*/ 83 h 276"/>
                <a:gd name="T10" fmla="*/ 0 60000 65536"/>
                <a:gd name="T11" fmla="*/ 0 60000 65536"/>
                <a:gd name="T12" fmla="*/ 0 60000 65536"/>
                <a:gd name="T13" fmla="*/ 0 60000 65536"/>
                <a:gd name="T14" fmla="*/ 0 60000 65536"/>
                <a:gd name="T15" fmla="*/ 0 w 621"/>
                <a:gd name="T16" fmla="*/ 0 h 276"/>
                <a:gd name="T17" fmla="*/ 621 w 621"/>
                <a:gd name="T18" fmla="*/ 276 h 276"/>
              </a:gdLst>
              <a:ahLst/>
              <a:cxnLst>
                <a:cxn ang="T10">
                  <a:pos x="T0" y="T1"/>
                </a:cxn>
                <a:cxn ang="T11">
                  <a:pos x="T2" y="T3"/>
                </a:cxn>
                <a:cxn ang="T12">
                  <a:pos x="T4" y="T5"/>
                </a:cxn>
                <a:cxn ang="T13">
                  <a:pos x="T6" y="T7"/>
                </a:cxn>
                <a:cxn ang="T14">
                  <a:pos x="T8" y="T9"/>
                </a:cxn>
              </a:cxnLst>
              <a:rect l="T15" t="T16" r="T17" b="T18"/>
              <a:pathLst>
                <a:path w="621" h="276">
                  <a:moveTo>
                    <a:pt x="0" y="0"/>
                  </a:moveTo>
                  <a:cubicBezTo>
                    <a:pt x="62" y="8"/>
                    <a:pt x="267" y="28"/>
                    <a:pt x="370" y="49"/>
                  </a:cubicBezTo>
                  <a:cubicBezTo>
                    <a:pt x="473" y="70"/>
                    <a:pt x="621" y="100"/>
                    <a:pt x="621" y="129"/>
                  </a:cubicBezTo>
                  <a:cubicBezTo>
                    <a:pt x="621" y="158"/>
                    <a:pt x="475" y="198"/>
                    <a:pt x="372" y="222"/>
                  </a:cubicBezTo>
                  <a:cubicBezTo>
                    <a:pt x="269" y="246"/>
                    <a:pt x="80" y="265"/>
                    <a:pt x="3" y="276"/>
                  </a:cubicBezTo>
                </a:path>
              </a:pathLst>
            </a:cu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a:spAutoFit/>
            </a:bodyPr>
            <a:p>
              <a:pPr algn="just">
                <a:lnSpc>
                  <a:spcPct val="120000"/>
                </a:lnSpc>
                <a:spcBef>
                  <a:spcPct val="10000"/>
                </a:spcBef>
              </a:pPr>
              <a:endParaRPr lang="zh-CN" altLang="en-US"/>
            </a:p>
          </p:txBody>
        </p:sp>
        <p:sp>
          <p:nvSpPr>
            <p:cNvPr id="58" name="Freeform 131"/>
            <p:cNvSpPr/>
            <p:nvPr>
              <p:custDataLst>
                <p:tags r:id="rId33"/>
              </p:custDataLst>
            </p:nvPr>
          </p:nvSpPr>
          <p:spPr bwMode="auto">
            <a:xfrm rot="5400000">
              <a:off x="750" y="3015"/>
              <a:ext cx="902" cy="493"/>
            </a:xfrm>
            <a:custGeom>
              <a:avLst/>
              <a:gdLst>
                <a:gd name="T0" fmla="*/ 0 w 621"/>
                <a:gd name="T1" fmla="*/ 0 h 276"/>
                <a:gd name="T2" fmla="*/ 265 w 621"/>
                <a:gd name="T3" fmla="*/ 15 h 276"/>
                <a:gd name="T4" fmla="*/ 444 w 621"/>
                <a:gd name="T5" fmla="*/ 39 h 276"/>
                <a:gd name="T6" fmla="*/ 265 w 621"/>
                <a:gd name="T7" fmla="*/ 66 h 276"/>
                <a:gd name="T8" fmla="*/ 3 w 621"/>
                <a:gd name="T9" fmla="*/ 83 h 276"/>
                <a:gd name="T10" fmla="*/ 0 60000 65536"/>
                <a:gd name="T11" fmla="*/ 0 60000 65536"/>
                <a:gd name="T12" fmla="*/ 0 60000 65536"/>
                <a:gd name="T13" fmla="*/ 0 60000 65536"/>
                <a:gd name="T14" fmla="*/ 0 60000 65536"/>
                <a:gd name="T15" fmla="*/ 0 w 621"/>
                <a:gd name="T16" fmla="*/ 0 h 276"/>
                <a:gd name="T17" fmla="*/ 621 w 621"/>
                <a:gd name="T18" fmla="*/ 276 h 276"/>
              </a:gdLst>
              <a:ahLst/>
              <a:cxnLst>
                <a:cxn ang="T10">
                  <a:pos x="T0" y="T1"/>
                </a:cxn>
                <a:cxn ang="T11">
                  <a:pos x="T2" y="T3"/>
                </a:cxn>
                <a:cxn ang="T12">
                  <a:pos x="T4" y="T5"/>
                </a:cxn>
                <a:cxn ang="T13">
                  <a:pos x="T6" y="T7"/>
                </a:cxn>
                <a:cxn ang="T14">
                  <a:pos x="T8" y="T9"/>
                </a:cxn>
              </a:cxnLst>
              <a:rect l="T15" t="T16" r="T17" b="T18"/>
              <a:pathLst>
                <a:path w="621" h="276">
                  <a:moveTo>
                    <a:pt x="0" y="0"/>
                  </a:moveTo>
                  <a:cubicBezTo>
                    <a:pt x="62" y="8"/>
                    <a:pt x="267" y="28"/>
                    <a:pt x="370" y="49"/>
                  </a:cubicBezTo>
                  <a:cubicBezTo>
                    <a:pt x="473" y="70"/>
                    <a:pt x="621" y="100"/>
                    <a:pt x="621" y="129"/>
                  </a:cubicBezTo>
                  <a:cubicBezTo>
                    <a:pt x="621" y="158"/>
                    <a:pt x="475" y="198"/>
                    <a:pt x="372" y="222"/>
                  </a:cubicBezTo>
                  <a:cubicBezTo>
                    <a:pt x="269" y="246"/>
                    <a:pt x="80" y="265"/>
                    <a:pt x="3" y="276"/>
                  </a:cubicBezTo>
                </a:path>
              </a:pathLst>
            </a:cu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a:spAutoFit/>
            </a:bodyPr>
            <a:p>
              <a:pPr algn="just">
                <a:lnSpc>
                  <a:spcPct val="120000"/>
                </a:lnSpc>
                <a:spcBef>
                  <a:spcPct val="10000"/>
                </a:spcBef>
              </a:pPr>
              <a:endParaRPr lang="zh-CN" altLang="en-US"/>
            </a:p>
          </p:txBody>
        </p:sp>
      </p:grpSp>
      <p:grpSp>
        <p:nvGrpSpPr>
          <p:cNvPr id="88" name="组合 87"/>
          <p:cNvGrpSpPr/>
          <p:nvPr/>
        </p:nvGrpSpPr>
        <p:grpSpPr>
          <a:xfrm>
            <a:off x="4850765" y="638810"/>
            <a:ext cx="4269105" cy="3195320"/>
            <a:chOff x="7639" y="1006"/>
            <a:chExt cx="6723" cy="5032"/>
          </a:xfrm>
        </p:grpSpPr>
        <p:grpSp>
          <p:nvGrpSpPr>
            <p:cNvPr id="79" name="组合 78"/>
            <p:cNvGrpSpPr/>
            <p:nvPr/>
          </p:nvGrpSpPr>
          <p:grpSpPr>
            <a:xfrm>
              <a:off x="8190" y="1006"/>
              <a:ext cx="6172" cy="5033"/>
              <a:chOff x="8190" y="1006"/>
              <a:chExt cx="6172" cy="5033"/>
            </a:xfrm>
          </p:grpSpPr>
          <p:grpSp>
            <p:nvGrpSpPr>
              <p:cNvPr id="75" name="组合 74"/>
              <p:cNvGrpSpPr/>
              <p:nvPr/>
            </p:nvGrpSpPr>
            <p:grpSpPr>
              <a:xfrm>
                <a:off x="8190" y="1006"/>
                <a:ext cx="6172" cy="5033"/>
                <a:chOff x="8190" y="1006"/>
                <a:chExt cx="6172" cy="5033"/>
              </a:xfrm>
            </p:grpSpPr>
            <p:grpSp>
              <p:nvGrpSpPr>
                <p:cNvPr id="6" name="Group 134"/>
                <p:cNvGrpSpPr/>
                <p:nvPr/>
              </p:nvGrpSpPr>
              <p:grpSpPr bwMode="auto">
                <a:xfrm>
                  <a:off x="8190" y="1006"/>
                  <a:ext cx="6135" cy="5033"/>
                  <a:chOff x="3313" y="856"/>
                  <a:chExt cx="2454" cy="2013"/>
                </a:xfrm>
              </p:grpSpPr>
              <p:grpSp>
                <p:nvGrpSpPr>
                  <p:cNvPr id="7" name="Group 60"/>
                  <p:cNvGrpSpPr/>
                  <p:nvPr/>
                </p:nvGrpSpPr>
                <p:grpSpPr bwMode="auto">
                  <a:xfrm>
                    <a:off x="3908" y="1070"/>
                    <a:ext cx="1690" cy="960"/>
                    <a:chOff x="3456" y="2160"/>
                    <a:chExt cx="2016" cy="1248"/>
                  </a:xfrm>
                </p:grpSpPr>
                <p:sp>
                  <p:nvSpPr>
                    <p:cNvPr id="8" name="Line 61"/>
                    <p:cNvSpPr>
                      <a:spLocks noChangeShapeType="1"/>
                    </p:cNvSpPr>
                    <p:nvPr>
                      <p:custDataLst>
                        <p:tags r:id="rId34"/>
                      </p:custDataLst>
                    </p:nvPr>
                  </p:nvSpPr>
                  <p:spPr bwMode="auto">
                    <a:xfrm>
                      <a:off x="3456" y="3408"/>
                      <a:ext cx="2016"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62"/>
                    <p:cNvSpPr>
                      <a:spLocks noChangeShapeType="1"/>
                    </p:cNvSpPr>
                    <p:nvPr>
                      <p:custDataLst>
                        <p:tags r:id="rId35"/>
                      </p:custDataLst>
                    </p:nvPr>
                  </p:nvSpPr>
                  <p:spPr bwMode="auto">
                    <a:xfrm flipV="1">
                      <a:off x="3456" y="2160"/>
                      <a:ext cx="0" cy="124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 name="Text Box 63"/>
                  <p:cNvSpPr txBox="1">
                    <a:spLocks noChangeArrowheads="1"/>
                  </p:cNvSpPr>
                  <p:nvPr>
                    <p:custDataLst>
                      <p:tags r:id="rId36"/>
                    </p:custDataLst>
                  </p:nvPr>
                </p:nvSpPr>
                <p:spPr bwMode="auto">
                  <a:xfrm>
                    <a:off x="5367" y="1644"/>
                    <a:ext cx="4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i="1">
                        <a:ea typeface="宋体" panose="02010600030101010101" pitchFamily="2" charset="-122"/>
                      </a:rPr>
                      <a:t>u</a:t>
                    </a:r>
                    <a:r>
                      <a:rPr kumimoji="1" lang="en-US" altLang="zh-CN" baseline="-25000">
                        <a:ea typeface="宋体" panose="02010600030101010101" pitchFamily="2" charset="-122"/>
                      </a:rPr>
                      <a:t>CE</a:t>
                    </a:r>
                    <a:endParaRPr kumimoji="1" lang="en-US" altLang="zh-CN">
                      <a:ea typeface="宋体" panose="02010600030101010101" pitchFamily="2" charset="-122"/>
                    </a:endParaRPr>
                  </a:p>
                </p:txBody>
              </p:sp>
              <p:sp>
                <p:nvSpPr>
                  <p:cNvPr id="12" name="Text Box 64"/>
                  <p:cNvSpPr txBox="1">
                    <a:spLocks noChangeArrowheads="1"/>
                  </p:cNvSpPr>
                  <p:nvPr>
                    <p:custDataLst>
                      <p:tags r:id="rId37"/>
                    </p:custDataLst>
                  </p:nvPr>
                </p:nvSpPr>
                <p:spPr bwMode="auto">
                  <a:xfrm>
                    <a:off x="3898" y="856"/>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i="1">
                        <a:ea typeface="宋体" panose="02010600030101010101" pitchFamily="2" charset="-122"/>
                      </a:rPr>
                      <a:t>i</a:t>
                    </a:r>
                    <a:r>
                      <a:rPr kumimoji="1" lang="en-US" altLang="zh-CN" baseline="-25000">
                        <a:ea typeface="宋体" panose="02010600030101010101" pitchFamily="2" charset="-122"/>
                      </a:rPr>
                      <a:t>C</a:t>
                    </a:r>
                    <a:endParaRPr kumimoji="1" lang="en-US" altLang="zh-CN">
                      <a:ea typeface="宋体" panose="02010600030101010101" pitchFamily="2" charset="-122"/>
                    </a:endParaRPr>
                  </a:p>
                </p:txBody>
              </p:sp>
              <p:sp>
                <p:nvSpPr>
                  <p:cNvPr id="13" name="Text Box 65"/>
                  <p:cNvSpPr txBox="1">
                    <a:spLocks noChangeArrowheads="1"/>
                  </p:cNvSpPr>
                  <p:nvPr>
                    <p:custDataLst>
                      <p:tags r:id="rId38"/>
                    </p:custDataLst>
                  </p:nvPr>
                </p:nvSpPr>
                <p:spPr bwMode="auto">
                  <a:xfrm>
                    <a:off x="3802" y="2039"/>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sz="2000">
                        <a:ea typeface="宋体" panose="02010600030101010101" pitchFamily="2" charset="-122"/>
                      </a:rPr>
                      <a:t>0</a:t>
                    </a:r>
                    <a:endParaRPr kumimoji="1" lang="en-US" altLang="zh-CN" sz="2000">
                      <a:ea typeface="宋体" panose="02010600030101010101" pitchFamily="2" charset="-122"/>
                    </a:endParaRPr>
                  </a:p>
                </p:txBody>
              </p:sp>
              <p:sp>
                <p:nvSpPr>
                  <p:cNvPr id="14" name="Freeform 66"/>
                  <p:cNvSpPr/>
                  <p:nvPr>
                    <p:custDataLst>
                      <p:tags r:id="rId39"/>
                    </p:custDataLst>
                  </p:nvPr>
                </p:nvSpPr>
                <p:spPr bwMode="auto">
                  <a:xfrm>
                    <a:off x="3908" y="1114"/>
                    <a:ext cx="928" cy="916"/>
                  </a:xfrm>
                  <a:custGeom>
                    <a:avLst/>
                    <a:gdLst>
                      <a:gd name="T0" fmla="*/ 0 w 928"/>
                      <a:gd name="T1" fmla="*/ 916 h 916"/>
                      <a:gd name="T2" fmla="*/ 96 w 928"/>
                      <a:gd name="T3" fmla="*/ 147 h 916"/>
                      <a:gd name="T4" fmla="*/ 340 w 928"/>
                      <a:gd name="T5" fmla="*/ 32 h 916"/>
                      <a:gd name="T6" fmla="*/ 928 w 928"/>
                      <a:gd name="T7" fmla="*/ 16 h 916"/>
                      <a:gd name="T8" fmla="*/ 0 60000 65536"/>
                      <a:gd name="T9" fmla="*/ 0 60000 65536"/>
                      <a:gd name="T10" fmla="*/ 0 60000 65536"/>
                      <a:gd name="T11" fmla="*/ 0 60000 65536"/>
                      <a:gd name="T12" fmla="*/ 0 w 928"/>
                      <a:gd name="T13" fmla="*/ 0 h 916"/>
                      <a:gd name="T14" fmla="*/ 928 w 928"/>
                      <a:gd name="T15" fmla="*/ 916 h 916"/>
                    </a:gdLst>
                    <a:ahLst/>
                    <a:cxnLst>
                      <a:cxn ang="T8">
                        <a:pos x="T0" y="T1"/>
                      </a:cxn>
                      <a:cxn ang="T9">
                        <a:pos x="T2" y="T3"/>
                      </a:cxn>
                      <a:cxn ang="T10">
                        <a:pos x="T4" y="T5"/>
                      </a:cxn>
                      <a:cxn ang="T11">
                        <a:pos x="T6" y="T7"/>
                      </a:cxn>
                    </a:cxnLst>
                    <a:rect l="T12" t="T13" r="T14" b="T15"/>
                    <a:pathLst>
                      <a:path w="928" h="916">
                        <a:moveTo>
                          <a:pt x="0" y="916"/>
                        </a:moveTo>
                        <a:cubicBezTo>
                          <a:pt x="20" y="603"/>
                          <a:pt x="39" y="294"/>
                          <a:pt x="96" y="147"/>
                        </a:cubicBezTo>
                        <a:cubicBezTo>
                          <a:pt x="153" y="0"/>
                          <a:pt x="201" y="54"/>
                          <a:pt x="340" y="32"/>
                        </a:cubicBezTo>
                        <a:cubicBezTo>
                          <a:pt x="479" y="10"/>
                          <a:pt x="806" y="19"/>
                          <a:pt x="928" y="16"/>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 name="Freeform 67"/>
                  <p:cNvSpPr/>
                  <p:nvPr>
                    <p:custDataLst>
                      <p:tags r:id="rId40"/>
                    </p:custDataLst>
                  </p:nvPr>
                </p:nvSpPr>
                <p:spPr bwMode="auto">
                  <a:xfrm>
                    <a:off x="3952" y="1294"/>
                    <a:ext cx="964" cy="176"/>
                  </a:xfrm>
                  <a:custGeom>
                    <a:avLst/>
                    <a:gdLst>
                      <a:gd name="T0" fmla="*/ 4 w 964"/>
                      <a:gd name="T1" fmla="*/ 176 h 176"/>
                      <a:gd name="T2" fmla="*/ 160 w 964"/>
                      <a:gd name="T3" fmla="*/ 28 h 176"/>
                      <a:gd name="T4" fmla="*/ 964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6" name="Freeform 68"/>
                  <p:cNvSpPr/>
                  <p:nvPr>
                    <p:custDataLst>
                      <p:tags r:id="rId41"/>
                    </p:custDataLst>
                  </p:nvPr>
                </p:nvSpPr>
                <p:spPr bwMode="auto">
                  <a:xfrm>
                    <a:off x="3936" y="1466"/>
                    <a:ext cx="1124" cy="176"/>
                  </a:xfrm>
                  <a:custGeom>
                    <a:avLst/>
                    <a:gdLst>
                      <a:gd name="T0" fmla="*/ 6 w 964"/>
                      <a:gd name="T1" fmla="*/ 176 h 176"/>
                      <a:gd name="T2" fmla="*/ 218 w 964"/>
                      <a:gd name="T3" fmla="*/ 28 h 176"/>
                      <a:gd name="T4" fmla="*/ 1311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7" name="Freeform 69"/>
                  <p:cNvSpPr/>
                  <p:nvPr>
                    <p:custDataLst>
                      <p:tags r:id="rId42"/>
                    </p:custDataLst>
                  </p:nvPr>
                </p:nvSpPr>
                <p:spPr bwMode="auto">
                  <a:xfrm>
                    <a:off x="3920" y="1638"/>
                    <a:ext cx="1284" cy="176"/>
                  </a:xfrm>
                  <a:custGeom>
                    <a:avLst/>
                    <a:gdLst>
                      <a:gd name="T0" fmla="*/ 7 w 964"/>
                      <a:gd name="T1" fmla="*/ 176 h 176"/>
                      <a:gd name="T2" fmla="*/ 284 w 964"/>
                      <a:gd name="T3" fmla="*/ 28 h 176"/>
                      <a:gd name="T4" fmla="*/ 1710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8" name="Freeform 70"/>
                  <p:cNvSpPr/>
                  <p:nvPr>
                    <p:custDataLst>
                      <p:tags r:id="rId43"/>
                    </p:custDataLst>
                  </p:nvPr>
                </p:nvSpPr>
                <p:spPr bwMode="auto">
                  <a:xfrm>
                    <a:off x="3900" y="1802"/>
                    <a:ext cx="1400" cy="176"/>
                  </a:xfrm>
                  <a:custGeom>
                    <a:avLst/>
                    <a:gdLst>
                      <a:gd name="T0" fmla="*/ 9 w 964"/>
                      <a:gd name="T1" fmla="*/ 176 h 176"/>
                      <a:gd name="T2" fmla="*/ 337 w 964"/>
                      <a:gd name="T3" fmla="*/ 28 h 176"/>
                      <a:gd name="T4" fmla="*/ 2033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9" name="Freeform 71"/>
                  <p:cNvSpPr/>
                  <p:nvPr>
                    <p:custDataLst>
                      <p:tags r:id="rId44"/>
                    </p:custDataLst>
                  </p:nvPr>
                </p:nvSpPr>
                <p:spPr bwMode="auto">
                  <a:xfrm>
                    <a:off x="3910" y="1970"/>
                    <a:ext cx="1534" cy="52"/>
                  </a:xfrm>
                  <a:custGeom>
                    <a:avLst/>
                    <a:gdLst>
                      <a:gd name="T0" fmla="*/ 0 w 1534"/>
                      <a:gd name="T1" fmla="*/ 52 h 52"/>
                      <a:gd name="T2" fmla="*/ 46 w 1534"/>
                      <a:gd name="T3" fmla="*/ 16 h 52"/>
                      <a:gd name="T4" fmla="*/ 250 w 1534"/>
                      <a:gd name="T5" fmla="*/ 4 h 52"/>
                      <a:gd name="T6" fmla="*/ 1534 w 1534"/>
                      <a:gd name="T7" fmla="*/ 0 h 52"/>
                      <a:gd name="T8" fmla="*/ 0 60000 65536"/>
                      <a:gd name="T9" fmla="*/ 0 60000 65536"/>
                      <a:gd name="T10" fmla="*/ 0 60000 65536"/>
                      <a:gd name="T11" fmla="*/ 0 60000 65536"/>
                      <a:gd name="T12" fmla="*/ 0 w 1534"/>
                      <a:gd name="T13" fmla="*/ 0 h 52"/>
                      <a:gd name="T14" fmla="*/ 1534 w 1534"/>
                      <a:gd name="T15" fmla="*/ 52 h 52"/>
                    </a:gdLst>
                    <a:ahLst/>
                    <a:cxnLst>
                      <a:cxn ang="T8">
                        <a:pos x="T0" y="T1"/>
                      </a:cxn>
                      <a:cxn ang="T9">
                        <a:pos x="T2" y="T3"/>
                      </a:cxn>
                      <a:cxn ang="T10">
                        <a:pos x="T4" y="T5"/>
                      </a:cxn>
                      <a:cxn ang="T11">
                        <a:pos x="T6" y="T7"/>
                      </a:cxn>
                    </a:cxnLst>
                    <a:rect l="T12" t="T13" r="T14" b="T15"/>
                    <a:pathLst>
                      <a:path w="1534" h="52">
                        <a:moveTo>
                          <a:pt x="0" y="52"/>
                        </a:moveTo>
                        <a:cubicBezTo>
                          <a:pt x="8" y="46"/>
                          <a:pt x="4" y="24"/>
                          <a:pt x="46" y="16"/>
                        </a:cubicBezTo>
                        <a:cubicBezTo>
                          <a:pt x="88" y="8"/>
                          <a:pt x="2" y="7"/>
                          <a:pt x="250" y="4"/>
                        </a:cubicBezTo>
                        <a:cubicBezTo>
                          <a:pt x="498" y="1"/>
                          <a:pt x="1267" y="1"/>
                          <a:pt x="1534" y="0"/>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0" name="Line 72"/>
                  <p:cNvSpPr>
                    <a:spLocks noChangeShapeType="1"/>
                  </p:cNvSpPr>
                  <p:nvPr>
                    <p:custDataLst>
                      <p:tags r:id="rId45"/>
                    </p:custDataLst>
                  </p:nvPr>
                </p:nvSpPr>
                <p:spPr bwMode="auto">
                  <a:xfrm>
                    <a:off x="4892" y="1022"/>
                    <a:ext cx="0" cy="1008"/>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73"/>
                  <p:cNvSpPr>
                    <a:spLocks noChangeShapeType="1"/>
                  </p:cNvSpPr>
                  <p:nvPr>
                    <p:custDataLst>
                      <p:tags r:id="rId46"/>
                    </p:custDataLst>
                  </p:nvPr>
                </p:nvSpPr>
                <p:spPr bwMode="auto">
                  <a:xfrm>
                    <a:off x="3908" y="1166"/>
                    <a:ext cx="1296" cy="864"/>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Text Box 74"/>
                  <p:cNvSpPr txBox="1">
                    <a:spLocks noChangeArrowheads="1"/>
                  </p:cNvSpPr>
                  <p:nvPr>
                    <p:custDataLst>
                      <p:tags r:id="rId47"/>
                    </p:custDataLst>
                  </p:nvPr>
                </p:nvSpPr>
                <p:spPr bwMode="auto">
                  <a:xfrm>
                    <a:off x="4707" y="1983"/>
                    <a:ext cx="4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sz="2000" i="1">
                        <a:ea typeface="宋体" panose="02010600030101010101" pitchFamily="2" charset="-122"/>
                      </a:rPr>
                      <a:t>U</a:t>
                    </a:r>
                    <a:r>
                      <a:rPr kumimoji="1" lang="en-US" altLang="zh-CN" sz="2000" baseline="-25000">
                        <a:ea typeface="宋体" panose="02010600030101010101" pitchFamily="2" charset="-122"/>
                      </a:rPr>
                      <a:t>CEQ</a:t>
                    </a:r>
                    <a:endParaRPr kumimoji="1" lang="en-US" altLang="zh-CN" sz="2000">
                      <a:ea typeface="宋体" panose="02010600030101010101" pitchFamily="2" charset="-122"/>
                    </a:endParaRPr>
                  </a:p>
                </p:txBody>
              </p:sp>
              <p:sp>
                <p:nvSpPr>
                  <p:cNvPr id="23" name="Text Box 75"/>
                  <p:cNvSpPr txBox="1">
                    <a:spLocks noChangeArrowheads="1"/>
                  </p:cNvSpPr>
                  <p:nvPr>
                    <p:custDataLst>
                      <p:tags r:id="rId48"/>
                    </p:custDataLst>
                  </p:nvPr>
                </p:nvSpPr>
                <p:spPr bwMode="auto">
                  <a:xfrm>
                    <a:off x="4885" y="1595"/>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sz="2000">
                        <a:ea typeface="宋体" panose="02010600030101010101" pitchFamily="2" charset="-122"/>
                      </a:rPr>
                      <a:t>Q</a:t>
                    </a:r>
                    <a:endParaRPr kumimoji="1" lang="en-US" altLang="zh-CN" sz="2000">
                      <a:ea typeface="宋体" panose="02010600030101010101" pitchFamily="2" charset="-122"/>
                    </a:endParaRPr>
                  </a:p>
                </p:txBody>
              </p:sp>
              <p:sp>
                <p:nvSpPr>
                  <p:cNvPr id="24" name="Oval 76"/>
                  <p:cNvSpPr>
                    <a:spLocks noChangeArrowheads="1"/>
                  </p:cNvSpPr>
                  <p:nvPr>
                    <p:custDataLst>
                      <p:tags r:id="rId49"/>
                    </p:custDataLst>
                  </p:nvPr>
                </p:nvSpPr>
                <p:spPr bwMode="auto">
                  <a:xfrm>
                    <a:off x="4868" y="1776"/>
                    <a:ext cx="48" cy="48"/>
                  </a:xfrm>
                  <a:prstGeom prst="ellipse">
                    <a:avLst/>
                  </a:prstGeom>
                  <a:solidFill>
                    <a:srgbClr val="000066"/>
                  </a:solidFill>
                  <a:ln w="12700" cap="sq">
                    <a:solidFill>
                      <a:srgbClr val="000066"/>
                    </a:solidFill>
                    <a:round/>
                    <a:headEnd type="none" w="sm" len="sm"/>
                    <a:tailEnd type="none" w="sm" len="sm"/>
                  </a:ln>
                </p:spPr>
                <p:txBody>
                  <a:bodyPr wrap="none" anchor="ctr"/>
                  <a:lstStyle/>
                  <a:p>
                    <a:pPr algn="just">
                      <a:lnSpc>
                        <a:spcPct val="120000"/>
                      </a:lnSpc>
                      <a:spcBef>
                        <a:spcPct val="10000"/>
                      </a:spcBef>
                    </a:pPr>
                    <a:endParaRPr lang="zh-CN" altLang="en-US"/>
                  </a:p>
                </p:txBody>
              </p:sp>
              <p:sp>
                <p:nvSpPr>
                  <p:cNvPr id="25" name="Line 77"/>
                  <p:cNvSpPr>
                    <a:spLocks noChangeShapeType="1"/>
                  </p:cNvSpPr>
                  <p:nvPr>
                    <p:custDataLst>
                      <p:tags r:id="rId50"/>
                    </p:custDataLst>
                  </p:nvPr>
                </p:nvSpPr>
                <p:spPr bwMode="auto">
                  <a:xfrm>
                    <a:off x="3901" y="1801"/>
                    <a:ext cx="1020" cy="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Text Box 78"/>
                  <p:cNvSpPr txBox="1">
                    <a:spLocks noChangeArrowheads="1"/>
                  </p:cNvSpPr>
                  <p:nvPr>
                    <p:custDataLst>
                      <p:tags r:id="rId51"/>
                    </p:custDataLst>
                  </p:nvPr>
                </p:nvSpPr>
                <p:spPr bwMode="auto">
                  <a:xfrm>
                    <a:off x="3624" y="1580"/>
                    <a:ext cx="3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sz="2000" i="1">
                        <a:ea typeface="宋体" panose="02010600030101010101" pitchFamily="2" charset="-122"/>
                      </a:rPr>
                      <a:t>I</a:t>
                    </a:r>
                    <a:r>
                      <a:rPr kumimoji="1" lang="en-US" altLang="zh-CN" sz="2000" baseline="-25000">
                        <a:ea typeface="宋体" panose="02010600030101010101" pitchFamily="2" charset="-122"/>
                      </a:rPr>
                      <a:t>CQ</a:t>
                    </a:r>
                    <a:endParaRPr kumimoji="1" lang="en-US" altLang="zh-CN" sz="2000">
                      <a:ea typeface="宋体" panose="02010600030101010101" pitchFamily="2" charset="-122"/>
                    </a:endParaRPr>
                  </a:p>
                </p:txBody>
              </p:sp>
              <p:sp>
                <p:nvSpPr>
                  <p:cNvPr id="27" name="Text Box 79"/>
                  <p:cNvSpPr txBox="1">
                    <a:spLocks noChangeArrowheads="1"/>
                  </p:cNvSpPr>
                  <p:nvPr>
                    <p:custDataLst>
                      <p:tags r:id="rId52"/>
                    </p:custDataLst>
                  </p:nvPr>
                </p:nvSpPr>
                <p:spPr bwMode="auto">
                  <a:xfrm>
                    <a:off x="5150" y="1995"/>
                    <a:ext cx="38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sz="2000" i="1">
                        <a:ea typeface="宋体" panose="02010600030101010101" pitchFamily="2" charset="-122"/>
                      </a:rPr>
                      <a:t>U</a:t>
                    </a:r>
                    <a:r>
                      <a:rPr kumimoji="1" lang="en-US" altLang="zh-CN" sz="2000" baseline="-25000">
                        <a:ea typeface="宋体" panose="02010600030101010101" pitchFamily="2" charset="-122"/>
                      </a:rPr>
                      <a:t>CC</a:t>
                    </a:r>
                    <a:endParaRPr kumimoji="1" lang="en-US" altLang="zh-CN" sz="2000">
                      <a:ea typeface="宋体" panose="02010600030101010101" pitchFamily="2" charset="-122"/>
                    </a:endParaRPr>
                  </a:p>
                </p:txBody>
              </p:sp>
              <p:sp>
                <p:nvSpPr>
                  <p:cNvPr id="28" name="Line 121"/>
                  <p:cNvSpPr>
                    <a:spLocks noChangeShapeType="1"/>
                  </p:cNvSpPr>
                  <p:nvPr>
                    <p:custDataLst>
                      <p:tags r:id="rId53"/>
                    </p:custDataLst>
                  </p:nvPr>
                </p:nvSpPr>
                <p:spPr bwMode="auto">
                  <a:xfrm>
                    <a:off x="3926" y="2305"/>
                    <a:ext cx="1555" cy="0"/>
                  </a:xfrm>
                  <a:prstGeom prst="line">
                    <a:avLst/>
                  </a:prstGeom>
                  <a:noFill/>
                  <a:ln w="28575">
                    <a:solidFill>
                      <a:schemeClr val="tx1"/>
                    </a:solidFill>
                    <a:rou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 name="Line 122"/>
                  <p:cNvSpPr>
                    <a:spLocks noChangeAspect="1" noChangeShapeType="1"/>
                  </p:cNvSpPr>
                  <p:nvPr>
                    <p:custDataLst>
                      <p:tags r:id="rId54"/>
                    </p:custDataLst>
                  </p:nvPr>
                </p:nvSpPr>
                <p:spPr bwMode="auto">
                  <a:xfrm rot="5400000">
                    <a:off x="4613" y="2588"/>
                    <a:ext cx="560" cy="1"/>
                  </a:xfrm>
                  <a:prstGeom prst="line">
                    <a:avLst/>
                  </a:prstGeom>
                  <a:noFill/>
                  <a:ln w="28575">
                    <a:solidFill>
                      <a:schemeClr val="tx1"/>
                    </a:solidFill>
                    <a:rou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32" name="Group 128"/>
                  <p:cNvGrpSpPr/>
                  <p:nvPr/>
                </p:nvGrpSpPr>
                <p:grpSpPr bwMode="auto">
                  <a:xfrm>
                    <a:off x="4023" y="2312"/>
                    <a:ext cx="1148" cy="405"/>
                    <a:chOff x="4023" y="2312"/>
                    <a:chExt cx="1148" cy="310"/>
                  </a:xfrm>
                </p:grpSpPr>
                <p:sp>
                  <p:nvSpPr>
                    <p:cNvPr id="33" name="Freeform 125"/>
                    <p:cNvSpPr/>
                    <p:nvPr>
                      <p:custDataLst>
                        <p:tags r:id="rId55"/>
                      </p:custDataLst>
                    </p:nvPr>
                  </p:nvSpPr>
                  <p:spPr bwMode="auto">
                    <a:xfrm flipH="1">
                      <a:off x="4023" y="2312"/>
                      <a:ext cx="864" cy="160"/>
                    </a:xfrm>
                    <a:custGeom>
                      <a:avLst/>
                      <a:gdLst>
                        <a:gd name="T0" fmla="*/ 0 w 621"/>
                        <a:gd name="T1" fmla="*/ 0 h 276"/>
                        <a:gd name="T2" fmla="*/ 265 w 621"/>
                        <a:gd name="T3" fmla="*/ 15 h 276"/>
                        <a:gd name="T4" fmla="*/ 444 w 621"/>
                        <a:gd name="T5" fmla="*/ 39 h 276"/>
                        <a:gd name="T6" fmla="*/ 265 w 621"/>
                        <a:gd name="T7" fmla="*/ 66 h 276"/>
                        <a:gd name="T8" fmla="*/ 3 w 621"/>
                        <a:gd name="T9" fmla="*/ 83 h 276"/>
                        <a:gd name="T10" fmla="*/ 0 60000 65536"/>
                        <a:gd name="T11" fmla="*/ 0 60000 65536"/>
                        <a:gd name="T12" fmla="*/ 0 60000 65536"/>
                        <a:gd name="T13" fmla="*/ 0 60000 65536"/>
                        <a:gd name="T14" fmla="*/ 0 60000 65536"/>
                        <a:gd name="T15" fmla="*/ 0 w 621"/>
                        <a:gd name="T16" fmla="*/ 0 h 276"/>
                        <a:gd name="T17" fmla="*/ 621 w 621"/>
                        <a:gd name="T18" fmla="*/ 276 h 276"/>
                      </a:gdLst>
                      <a:ahLst/>
                      <a:cxnLst>
                        <a:cxn ang="T10">
                          <a:pos x="T0" y="T1"/>
                        </a:cxn>
                        <a:cxn ang="T11">
                          <a:pos x="T2" y="T3"/>
                        </a:cxn>
                        <a:cxn ang="T12">
                          <a:pos x="T4" y="T5"/>
                        </a:cxn>
                        <a:cxn ang="T13">
                          <a:pos x="T6" y="T7"/>
                        </a:cxn>
                        <a:cxn ang="T14">
                          <a:pos x="T8" y="T9"/>
                        </a:cxn>
                      </a:cxnLst>
                      <a:rect l="T15" t="T16" r="T17" b="T18"/>
                      <a:pathLst>
                        <a:path w="621" h="276">
                          <a:moveTo>
                            <a:pt x="0" y="0"/>
                          </a:moveTo>
                          <a:cubicBezTo>
                            <a:pt x="62" y="8"/>
                            <a:pt x="267" y="28"/>
                            <a:pt x="370" y="49"/>
                          </a:cubicBezTo>
                          <a:cubicBezTo>
                            <a:pt x="473" y="70"/>
                            <a:pt x="621" y="100"/>
                            <a:pt x="621" y="129"/>
                          </a:cubicBezTo>
                          <a:cubicBezTo>
                            <a:pt x="621" y="158"/>
                            <a:pt x="475" y="198"/>
                            <a:pt x="372" y="222"/>
                          </a:cubicBezTo>
                          <a:cubicBezTo>
                            <a:pt x="269" y="246"/>
                            <a:pt x="80" y="265"/>
                            <a:pt x="3" y="276"/>
                          </a:cubicBezTo>
                        </a:path>
                      </a:pathLst>
                    </a:cu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square">
                      <a:noAutofit/>
                    </a:bodyPr>
                    <a:lstStyle/>
                    <a:p>
                      <a:pPr algn="just">
                        <a:lnSpc>
                          <a:spcPct val="120000"/>
                        </a:lnSpc>
                        <a:spcBef>
                          <a:spcPct val="10000"/>
                        </a:spcBef>
                      </a:pPr>
                      <a:endParaRPr lang="zh-CN" altLang="en-US"/>
                    </a:p>
                  </p:txBody>
                </p:sp>
                <p:sp>
                  <p:nvSpPr>
                    <p:cNvPr id="34" name="Freeform 127"/>
                    <p:cNvSpPr/>
                    <p:nvPr>
                      <p:custDataLst>
                        <p:tags r:id="rId56"/>
                      </p:custDataLst>
                    </p:nvPr>
                  </p:nvSpPr>
                  <p:spPr bwMode="auto">
                    <a:xfrm>
                      <a:off x="4876" y="2471"/>
                      <a:ext cx="295" cy="151"/>
                    </a:xfrm>
                    <a:custGeom>
                      <a:avLst/>
                      <a:gdLst>
                        <a:gd name="T0" fmla="*/ 0 w 621"/>
                        <a:gd name="T1" fmla="*/ 0 h 276"/>
                        <a:gd name="T2" fmla="*/ 265 w 621"/>
                        <a:gd name="T3" fmla="*/ 15 h 276"/>
                        <a:gd name="T4" fmla="*/ 444 w 621"/>
                        <a:gd name="T5" fmla="*/ 39 h 276"/>
                        <a:gd name="T6" fmla="*/ 265 w 621"/>
                        <a:gd name="T7" fmla="*/ 66 h 276"/>
                        <a:gd name="T8" fmla="*/ 3 w 621"/>
                        <a:gd name="T9" fmla="*/ 83 h 276"/>
                        <a:gd name="T10" fmla="*/ 0 60000 65536"/>
                        <a:gd name="T11" fmla="*/ 0 60000 65536"/>
                        <a:gd name="T12" fmla="*/ 0 60000 65536"/>
                        <a:gd name="T13" fmla="*/ 0 60000 65536"/>
                        <a:gd name="T14" fmla="*/ 0 60000 65536"/>
                        <a:gd name="T15" fmla="*/ 0 w 621"/>
                        <a:gd name="T16" fmla="*/ 0 h 276"/>
                        <a:gd name="T17" fmla="*/ 621 w 621"/>
                        <a:gd name="T18" fmla="*/ 276 h 276"/>
                      </a:gdLst>
                      <a:ahLst/>
                      <a:cxnLst>
                        <a:cxn ang="T10">
                          <a:pos x="T0" y="T1"/>
                        </a:cxn>
                        <a:cxn ang="T11">
                          <a:pos x="T2" y="T3"/>
                        </a:cxn>
                        <a:cxn ang="T12">
                          <a:pos x="T4" y="T5"/>
                        </a:cxn>
                        <a:cxn ang="T13">
                          <a:pos x="T6" y="T7"/>
                        </a:cxn>
                        <a:cxn ang="T14">
                          <a:pos x="T8" y="T9"/>
                        </a:cxn>
                      </a:cxnLst>
                      <a:rect l="T15" t="T16" r="T17" b="T18"/>
                      <a:pathLst>
                        <a:path w="621" h="276">
                          <a:moveTo>
                            <a:pt x="0" y="0"/>
                          </a:moveTo>
                          <a:cubicBezTo>
                            <a:pt x="62" y="8"/>
                            <a:pt x="267" y="28"/>
                            <a:pt x="370" y="49"/>
                          </a:cubicBezTo>
                          <a:cubicBezTo>
                            <a:pt x="473" y="70"/>
                            <a:pt x="621" y="100"/>
                            <a:pt x="621" y="129"/>
                          </a:cubicBezTo>
                          <a:cubicBezTo>
                            <a:pt x="621" y="158"/>
                            <a:pt x="475" y="198"/>
                            <a:pt x="372" y="222"/>
                          </a:cubicBezTo>
                          <a:cubicBezTo>
                            <a:pt x="269" y="246"/>
                            <a:pt x="80" y="265"/>
                            <a:pt x="3" y="276"/>
                          </a:cubicBezTo>
                        </a:path>
                      </a:pathLst>
                    </a:cu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sp>
                <p:nvSpPr>
                  <p:cNvPr id="38" name="Text Box 132"/>
                  <p:cNvSpPr txBox="1">
                    <a:spLocks noChangeArrowheads="1"/>
                  </p:cNvSpPr>
                  <p:nvPr>
                    <p:custDataLst>
                      <p:tags r:id="rId57"/>
                    </p:custDataLst>
                  </p:nvPr>
                </p:nvSpPr>
                <p:spPr bwMode="auto">
                  <a:xfrm>
                    <a:off x="4958" y="2222"/>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algn="just" eaLnBrk="1" hangingPunct="1">
                      <a:spcBef>
                        <a:spcPct val="50000"/>
                      </a:spcBef>
                    </a:pPr>
                    <a:r>
                      <a:rPr lang="en-US" altLang="zh-CN" sz="2800" i="1">
                        <a:solidFill>
                          <a:srgbClr val="FF0000"/>
                        </a:solidFill>
                        <a:ea typeface="宋体" panose="02010600030101010101" pitchFamily="2" charset="-122"/>
                      </a:rPr>
                      <a:t>u</a:t>
                    </a:r>
                    <a:r>
                      <a:rPr lang="en-US" altLang="zh-CN" sz="2800" baseline="-25000">
                        <a:solidFill>
                          <a:srgbClr val="FF0000"/>
                        </a:solidFill>
                        <a:ea typeface="宋体" panose="02010600030101010101" pitchFamily="2" charset="-122"/>
                      </a:rPr>
                      <a:t>o</a:t>
                    </a:r>
                    <a:endParaRPr lang="en-US" altLang="zh-CN" sz="2800">
                      <a:solidFill>
                        <a:srgbClr val="FF0000"/>
                      </a:solidFill>
                      <a:ea typeface="宋体" panose="02010600030101010101" pitchFamily="2" charset="-122"/>
                    </a:endParaRPr>
                  </a:p>
                </p:txBody>
              </p:sp>
              <p:sp>
                <p:nvSpPr>
                  <p:cNvPr id="39" name="Text Box 133"/>
                  <p:cNvSpPr txBox="1">
                    <a:spLocks noChangeArrowheads="1"/>
                  </p:cNvSpPr>
                  <p:nvPr>
                    <p:custDataLst>
                      <p:tags r:id="rId58"/>
                    </p:custDataLst>
                  </p:nvPr>
                </p:nvSpPr>
                <p:spPr bwMode="auto">
                  <a:xfrm>
                    <a:off x="3313" y="1124"/>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algn="just" eaLnBrk="1" hangingPunct="1">
                      <a:spcBef>
                        <a:spcPct val="50000"/>
                      </a:spcBef>
                    </a:pPr>
                    <a:r>
                      <a:rPr lang="en-US" altLang="zh-CN" sz="2800" i="1">
                        <a:solidFill>
                          <a:srgbClr val="FF0000"/>
                        </a:solidFill>
                        <a:ea typeface="宋体" panose="02010600030101010101" pitchFamily="2" charset="-122"/>
                      </a:rPr>
                      <a:t>i</a:t>
                    </a:r>
                    <a:r>
                      <a:rPr lang="en-US" altLang="zh-CN" sz="2800" baseline="-25000">
                        <a:solidFill>
                          <a:srgbClr val="FF0000"/>
                        </a:solidFill>
                        <a:ea typeface="宋体" panose="02010600030101010101" pitchFamily="2" charset="-122"/>
                      </a:rPr>
                      <a:t>o</a:t>
                    </a:r>
                    <a:endParaRPr lang="en-US" altLang="zh-CN" sz="2800">
                      <a:solidFill>
                        <a:srgbClr val="FF0000"/>
                      </a:solidFill>
                      <a:ea typeface="宋体" panose="02010600030101010101" pitchFamily="2" charset="-122"/>
                    </a:endParaRPr>
                  </a:p>
                </p:txBody>
              </p:sp>
            </p:grpSp>
            <p:sp>
              <p:nvSpPr>
                <p:cNvPr id="3" name="Rectangle 3"/>
                <p:cNvSpPr>
                  <a:spLocks noGrp="1" noChangeArrowheads="1"/>
                </p:cNvSpPr>
                <p:nvPr>
                  <p:custDataLst>
                    <p:tags r:id="rId59"/>
                  </p:custDataLst>
                </p:nvPr>
              </p:nvSpPr>
              <p:spPr>
                <a:xfrm>
                  <a:off x="12210" y="1204"/>
                  <a:ext cx="2152" cy="1003"/>
                </a:xfrm>
                <a:prstGeom prst="rect">
                  <a:avLst/>
                </a:prstGeom>
                <a:noFill/>
                <a:ln>
                  <a:noFill/>
                </a:ln>
                <a:effec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Font typeface="Wingdings" panose="05000000000000000000" pitchFamily="2" charset="2"/>
                    <a:buChar char="n"/>
                    <a:defRPr sz="2800" b="1" baseline="0">
                      <a:solidFill>
                        <a:schemeClr val="tx2"/>
                      </a:solidFill>
                      <a:latin typeface="Times New Roman" panose="02020603050405020304" pitchFamily="18" charset="0"/>
                      <a:ea typeface="+mn-ea"/>
                      <a:cs typeface="+mn-cs"/>
                    </a:defRPr>
                  </a:lvl1pPr>
                  <a:lvl2pPr marL="742950" indent="-285750" algn="l" rtl="0" eaLnBrk="1" fontAlgn="base" hangingPunct="1">
                    <a:spcBef>
                      <a:spcPct val="20000"/>
                    </a:spcBef>
                    <a:spcAft>
                      <a:spcPct val="0"/>
                    </a:spcAft>
                    <a:buSzPct val="100000"/>
                    <a:buFont typeface="Wingdings" panose="05000000000000000000" pitchFamily="2" charset="2"/>
                    <a:buChar char="u"/>
                    <a:defRPr sz="2800" b="1" baseline="0">
                      <a:solidFill>
                        <a:schemeClr val="tx2"/>
                      </a:solidFill>
                      <a:latin typeface="Times New Roman" panose="02020603050405020304" pitchFamily="18" charset="0"/>
                    </a:defRPr>
                  </a:lvl2pPr>
                  <a:lvl3pPr marL="1143000" indent="-228600" algn="l" rtl="0" eaLnBrk="1" fontAlgn="base" hangingPunct="1">
                    <a:spcBef>
                      <a:spcPct val="20000"/>
                    </a:spcBef>
                    <a:spcAft>
                      <a:spcPct val="0"/>
                    </a:spcAft>
                    <a:buFont typeface="Wingdings" panose="05000000000000000000" pitchFamily="2" charset="2"/>
                    <a:buChar char="Ø"/>
                    <a:defRPr sz="2400" b="1" baseline="0">
                      <a:solidFill>
                        <a:schemeClr val="tx2"/>
                      </a:solidFill>
                      <a:latin typeface="Times New Roman" panose="02020603050405020304" pitchFamily="18" charset="0"/>
                    </a:defRPr>
                  </a:lvl3pPr>
                  <a:lvl4pPr marL="1600200" indent="-228600" algn="l" rtl="0" eaLnBrk="1" fontAlgn="base" hangingPunct="1">
                    <a:spcBef>
                      <a:spcPct val="20000"/>
                    </a:spcBef>
                    <a:spcAft>
                      <a:spcPct val="0"/>
                    </a:spcAft>
                    <a:buSzPct val="60000"/>
                    <a:buFont typeface="Wingdings 2" panose="05020102010507070707" pitchFamily="18" charset="2"/>
                    <a:buChar char=""/>
                    <a:defRPr sz="2000" b="1">
                      <a:solidFill>
                        <a:schemeClr val="tx2"/>
                      </a:solidFill>
                      <a:latin typeface="+mn-lt"/>
                    </a:defRPr>
                  </a:lvl4pPr>
                  <a:lvl5pPr marL="2057400" indent="-228600" algn="l" rtl="0" eaLnBrk="1" fontAlgn="base" hangingPunct="1">
                    <a:spcBef>
                      <a:spcPct val="20000"/>
                    </a:spcBef>
                    <a:spcAft>
                      <a:spcPct val="0"/>
                    </a:spcAft>
                    <a:buFont typeface="Wingdings" panose="05000000000000000000" pitchFamily="2" charset="2"/>
                    <a:buChar char="§"/>
                    <a:defRPr sz="2000" b="1">
                      <a:solidFill>
                        <a:schemeClr val="tx2"/>
                      </a:solidFill>
                      <a:latin typeface="+mn-lt"/>
                    </a:defRPr>
                  </a:lvl5pPr>
                  <a:lvl6pPr marL="2514600" indent="-228600" algn="l" rtl="0" eaLnBrk="1" fontAlgn="base" hangingPunct="1">
                    <a:spcBef>
                      <a:spcPct val="20000"/>
                    </a:spcBef>
                    <a:spcAft>
                      <a:spcPct val="0"/>
                    </a:spcAft>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Font typeface="Wingdings" panose="05000000000000000000" pitchFamily="2" charset="2"/>
                    <a:buChar char="§"/>
                    <a:defRPr sz="2000">
                      <a:solidFill>
                        <a:schemeClr val="tx1"/>
                      </a:solidFill>
                      <a:latin typeface="+mn-lt"/>
                    </a:defRPr>
                  </a:lvl9pPr>
                </a:lstStyle>
                <a:p>
                  <a:pPr algn="ctr" eaLnBrk="1" hangingPunct="1">
                    <a:buFont typeface="Wingdings" panose="05000000000000000000" pitchFamily="2" charset="2"/>
                    <a:buNone/>
                  </a:pPr>
                  <a:r>
                    <a:rPr lang="zh-CN" altLang="en-US" sz="2400" dirty="0">
                      <a:solidFill>
                        <a:srgbClr val="0000FF"/>
                      </a:solidFill>
                      <a:ea typeface="宋体" panose="02010600030101010101" pitchFamily="2" charset="-122"/>
                    </a:rPr>
                    <a:t>甲乙类</a:t>
                  </a:r>
                  <a:endParaRPr lang="zh-CN" altLang="en-US" sz="2400" dirty="0">
                    <a:solidFill>
                      <a:srgbClr val="0000FF"/>
                    </a:solidFill>
                    <a:ea typeface="宋体" panose="02010600030101010101" pitchFamily="2" charset="-122"/>
                  </a:endParaRPr>
                </a:p>
                <a:p>
                  <a:pPr algn="ctr" eaLnBrk="1" hangingPunct="1">
                    <a:buFont typeface="Wingdings" panose="05000000000000000000" pitchFamily="2" charset="2"/>
                    <a:buNone/>
                  </a:pPr>
                  <a:r>
                    <a:rPr lang="zh-CN" altLang="en-US" sz="2400" dirty="0">
                      <a:solidFill>
                        <a:srgbClr val="0000FF"/>
                      </a:solidFill>
                      <a:ea typeface="宋体" panose="02010600030101010101" pitchFamily="2" charset="-122"/>
                    </a:rPr>
                    <a:t>放大</a:t>
                  </a:r>
                  <a:endParaRPr lang="zh-CN" altLang="en-US" sz="2400" dirty="0">
                    <a:solidFill>
                      <a:srgbClr val="0000FF"/>
                    </a:solidFill>
                    <a:ea typeface="宋体" panose="02010600030101010101" pitchFamily="2" charset="-122"/>
                  </a:endParaRPr>
                </a:p>
              </p:txBody>
            </p:sp>
          </p:grpSp>
          <p:grpSp>
            <p:nvGrpSpPr>
              <p:cNvPr id="76" name="组合 75"/>
              <p:cNvGrpSpPr/>
              <p:nvPr/>
            </p:nvGrpSpPr>
            <p:grpSpPr>
              <a:xfrm>
                <a:off x="9871" y="1986"/>
                <a:ext cx="924" cy="3174"/>
                <a:chOff x="3204" y="2777"/>
                <a:chExt cx="924" cy="3174"/>
              </a:xfrm>
            </p:grpSpPr>
            <p:sp>
              <p:nvSpPr>
                <p:cNvPr id="77" name="Line 72"/>
                <p:cNvSpPr>
                  <a:spLocks noChangeShapeType="1"/>
                </p:cNvSpPr>
                <p:nvPr>
                  <p:custDataLst>
                    <p:tags r:id="rId60"/>
                  </p:custDataLst>
                </p:nvPr>
              </p:nvSpPr>
              <p:spPr bwMode="auto">
                <a:xfrm>
                  <a:off x="3292" y="2777"/>
                  <a:ext cx="0" cy="3175"/>
                </a:xfrm>
                <a:prstGeom prst="line">
                  <a:avLst/>
                </a:prstGeom>
                <a:noFill/>
                <a:ln w="28575">
                  <a:solidFill>
                    <a:srgbClr val="0000FF"/>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Text Box 74"/>
                <p:cNvSpPr txBox="1">
                  <a:spLocks noChangeArrowheads="1"/>
                </p:cNvSpPr>
                <p:nvPr>
                  <p:custDataLst>
                    <p:tags r:id="rId61"/>
                  </p:custDataLst>
                </p:nvPr>
              </p:nvSpPr>
              <p:spPr bwMode="auto">
                <a:xfrm>
                  <a:off x="3204" y="4727"/>
                  <a:ext cx="924"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sz="1600" i="1">
                      <a:solidFill>
                        <a:srgbClr val="0000FF"/>
                      </a:solidFill>
                      <a:ea typeface="宋体" panose="02010600030101010101" pitchFamily="2" charset="-122"/>
                    </a:rPr>
                    <a:t>U</a:t>
                  </a:r>
                  <a:r>
                    <a:rPr kumimoji="1" lang="en-US" altLang="zh-CN" sz="1600" baseline="-25000">
                      <a:solidFill>
                        <a:srgbClr val="0000FF"/>
                      </a:solidFill>
                      <a:ea typeface="宋体" panose="02010600030101010101" pitchFamily="2" charset="-122"/>
                    </a:rPr>
                    <a:t>CES</a:t>
                  </a:r>
                  <a:endParaRPr kumimoji="1" lang="en-US" altLang="zh-CN" sz="1600" baseline="-25000">
                    <a:solidFill>
                      <a:srgbClr val="0000FF"/>
                    </a:solidFill>
                    <a:ea typeface="宋体" panose="02010600030101010101" pitchFamily="2" charset="-122"/>
                  </a:endParaRPr>
                </a:p>
              </p:txBody>
            </p:sp>
          </p:grpSp>
        </p:grpSp>
        <p:grpSp>
          <p:nvGrpSpPr>
            <p:cNvPr id="70" name="组合 69"/>
            <p:cNvGrpSpPr/>
            <p:nvPr/>
          </p:nvGrpSpPr>
          <p:grpSpPr>
            <a:xfrm flipH="1">
              <a:off x="7639" y="1486"/>
              <a:ext cx="1720" cy="2494"/>
              <a:chOff x="7300" y="1486"/>
              <a:chExt cx="1720" cy="2494"/>
            </a:xfrm>
          </p:grpSpPr>
          <p:sp>
            <p:nvSpPr>
              <p:cNvPr id="60" name="Line 123"/>
              <p:cNvSpPr>
                <a:spLocks noChangeShapeType="1"/>
              </p:cNvSpPr>
              <p:nvPr>
                <p:custDataLst>
                  <p:tags r:id="rId62"/>
                </p:custDataLst>
              </p:nvPr>
            </p:nvSpPr>
            <p:spPr bwMode="auto">
              <a:xfrm flipV="1">
                <a:off x="8998" y="1486"/>
                <a:ext cx="23" cy="2495"/>
              </a:xfrm>
              <a:prstGeom prst="line">
                <a:avLst/>
              </a:prstGeom>
              <a:noFill/>
              <a:ln w="28575">
                <a:solidFill>
                  <a:schemeClr val="tx1"/>
                </a:solidFill>
                <a:round/>
                <a:tailEnd type="arrow" w="med" len="med"/>
              </a:ln>
              <a:extLst>
                <a:ext uri="{909E8E84-426E-40DD-AFC4-6F175D3DCCD1}">
                  <a14:hiddenFill xmlns:a14="http://schemas.microsoft.com/office/drawing/2010/main">
                    <a:noFill/>
                  </a14:hiddenFill>
                </a:ext>
              </a:extLst>
            </p:spPr>
            <p:txBody>
              <a:bodyPr wrap="none">
                <a:spAutoFit/>
              </a:bodyPr>
              <a:p>
                <a:endParaRPr lang="zh-CN" altLang="en-US"/>
              </a:p>
            </p:txBody>
          </p:sp>
          <p:sp>
            <p:nvSpPr>
              <p:cNvPr id="65" name="Line 124"/>
              <p:cNvSpPr>
                <a:spLocks noChangeShapeType="1"/>
              </p:cNvSpPr>
              <p:nvPr>
                <p:custDataLst>
                  <p:tags r:id="rId63"/>
                </p:custDataLst>
              </p:nvPr>
            </p:nvSpPr>
            <p:spPr bwMode="auto">
              <a:xfrm flipH="1">
                <a:off x="7300" y="3369"/>
                <a:ext cx="1703" cy="0"/>
              </a:xfrm>
              <a:prstGeom prst="line">
                <a:avLst/>
              </a:prstGeom>
              <a:noFill/>
              <a:ln w="28575">
                <a:solidFill>
                  <a:schemeClr val="tx1"/>
                </a:solidFill>
                <a:round/>
                <a:tailEnd type="arrow" w="med" len="med"/>
              </a:ln>
              <a:extLst>
                <a:ext uri="{909E8E84-426E-40DD-AFC4-6F175D3DCCD1}">
                  <a14:hiddenFill xmlns:a14="http://schemas.microsoft.com/office/drawing/2010/main">
                    <a:noFill/>
                  </a14:hiddenFill>
                </a:ext>
              </a:extLst>
            </p:spPr>
            <p:txBody>
              <a:bodyPr>
                <a:spAutoFit/>
              </a:bodyPr>
              <a:p>
                <a:endParaRPr lang="zh-CN" altLang="en-US"/>
              </a:p>
            </p:txBody>
          </p:sp>
          <p:sp>
            <p:nvSpPr>
              <p:cNvPr id="67" name="Freeform 130"/>
              <p:cNvSpPr/>
              <p:nvPr>
                <p:custDataLst>
                  <p:tags r:id="rId64"/>
                </p:custDataLst>
              </p:nvPr>
            </p:nvSpPr>
            <p:spPr bwMode="auto">
              <a:xfrm rot="5400000" flipH="1">
                <a:off x="7833" y="2269"/>
                <a:ext cx="1618" cy="571"/>
              </a:xfrm>
              <a:custGeom>
                <a:avLst/>
                <a:gdLst>
                  <a:gd name="T0" fmla="*/ 0 w 621"/>
                  <a:gd name="T1" fmla="*/ 0 h 276"/>
                  <a:gd name="T2" fmla="*/ 265 w 621"/>
                  <a:gd name="T3" fmla="*/ 15 h 276"/>
                  <a:gd name="T4" fmla="*/ 444 w 621"/>
                  <a:gd name="T5" fmla="*/ 39 h 276"/>
                  <a:gd name="T6" fmla="*/ 265 w 621"/>
                  <a:gd name="T7" fmla="*/ 66 h 276"/>
                  <a:gd name="T8" fmla="*/ 3 w 621"/>
                  <a:gd name="T9" fmla="*/ 83 h 276"/>
                  <a:gd name="T10" fmla="*/ 0 60000 65536"/>
                  <a:gd name="T11" fmla="*/ 0 60000 65536"/>
                  <a:gd name="T12" fmla="*/ 0 60000 65536"/>
                  <a:gd name="T13" fmla="*/ 0 60000 65536"/>
                  <a:gd name="T14" fmla="*/ 0 60000 65536"/>
                  <a:gd name="T15" fmla="*/ 0 w 621"/>
                  <a:gd name="T16" fmla="*/ 0 h 276"/>
                  <a:gd name="T17" fmla="*/ 621 w 621"/>
                  <a:gd name="T18" fmla="*/ 276 h 276"/>
                </a:gdLst>
                <a:ahLst/>
                <a:cxnLst>
                  <a:cxn ang="T10">
                    <a:pos x="T0" y="T1"/>
                  </a:cxn>
                  <a:cxn ang="T11">
                    <a:pos x="T2" y="T3"/>
                  </a:cxn>
                  <a:cxn ang="T12">
                    <a:pos x="T4" y="T5"/>
                  </a:cxn>
                  <a:cxn ang="T13">
                    <a:pos x="T6" y="T7"/>
                  </a:cxn>
                  <a:cxn ang="T14">
                    <a:pos x="T8" y="T9"/>
                  </a:cxn>
                </a:cxnLst>
                <a:rect l="T15" t="T16" r="T17" b="T18"/>
                <a:pathLst>
                  <a:path w="621" h="276">
                    <a:moveTo>
                      <a:pt x="0" y="0"/>
                    </a:moveTo>
                    <a:cubicBezTo>
                      <a:pt x="62" y="8"/>
                      <a:pt x="267" y="28"/>
                      <a:pt x="370" y="49"/>
                    </a:cubicBezTo>
                    <a:cubicBezTo>
                      <a:pt x="473" y="70"/>
                      <a:pt x="621" y="100"/>
                      <a:pt x="621" y="129"/>
                    </a:cubicBezTo>
                    <a:cubicBezTo>
                      <a:pt x="621" y="158"/>
                      <a:pt x="475" y="198"/>
                      <a:pt x="372" y="222"/>
                    </a:cubicBezTo>
                    <a:cubicBezTo>
                      <a:pt x="269" y="246"/>
                      <a:pt x="80" y="265"/>
                      <a:pt x="3" y="276"/>
                    </a:cubicBezTo>
                  </a:path>
                </a:pathLst>
              </a:cu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square">
                <a:noAutofit/>
              </a:bodyPr>
              <a:p>
                <a:pPr algn="just">
                  <a:lnSpc>
                    <a:spcPct val="120000"/>
                  </a:lnSpc>
                  <a:spcBef>
                    <a:spcPct val="10000"/>
                  </a:spcBef>
                </a:pPr>
                <a:endParaRPr lang="zh-CN" altLang="en-US"/>
              </a:p>
            </p:txBody>
          </p:sp>
          <p:sp>
            <p:nvSpPr>
              <p:cNvPr id="68" name="Freeform 131"/>
              <p:cNvSpPr/>
              <p:nvPr>
                <p:custDataLst>
                  <p:tags r:id="rId65"/>
                </p:custDataLst>
              </p:nvPr>
            </p:nvSpPr>
            <p:spPr bwMode="auto">
              <a:xfrm rot="5400000">
                <a:off x="7885" y="3282"/>
                <a:ext cx="382" cy="561"/>
              </a:xfrm>
              <a:custGeom>
                <a:avLst/>
                <a:gdLst>
                  <a:gd name="T0" fmla="*/ 0 w 621"/>
                  <a:gd name="T1" fmla="*/ 0 h 276"/>
                  <a:gd name="T2" fmla="*/ 265 w 621"/>
                  <a:gd name="T3" fmla="*/ 15 h 276"/>
                  <a:gd name="T4" fmla="*/ 444 w 621"/>
                  <a:gd name="T5" fmla="*/ 39 h 276"/>
                  <a:gd name="T6" fmla="*/ 265 w 621"/>
                  <a:gd name="T7" fmla="*/ 66 h 276"/>
                  <a:gd name="T8" fmla="*/ 3 w 621"/>
                  <a:gd name="T9" fmla="*/ 83 h 276"/>
                  <a:gd name="T10" fmla="*/ 0 60000 65536"/>
                  <a:gd name="T11" fmla="*/ 0 60000 65536"/>
                  <a:gd name="T12" fmla="*/ 0 60000 65536"/>
                  <a:gd name="T13" fmla="*/ 0 60000 65536"/>
                  <a:gd name="T14" fmla="*/ 0 60000 65536"/>
                  <a:gd name="T15" fmla="*/ 0 w 621"/>
                  <a:gd name="T16" fmla="*/ 0 h 276"/>
                  <a:gd name="T17" fmla="*/ 621 w 621"/>
                  <a:gd name="T18" fmla="*/ 276 h 276"/>
                </a:gdLst>
                <a:ahLst/>
                <a:cxnLst>
                  <a:cxn ang="T10">
                    <a:pos x="T0" y="T1"/>
                  </a:cxn>
                  <a:cxn ang="T11">
                    <a:pos x="T2" y="T3"/>
                  </a:cxn>
                  <a:cxn ang="T12">
                    <a:pos x="T4" y="T5"/>
                  </a:cxn>
                  <a:cxn ang="T13">
                    <a:pos x="T6" y="T7"/>
                  </a:cxn>
                  <a:cxn ang="T14">
                    <a:pos x="T8" y="T9"/>
                  </a:cxn>
                </a:cxnLst>
                <a:rect l="T15" t="T16" r="T17" b="T18"/>
                <a:pathLst>
                  <a:path w="621" h="276">
                    <a:moveTo>
                      <a:pt x="0" y="0"/>
                    </a:moveTo>
                    <a:cubicBezTo>
                      <a:pt x="62" y="8"/>
                      <a:pt x="267" y="28"/>
                      <a:pt x="370" y="49"/>
                    </a:cubicBezTo>
                    <a:cubicBezTo>
                      <a:pt x="473" y="70"/>
                      <a:pt x="621" y="100"/>
                      <a:pt x="621" y="129"/>
                    </a:cubicBezTo>
                    <a:cubicBezTo>
                      <a:pt x="621" y="158"/>
                      <a:pt x="475" y="198"/>
                      <a:pt x="372" y="222"/>
                    </a:cubicBezTo>
                    <a:cubicBezTo>
                      <a:pt x="269" y="246"/>
                      <a:pt x="80" y="265"/>
                      <a:pt x="3" y="276"/>
                    </a:cubicBezTo>
                  </a:path>
                </a:pathLst>
              </a:cu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square">
                <a:noAutofit/>
              </a:bodyPr>
              <a:p>
                <a:pPr algn="just">
                  <a:lnSpc>
                    <a:spcPct val="120000"/>
                  </a:lnSpc>
                  <a:spcBef>
                    <a:spcPct val="10000"/>
                  </a:spcBef>
                </a:pPr>
                <a:endParaRPr lang="zh-CN" altLang="en-US"/>
              </a:p>
            </p:txBody>
          </p:sp>
        </p:grpSp>
      </p:grpSp>
      <p:grpSp>
        <p:nvGrpSpPr>
          <p:cNvPr id="93" name="组合 92"/>
          <p:cNvGrpSpPr/>
          <p:nvPr/>
        </p:nvGrpSpPr>
        <p:grpSpPr>
          <a:xfrm>
            <a:off x="3327400" y="3420745"/>
            <a:ext cx="4531360" cy="3195955"/>
            <a:chOff x="5240" y="5387"/>
            <a:chExt cx="7136" cy="5033"/>
          </a:xfrm>
        </p:grpSpPr>
        <p:grpSp>
          <p:nvGrpSpPr>
            <p:cNvPr id="87" name="组合 86"/>
            <p:cNvGrpSpPr/>
            <p:nvPr/>
          </p:nvGrpSpPr>
          <p:grpSpPr>
            <a:xfrm>
              <a:off x="5598" y="5387"/>
              <a:ext cx="6778" cy="5033"/>
              <a:chOff x="5598" y="5387"/>
              <a:chExt cx="6778" cy="5033"/>
            </a:xfrm>
          </p:grpSpPr>
          <p:grpSp>
            <p:nvGrpSpPr>
              <p:cNvPr id="74" name="组合 73"/>
              <p:cNvGrpSpPr/>
              <p:nvPr/>
            </p:nvGrpSpPr>
            <p:grpSpPr>
              <a:xfrm>
                <a:off x="5598" y="5387"/>
                <a:ext cx="6778" cy="5033"/>
                <a:chOff x="5598" y="5387"/>
                <a:chExt cx="6778" cy="5033"/>
              </a:xfrm>
            </p:grpSpPr>
            <p:grpSp>
              <p:nvGrpSpPr>
                <p:cNvPr id="40" name="Group 134"/>
                <p:cNvGrpSpPr/>
                <p:nvPr/>
              </p:nvGrpSpPr>
              <p:grpSpPr bwMode="auto">
                <a:xfrm>
                  <a:off x="5898" y="5387"/>
                  <a:ext cx="6478" cy="5033"/>
                  <a:chOff x="3401" y="856"/>
                  <a:chExt cx="2591" cy="2013"/>
                </a:xfrm>
              </p:grpSpPr>
              <p:grpSp>
                <p:nvGrpSpPr>
                  <p:cNvPr id="41" name="Group 60"/>
                  <p:cNvGrpSpPr/>
                  <p:nvPr/>
                </p:nvGrpSpPr>
                <p:grpSpPr bwMode="auto">
                  <a:xfrm>
                    <a:off x="3908" y="1070"/>
                    <a:ext cx="1690" cy="960"/>
                    <a:chOff x="3456" y="2160"/>
                    <a:chExt cx="2016" cy="1248"/>
                  </a:xfrm>
                </p:grpSpPr>
                <p:sp>
                  <p:nvSpPr>
                    <p:cNvPr id="42" name="Line 61"/>
                    <p:cNvSpPr>
                      <a:spLocks noChangeShapeType="1"/>
                    </p:cNvSpPr>
                    <p:nvPr>
                      <p:custDataLst>
                        <p:tags r:id="rId66"/>
                      </p:custDataLst>
                    </p:nvPr>
                  </p:nvSpPr>
                  <p:spPr bwMode="auto">
                    <a:xfrm>
                      <a:off x="3456" y="3408"/>
                      <a:ext cx="2016"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62"/>
                    <p:cNvSpPr>
                      <a:spLocks noChangeShapeType="1"/>
                    </p:cNvSpPr>
                    <p:nvPr>
                      <p:custDataLst>
                        <p:tags r:id="rId67"/>
                      </p:custDataLst>
                    </p:nvPr>
                  </p:nvSpPr>
                  <p:spPr bwMode="auto">
                    <a:xfrm flipV="1">
                      <a:off x="3456" y="2160"/>
                      <a:ext cx="0" cy="124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 name="Text Box 63"/>
                  <p:cNvSpPr txBox="1">
                    <a:spLocks noChangeArrowheads="1"/>
                  </p:cNvSpPr>
                  <p:nvPr>
                    <p:custDataLst>
                      <p:tags r:id="rId68"/>
                    </p:custDataLst>
                  </p:nvPr>
                </p:nvSpPr>
                <p:spPr bwMode="auto">
                  <a:xfrm>
                    <a:off x="5592" y="1824"/>
                    <a:ext cx="4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i="1">
                        <a:ea typeface="宋体" panose="02010600030101010101" pitchFamily="2" charset="-122"/>
                      </a:rPr>
                      <a:t>u</a:t>
                    </a:r>
                    <a:r>
                      <a:rPr kumimoji="1" lang="en-US" altLang="zh-CN" baseline="-25000">
                        <a:ea typeface="宋体" panose="02010600030101010101" pitchFamily="2" charset="-122"/>
                      </a:rPr>
                      <a:t>CE</a:t>
                    </a:r>
                    <a:endParaRPr kumimoji="1" lang="en-US" altLang="zh-CN">
                      <a:ea typeface="宋体" panose="02010600030101010101" pitchFamily="2" charset="-122"/>
                    </a:endParaRPr>
                  </a:p>
                </p:txBody>
              </p:sp>
              <p:sp>
                <p:nvSpPr>
                  <p:cNvPr id="45" name="Text Box 64"/>
                  <p:cNvSpPr txBox="1">
                    <a:spLocks noChangeArrowheads="1"/>
                  </p:cNvSpPr>
                  <p:nvPr>
                    <p:custDataLst>
                      <p:tags r:id="rId69"/>
                    </p:custDataLst>
                  </p:nvPr>
                </p:nvSpPr>
                <p:spPr bwMode="auto">
                  <a:xfrm>
                    <a:off x="3898" y="856"/>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i="1">
                        <a:ea typeface="宋体" panose="02010600030101010101" pitchFamily="2" charset="-122"/>
                      </a:rPr>
                      <a:t>i</a:t>
                    </a:r>
                    <a:r>
                      <a:rPr kumimoji="1" lang="en-US" altLang="zh-CN" baseline="-25000">
                        <a:ea typeface="宋体" panose="02010600030101010101" pitchFamily="2" charset="-122"/>
                      </a:rPr>
                      <a:t>C</a:t>
                    </a:r>
                    <a:endParaRPr kumimoji="1" lang="en-US" altLang="zh-CN">
                      <a:ea typeface="宋体" panose="02010600030101010101" pitchFamily="2" charset="-122"/>
                    </a:endParaRPr>
                  </a:p>
                </p:txBody>
              </p:sp>
              <p:sp>
                <p:nvSpPr>
                  <p:cNvPr id="46" name="Text Box 65"/>
                  <p:cNvSpPr txBox="1">
                    <a:spLocks noChangeArrowheads="1"/>
                  </p:cNvSpPr>
                  <p:nvPr>
                    <p:custDataLst>
                      <p:tags r:id="rId70"/>
                    </p:custDataLst>
                  </p:nvPr>
                </p:nvSpPr>
                <p:spPr bwMode="auto">
                  <a:xfrm>
                    <a:off x="3802" y="2039"/>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sz="2000">
                        <a:ea typeface="宋体" panose="02010600030101010101" pitchFamily="2" charset="-122"/>
                      </a:rPr>
                      <a:t>0</a:t>
                    </a:r>
                    <a:endParaRPr kumimoji="1" lang="en-US" altLang="zh-CN" sz="2000">
                      <a:ea typeface="宋体" panose="02010600030101010101" pitchFamily="2" charset="-122"/>
                    </a:endParaRPr>
                  </a:p>
                </p:txBody>
              </p:sp>
              <p:sp>
                <p:nvSpPr>
                  <p:cNvPr id="47" name="Freeform 66"/>
                  <p:cNvSpPr/>
                  <p:nvPr>
                    <p:custDataLst>
                      <p:tags r:id="rId71"/>
                    </p:custDataLst>
                  </p:nvPr>
                </p:nvSpPr>
                <p:spPr bwMode="auto">
                  <a:xfrm>
                    <a:off x="3908" y="1114"/>
                    <a:ext cx="928" cy="916"/>
                  </a:xfrm>
                  <a:custGeom>
                    <a:avLst/>
                    <a:gdLst>
                      <a:gd name="T0" fmla="*/ 0 w 928"/>
                      <a:gd name="T1" fmla="*/ 916 h 916"/>
                      <a:gd name="T2" fmla="*/ 96 w 928"/>
                      <a:gd name="T3" fmla="*/ 147 h 916"/>
                      <a:gd name="T4" fmla="*/ 340 w 928"/>
                      <a:gd name="T5" fmla="*/ 32 h 916"/>
                      <a:gd name="T6" fmla="*/ 928 w 928"/>
                      <a:gd name="T7" fmla="*/ 16 h 916"/>
                      <a:gd name="T8" fmla="*/ 0 60000 65536"/>
                      <a:gd name="T9" fmla="*/ 0 60000 65536"/>
                      <a:gd name="T10" fmla="*/ 0 60000 65536"/>
                      <a:gd name="T11" fmla="*/ 0 60000 65536"/>
                      <a:gd name="T12" fmla="*/ 0 w 928"/>
                      <a:gd name="T13" fmla="*/ 0 h 916"/>
                      <a:gd name="T14" fmla="*/ 928 w 928"/>
                      <a:gd name="T15" fmla="*/ 916 h 916"/>
                    </a:gdLst>
                    <a:ahLst/>
                    <a:cxnLst>
                      <a:cxn ang="T8">
                        <a:pos x="T0" y="T1"/>
                      </a:cxn>
                      <a:cxn ang="T9">
                        <a:pos x="T2" y="T3"/>
                      </a:cxn>
                      <a:cxn ang="T10">
                        <a:pos x="T4" y="T5"/>
                      </a:cxn>
                      <a:cxn ang="T11">
                        <a:pos x="T6" y="T7"/>
                      </a:cxn>
                    </a:cxnLst>
                    <a:rect l="T12" t="T13" r="T14" b="T15"/>
                    <a:pathLst>
                      <a:path w="928" h="916">
                        <a:moveTo>
                          <a:pt x="0" y="916"/>
                        </a:moveTo>
                        <a:cubicBezTo>
                          <a:pt x="20" y="603"/>
                          <a:pt x="39" y="294"/>
                          <a:pt x="96" y="147"/>
                        </a:cubicBezTo>
                        <a:cubicBezTo>
                          <a:pt x="153" y="0"/>
                          <a:pt x="201" y="54"/>
                          <a:pt x="340" y="32"/>
                        </a:cubicBezTo>
                        <a:cubicBezTo>
                          <a:pt x="479" y="10"/>
                          <a:pt x="806" y="19"/>
                          <a:pt x="928" y="16"/>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8" name="Freeform 67"/>
                  <p:cNvSpPr/>
                  <p:nvPr>
                    <p:custDataLst>
                      <p:tags r:id="rId72"/>
                    </p:custDataLst>
                  </p:nvPr>
                </p:nvSpPr>
                <p:spPr bwMode="auto">
                  <a:xfrm>
                    <a:off x="3952" y="1294"/>
                    <a:ext cx="964" cy="176"/>
                  </a:xfrm>
                  <a:custGeom>
                    <a:avLst/>
                    <a:gdLst>
                      <a:gd name="T0" fmla="*/ 4 w 964"/>
                      <a:gd name="T1" fmla="*/ 176 h 176"/>
                      <a:gd name="T2" fmla="*/ 160 w 964"/>
                      <a:gd name="T3" fmla="*/ 28 h 176"/>
                      <a:gd name="T4" fmla="*/ 964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9" name="Freeform 68"/>
                  <p:cNvSpPr/>
                  <p:nvPr>
                    <p:custDataLst>
                      <p:tags r:id="rId73"/>
                    </p:custDataLst>
                  </p:nvPr>
                </p:nvSpPr>
                <p:spPr bwMode="auto">
                  <a:xfrm>
                    <a:off x="3936" y="1466"/>
                    <a:ext cx="1124" cy="176"/>
                  </a:xfrm>
                  <a:custGeom>
                    <a:avLst/>
                    <a:gdLst>
                      <a:gd name="T0" fmla="*/ 6 w 964"/>
                      <a:gd name="T1" fmla="*/ 176 h 176"/>
                      <a:gd name="T2" fmla="*/ 218 w 964"/>
                      <a:gd name="T3" fmla="*/ 28 h 176"/>
                      <a:gd name="T4" fmla="*/ 1311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50" name="Freeform 69"/>
                  <p:cNvSpPr/>
                  <p:nvPr>
                    <p:custDataLst>
                      <p:tags r:id="rId74"/>
                    </p:custDataLst>
                  </p:nvPr>
                </p:nvSpPr>
                <p:spPr bwMode="auto">
                  <a:xfrm>
                    <a:off x="3920" y="1638"/>
                    <a:ext cx="1284" cy="176"/>
                  </a:xfrm>
                  <a:custGeom>
                    <a:avLst/>
                    <a:gdLst>
                      <a:gd name="T0" fmla="*/ 7 w 964"/>
                      <a:gd name="T1" fmla="*/ 176 h 176"/>
                      <a:gd name="T2" fmla="*/ 284 w 964"/>
                      <a:gd name="T3" fmla="*/ 28 h 176"/>
                      <a:gd name="T4" fmla="*/ 1710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51" name="Freeform 70"/>
                  <p:cNvSpPr/>
                  <p:nvPr>
                    <p:custDataLst>
                      <p:tags r:id="rId75"/>
                    </p:custDataLst>
                  </p:nvPr>
                </p:nvSpPr>
                <p:spPr bwMode="auto">
                  <a:xfrm>
                    <a:off x="3900" y="1802"/>
                    <a:ext cx="1400" cy="176"/>
                  </a:xfrm>
                  <a:custGeom>
                    <a:avLst/>
                    <a:gdLst>
                      <a:gd name="T0" fmla="*/ 9 w 964"/>
                      <a:gd name="T1" fmla="*/ 176 h 176"/>
                      <a:gd name="T2" fmla="*/ 337 w 964"/>
                      <a:gd name="T3" fmla="*/ 28 h 176"/>
                      <a:gd name="T4" fmla="*/ 2033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52" name="Freeform 71"/>
                  <p:cNvSpPr/>
                  <p:nvPr>
                    <p:custDataLst>
                      <p:tags r:id="rId76"/>
                    </p:custDataLst>
                  </p:nvPr>
                </p:nvSpPr>
                <p:spPr bwMode="auto">
                  <a:xfrm>
                    <a:off x="3910" y="1970"/>
                    <a:ext cx="1534" cy="52"/>
                  </a:xfrm>
                  <a:custGeom>
                    <a:avLst/>
                    <a:gdLst>
                      <a:gd name="T0" fmla="*/ 0 w 1534"/>
                      <a:gd name="T1" fmla="*/ 52 h 52"/>
                      <a:gd name="T2" fmla="*/ 46 w 1534"/>
                      <a:gd name="T3" fmla="*/ 16 h 52"/>
                      <a:gd name="T4" fmla="*/ 250 w 1534"/>
                      <a:gd name="T5" fmla="*/ 4 h 52"/>
                      <a:gd name="T6" fmla="*/ 1534 w 1534"/>
                      <a:gd name="T7" fmla="*/ 0 h 52"/>
                      <a:gd name="T8" fmla="*/ 0 60000 65536"/>
                      <a:gd name="T9" fmla="*/ 0 60000 65536"/>
                      <a:gd name="T10" fmla="*/ 0 60000 65536"/>
                      <a:gd name="T11" fmla="*/ 0 60000 65536"/>
                      <a:gd name="T12" fmla="*/ 0 w 1534"/>
                      <a:gd name="T13" fmla="*/ 0 h 52"/>
                      <a:gd name="T14" fmla="*/ 1534 w 1534"/>
                      <a:gd name="T15" fmla="*/ 52 h 52"/>
                    </a:gdLst>
                    <a:ahLst/>
                    <a:cxnLst>
                      <a:cxn ang="T8">
                        <a:pos x="T0" y="T1"/>
                      </a:cxn>
                      <a:cxn ang="T9">
                        <a:pos x="T2" y="T3"/>
                      </a:cxn>
                      <a:cxn ang="T10">
                        <a:pos x="T4" y="T5"/>
                      </a:cxn>
                      <a:cxn ang="T11">
                        <a:pos x="T6" y="T7"/>
                      </a:cxn>
                    </a:cxnLst>
                    <a:rect l="T12" t="T13" r="T14" b="T15"/>
                    <a:pathLst>
                      <a:path w="1534" h="52">
                        <a:moveTo>
                          <a:pt x="0" y="52"/>
                        </a:moveTo>
                        <a:cubicBezTo>
                          <a:pt x="8" y="46"/>
                          <a:pt x="4" y="24"/>
                          <a:pt x="46" y="16"/>
                        </a:cubicBezTo>
                        <a:cubicBezTo>
                          <a:pt x="88" y="8"/>
                          <a:pt x="2" y="7"/>
                          <a:pt x="250" y="4"/>
                        </a:cubicBezTo>
                        <a:cubicBezTo>
                          <a:pt x="498" y="1"/>
                          <a:pt x="1267" y="1"/>
                          <a:pt x="1534" y="0"/>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54" name="Line 73"/>
                  <p:cNvSpPr>
                    <a:spLocks noChangeShapeType="1"/>
                  </p:cNvSpPr>
                  <p:nvPr>
                    <p:custDataLst>
                      <p:tags r:id="rId77"/>
                    </p:custDataLst>
                  </p:nvPr>
                </p:nvSpPr>
                <p:spPr bwMode="auto">
                  <a:xfrm>
                    <a:off x="3908" y="1166"/>
                    <a:ext cx="1296" cy="864"/>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Text Box 74"/>
                  <p:cNvSpPr txBox="1">
                    <a:spLocks noChangeArrowheads="1"/>
                  </p:cNvSpPr>
                  <p:nvPr>
                    <p:custDataLst>
                      <p:tags r:id="rId78"/>
                    </p:custDataLst>
                  </p:nvPr>
                </p:nvSpPr>
                <p:spPr bwMode="auto">
                  <a:xfrm>
                    <a:off x="5067" y="2028"/>
                    <a:ext cx="4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sz="2000" i="1">
                        <a:ea typeface="宋体" panose="02010600030101010101" pitchFamily="2" charset="-122"/>
                      </a:rPr>
                      <a:t>U</a:t>
                    </a:r>
                    <a:r>
                      <a:rPr kumimoji="1" lang="en-US" altLang="zh-CN" sz="2000" baseline="-25000">
                        <a:ea typeface="宋体" panose="02010600030101010101" pitchFamily="2" charset="-122"/>
                      </a:rPr>
                      <a:t>CEQ</a:t>
                    </a:r>
                    <a:endParaRPr kumimoji="1" lang="en-US" altLang="zh-CN" sz="2000">
                      <a:ea typeface="宋体" panose="02010600030101010101" pitchFamily="2" charset="-122"/>
                    </a:endParaRPr>
                  </a:p>
                </p:txBody>
              </p:sp>
              <p:sp>
                <p:nvSpPr>
                  <p:cNvPr id="56" name="Text Box 75"/>
                  <p:cNvSpPr txBox="1">
                    <a:spLocks noChangeArrowheads="1"/>
                  </p:cNvSpPr>
                  <p:nvPr>
                    <p:custDataLst>
                      <p:tags r:id="rId79"/>
                    </p:custDataLst>
                  </p:nvPr>
                </p:nvSpPr>
                <p:spPr bwMode="auto">
                  <a:xfrm>
                    <a:off x="5159" y="174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sz="2000">
                        <a:ea typeface="宋体" panose="02010600030101010101" pitchFamily="2" charset="-122"/>
                      </a:rPr>
                      <a:t>Q</a:t>
                    </a:r>
                    <a:endParaRPr kumimoji="1" lang="en-US" altLang="zh-CN" sz="2000">
                      <a:ea typeface="宋体" panose="02010600030101010101" pitchFamily="2" charset="-122"/>
                    </a:endParaRPr>
                  </a:p>
                </p:txBody>
              </p:sp>
              <p:sp>
                <p:nvSpPr>
                  <p:cNvPr id="57" name="Oval 76"/>
                  <p:cNvSpPr>
                    <a:spLocks noChangeArrowheads="1"/>
                  </p:cNvSpPr>
                  <p:nvPr>
                    <p:custDataLst>
                      <p:tags r:id="rId80"/>
                    </p:custDataLst>
                  </p:nvPr>
                </p:nvSpPr>
                <p:spPr bwMode="auto">
                  <a:xfrm>
                    <a:off x="5173" y="2001"/>
                    <a:ext cx="48" cy="48"/>
                  </a:xfrm>
                  <a:prstGeom prst="ellipse">
                    <a:avLst/>
                  </a:prstGeom>
                  <a:solidFill>
                    <a:srgbClr val="000066"/>
                  </a:solidFill>
                  <a:ln w="12700" cap="sq">
                    <a:solidFill>
                      <a:srgbClr val="000066"/>
                    </a:solidFill>
                    <a:round/>
                    <a:headEnd type="none" w="sm" len="sm"/>
                    <a:tailEnd type="none" w="sm" len="sm"/>
                  </a:ln>
                </p:spPr>
                <p:txBody>
                  <a:bodyPr wrap="none" anchor="ctr"/>
                  <a:lstStyle/>
                  <a:p>
                    <a:pPr algn="just">
                      <a:lnSpc>
                        <a:spcPct val="120000"/>
                      </a:lnSpc>
                      <a:spcBef>
                        <a:spcPct val="10000"/>
                      </a:spcBef>
                    </a:pPr>
                    <a:endParaRPr lang="zh-CN" altLang="en-US"/>
                  </a:p>
                </p:txBody>
              </p:sp>
              <p:sp>
                <p:nvSpPr>
                  <p:cNvPr id="61" name="Line 121"/>
                  <p:cNvSpPr>
                    <a:spLocks noChangeShapeType="1"/>
                  </p:cNvSpPr>
                  <p:nvPr>
                    <p:custDataLst>
                      <p:tags r:id="rId81"/>
                    </p:custDataLst>
                  </p:nvPr>
                </p:nvSpPr>
                <p:spPr bwMode="auto">
                  <a:xfrm>
                    <a:off x="3926" y="2305"/>
                    <a:ext cx="1555" cy="0"/>
                  </a:xfrm>
                  <a:prstGeom prst="line">
                    <a:avLst/>
                  </a:prstGeom>
                  <a:noFill/>
                  <a:ln w="28575">
                    <a:solidFill>
                      <a:schemeClr val="tx1"/>
                    </a:solidFill>
                    <a:rou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2" name="Line 122"/>
                  <p:cNvSpPr>
                    <a:spLocks noChangeAspect="1" noChangeShapeType="1"/>
                  </p:cNvSpPr>
                  <p:nvPr>
                    <p:custDataLst>
                      <p:tags r:id="rId82"/>
                    </p:custDataLst>
                  </p:nvPr>
                </p:nvSpPr>
                <p:spPr bwMode="auto">
                  <a:xfrm rot="5400000">
                    <a:off x="4928" y="2588"/>
                    <a:ext cx="560" cy="1"/>
                  </a:xfrm>
                  <a:prstGeom prst="line">
                    <a:avLst/>
                  </a:prstGeom>
                  <a:noFill/>
                  <a:ln w="28575">
                    <a:solidFill>
                      <a:schemeClr val="tx1"/>
                    </a:solidFill>
                    <a:rou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 name="Freeform 125"/>
                  <p:cNvSpPr/>
                  <p:nvPr>
                    <p:custDataLst>
                      <p:tags r:id="rId83"/>
                    </p:custDataLst>
                  </p:nvPr>
                </p:nvSpPr>
                <p:spPr bwMode="auto">
                  <a:xfrm flipH="1">
                    <a:off x="4023" y="2312"/>
                    <a:ext cx="1184" cy="209"/>
                  </a:xfrm>
                  <a:custGeom>
                    <a:avLst/>
                    <a:gdLst>
                      <a:gd name="T0" fmla="*/ 0 w 621"/>
                      <a:gd name="T1" fmla="*/ 0 h 276"/>
                      <a:gd name="T2" fmla="*/ 265 w 621"/>
                      <a:gd name="T3" fmla="*/ 15 h 276"/>
                      <a:gd name="T4" fmla="*/ 444 w 621"/>
                      <a:gd name="T5" fmla="*/ 39 h 276"/>
                      <a:gd name="T6" fmla="*/ 265 w 621"/>
                      <a:gd name="T7" fmla="*/ 66 h 276"/>
                      <a:gd name="T8" fmla="*/ 3 w 621"/>
                      <a:gd name="T9" fmla="*/ 83 h 276"/>
                      <a:gd name="T10" fmla="*/ 0 60000 65536"/>
                      <a:gd name="T11" fmla="*/ 0 60000 65536"/>
                      <a:gd name="T12" fmla="*/ 0 60000 65536"/>
                      <a:gd name="T13" fmla="*/ 0 60000 65536"/>
                      <a:gd name="T14" fmla="*/ 0 60000 65536"/>
                      <a:gd name="T15" fmla="*/ 0 w 621"/>
                      <a:gd name="T16" fmla="*/ 0 h 276"/>
                      <a:gd name="T17" fmla="*/ 621 w 621"/>
                      <a:gd name="T18" fmla="*/ 276 h 276"/>
                    </a:gdLst>
                    <a:ahLst/>
                    <a:cxnLst>
                      <a:cxn ang="T10">
                        <a:pos x="T0" y="T1"/>
                      </a:cxn>
                      <a:cxn ang="T11">
                        <a:pos x="T2" y="T3"/>
                      </a:cxn>
                      <a:cxn ang="T12">
                        <a:pos x="T4" y="T5"/>
                      </a:cxn>
                      <a:cxn ang="T13">
                        <a:pos x="T6" y="T7"/>
                      </a:cxn>
                      <a:cxn ang="T14">
                        <a:pos x="T8" y="T9"/>
                      </a:cxn>
                    </a:cxnLst>
                    <a:rect l="T15" t="T16" r="T17" b="T18"/>
                    <a:pathLst>
                      <a:path w="621" h="276">
                        <a:moveTo>
                          <a:pt x="0" y="0"/>
                        </a:moveTo>
                        <a:cubicBezTo>
                          <a:pt x="62" y="8"/>
                          <a:pt x="267" y="28"/>
                          <a:pt x="370" y="49"/>
                        </a:cubicBezTo>
                        <a:cubicBezTo>
                          <a:pt x="473" y="70"/>
                          <a:pt x="621" y="100"/>
                          <a:pt x="621" y="129"/>
                        </a:cubicBezTo>
                        <a:cubicBezTo>
                          <a:pt x="621" y="158"/>
                          <a:pt x="475" y="198"/>
                          <a:pt x="372" y="222"/>
                        </a:cubicBezTo>
                        <a:cubicBezTo>
                          <a:pt x="269" y="246"/>
                          <a:pt x="80" y="265"/>
                          <a:pt x="3" y="276"/>
                        </a:cubicBezTo>
                      </a:path>
                    </a:pathLst>
                  </a:cu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square">
                    <a:noAutofit/>
                  </a:bodyPr>
                  <a:lstStyle/>
                  <a:p>
                    <a:pPr algn="just">
                      <a:lnSpc>
                        <a:spcPct val="120000"/>
                      </a:lnSpc>
                      <a:spcBef>
                        <a:spcPct val="10000"/>
                      </a:spcBef>
                    </a:pPr>
                    <a:endParaRPr lang="zh-CN" altLang="en-US"/>
                  </a:p>
                </p:txBody>
              </p:sp>
              <p:sp>
                <p:nvSpPr>
                  <p:cNvPr id="71" name="Text Box 132"/>
                  <p:cNvSpPr txBox="1">
                    <a:spLocks noChangeArrowheads="1"/>
                  </p:cNvSpPr>
                  <p:nvPr>
                    <p:custDataLst>
                      <p:tags r:id="rId84"/>
                    </p:custDataLst>
                  </p:nvPr>
                </p:nvSpPr>
                <p:spPr bwMode="auto">
                  <a:xfrm>
                    <a:off x="5273" y="2222"/>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algn="just" eaLnBrk="1" hangingPunct="1">
                      <a:spcBef>
                        <a:spcPct val="50000"/>
                      </a:spcBef>
                    </a:pPr>
                    <a:r>
                      <a:rPr lang="en-US" altLang="zh-CN" sz="2800" i="1">
                        <a:solidFill>
                          <a:srgbClr val="FF0000"/>
                        </a:solidFill>
                        <a:ea typeface="宋体" panose="02010600030101010101" pitchFamily="2" charset="-122"/>
                      </a:rPr>
                      <a:t>u</a:t>
                    </a:r>
                    <a:r>
                      <a:rPr lang="en-US" altLang="zh-CN" sz="2800" baseline="-25000">
                        <a:solidFill>
                          <a:srgbClr val="FF0000"/>
                        </a:solidFill>
                        <a:ea typeface="宋体" panose="02010600030101010101" pitchFamily="2" charset="-122"/>
                      </a:rPr>
                      <a:t>o</a:t>
                    </a:r>
                    <a:endParaRPr lang="en-US" altLang="zh-CN" sz="2800">
                      <a:solidFill>
                        <a:srgbClr val="FF0000"/>
                      </a:solidFill>
                      <a:ea typeface="宋体" panose="02010600030101010101" pitchFamily="2" charset="-122"/>
                    </a:endParaRPr>
                  </a:p>
                </p:txBody>
              </p:sp>
              <p:sp>
                <p:nvSpPr>
                  <p:cNvPr id="72" name="Text Box 133"/>
                  <p:cNvSpPr txBox="1">
                    <a:spLocks noChangeArrowheads="1"/>
                  </p:cNvSpPr>
                  <p:nvPr>
                    <p:custDataLst>
                      <p:tags r:id="rId85"/>
                    </p:custDataLst>
                  </p:nvPr>
                </p:nvSpPr>
                <p:spPr bwMode="auto">
                  <a:xfrm>
                    <a:off x="3401" y="1124"/>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algn="just" eaLnBrk="1" hangingPunct="1">
                      <a:spcBef>
                        <a:spcPct val="50000"/>
                      </a:spcBef>
                    </a:pPr>
                    <a:r>
                      <a:rPr lang="en-US" altLang="zh-CN" sz="2800" i="1">
                        <a:solidFill>
                          <a:srgbClr val="FF0000"/>
                        </a:solidFill>
                        <a:ea typeface="宋体" panose="02010600030101010101" pitchFamily="2" charset="-122"/>
                      </a:rPr>
                      <a:t>i</a:t>
                    </a:r>
                    <a:r>
                      <a:rPr lang="en-US" altLang="zh-CN" sz="2800" baseline="-25000">
                        <a:solidFill>
                          <a:srgbClr val="FF0000"/>
                        </a:solidFill>
                        <a:ea typeface="宋体" panose="02010600030101010101" pitchFamily="2" charset="-122"/>
                      </a:rPr>
                      <a:t>o</a:t>
                    </a:r>
                    <a:endParaRPr lang="en-US" altLang="zh-CN" sz="2800">
                      <a:solidFill>
                        <a:srgbClr val="FF0000"/>
                      </a:solidFill>
                      <a:ea typeface="宋体" panose="02010600030101010101" pitchFamily="2" charset="-122"/>
                    </a:endParaRPr>
                  </a:p>
                </p:txBody>
              </p:sp>
            </p:grpSp>
            <p:sp>
              <p:nvSpPr>
                <p:cNvPr id="73" name="Rectangle 3"/>
                <p:cNvSpPr>
                  <a:spLocks noGrp="1" noChangeArrowheads="1"/>
                </p:cNvSpPr>
                <p:nvPr>
                  <p:custDataLst>
                    <p:tags r:id="rId86"/>
                  </p:custDataLst>
                </p:nvPr>
              </p:nvSpPr>
              <p:spPr>
                <a:xfrm>
                  <a:off x="5598" y="9822"/>
                  <a:ext cx="2984" cy="597"/>
                </a:xfrm>
                <a:prstGeom prst="rect">
                  <a:avLst/>
                </a:prstGeom>
                <a:noFill/>
                <a:ln>
                  <a:noFill/>
                </a:ln>
                <a:effec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Font typeface="Wingdings" panose="05000000000000000000" pitchFamily="2" charset="2"/>
                    <a:buChar char="n"/>
                    <a:defRPr sz="2800" b="1" baseline="0">
                      <a:solidFill>
                        <a:schemeClr val="tx2"/>
                      </a:solidFill>
                      <a:latin typeface="Times New Roman" panose="02020603050405020304" pitchFamily="18" charset="0"/>
                      <a:ea typeface="+mn-ea"/>
                      <a:cs typeface="+mn-cs"/>
                    </a:defRPr>
                  </a:lvl1pPr>
                  <a:lvl2pPr marL="742950" indent="-285750" algn="l" rtl="0" eaLnBrk="1" fontAlgn="base" hangingPunct="1">
                    <a:spcBef>
                      <a:spcPct val="20000"/>
                    </a:spcBef>
                    <a:spcAft>
                      <a:spcPct val="0"/>
                    </a:spcAft>
                    <a:buSzPct val="100000"/>
                    <a:buFont typeface="Wingdings" panose="05000000000000000000" pitchFamily="2" charset="2"/>
                    <a:buChar char="u"/>
                    <a:defRPr sz="2800" b="1" baseline="0">
                      <a:solidFill>
                        <a:schemeClr val="tx2"/>
                      </a:solidFill>
                      <a:latin typeface="Times New Roman" panose="02020603050405020304" pitchFamily="18" charset="0"/>
                    </a:defRPr>
                  </a:lvl2pPr>
                  <a:lvl3pPr marL="1143000" indent="-228600" algn="l" rtl="0" eaLnBrk="1" fontAlgn="base" hangingPunct="1">
                    <a:spcBef>
                      <a:spcPct val="20000"/>
                    </a:spcBef>
                    <a:spcAft>
                      <a:spcPct val="0"/>
                    </a:spcAft>
                    <a:buFont typeface="Wingdings" panose="05000000000000000000" pitchFamily="2" charset="2"/>
                    <a:buChar char="Ø"/>
                    <a:defRPr sz="2400" b="1" baseline="0">
                      <a:solidFill>
                        <a:schemeClr val="tx2"/>
                      </a:solidFill>
                      <a:latin typeface="Times New Roman" panose="02020603050405020304" pitchFamily="18" charset="0"/>
                    </a:defRPr>
                  </a:lvl3pPr>
                  <a:lvl4pPr marL="1600200" indent="-228600" algn="l" rtl="0" eaLnBrk="1" fontAlgn="base" hangingPunct="1">
                    <a:spcBef>
                      <a:spcPct val="20000"/>
                    </a:spcBef>
                    <a:spcAft>
                      <a:spcPct val="0"/>
                    </a:spcAft>
                    <a:buSzPct val="60000"/>
                    <a:buFont typeface="Wingdings 2" panose="05020102010507070707" pitchFamily="18" charset="2"/>
                    <a:buChar char=""/>
                    <a:defRPr sz="2000" b="1">
                      <a:solidFill>
                        <a:schemeClr val="tx2"/>
                      </a:solidFill>
                      <a:latin typeface="+mn-lt"/>
                    </a:defRPr>
                  </a:lvl4pPr>
                  <a:lvl5pPr marL="2057400" indent="-228600" algn="l" rtl="0" eaLnBrk="1" fontAlgn="base" hangingPunct="1">
                    <a:spcBef>
                      <a:spcPct val="20000"/>
                    </a:spcBef>
                    <a:spcAft>
                      <a:spcPct val="0"/>
                    </a:spcAft>
                    <a:buFont typeface="Wingdings" panose="05000000000000000000" pitchFamily="2" charset="2"/>
                    <a:buChar char="§"/>
                    <a:defRPr sz="2000" b="1">
                      <a:solidFill>
                        <a:schemeClr val="tx2"/>
                      </a:solidFill>
                      <a:latin typeface="+mn-lt"/>
                    </a:defRPr>
                  </a:lvl5pPr>
                  <a:lvl6pPr marL="2514600" indent="-228600" algn="l" rtl="0" eaLnBrk="1" fontAlgn="base" hangingPunct="1">
                    <a:spcBef>
                      <a:spcPct val="20000"/>
                    </a:spcBef>
                    <a:spcAft>
                      <a:spcPct val="0"/>
                    </a:spcAft>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Font typeface="Wingdings" panose="05000000000000000000" pitchFamily="2" charset="2"/>
                    <a:buChar char="§"/>
                    <a:defRPr sz="2000">
                      <a:solidFill>
                        <a:schemeClr val="tx1"/>
                      </a:solidFill>
                      <a:latin typeface="+mn-lt"/>
                    </a:defRPr>
                  </a:lvl9pPr>
                </a:lstStyle>
                <a:p>
                  <a:pPr eaLnBrk="1" hangingPunct="1">
                    <a:buFont typeface="Wingdings" panose="05000000000000000000" pitchFamily="2" charset="2"/>
                    <a:buNone/>
                  </a:pPr>
                  <a:r>
                    <a:rPr lang="zh-CN" altLang="en-US" sz="2400" dirty="0">
                      <a:solidFill>
                        <a:srgbClr val="0000FF"/>
                      </a:solidFill>
                      <a:ea typeface="宋体" panose="02010600030101010101" pitchFamily="2" charset="-122"/>
                    </a:rPr>
                    <a:t>乙类放大</a:t>
                  </a:r>
                  <a:endParaRPr lang="zh-CN" altLang="en-US" sz="2400" dirty="0">
                    <a:solidFill>
                      <a:srgbClr val="0000FF"/>
                    </a:solidFill>
                    <a:ea typeface="宋体" panose="02010600030101010101" pitchFamily="2" charset="-122"/>
                  </a:endParaRPr>
                </a:p>
              </p:txBody>
            </p:sp>
          </p:grpSp>
          <p:grpSp>
            <p:nvGrpSpPr>
              <p:cNvPr id="84" name="组合 83"/>
              <p:cNvGrpSpPr/>
              <p:nvPr/>
            </p:nvGrpSpPr>
            <p:grpSpPr>
              <a:xfrm>
                <a:off x="7341" y="6393"/>
                <a:ext cx="924" cy="3174"/>
                <a:chOff x="3204" y="2777"/>
                <a:chExt cx="924" cy="3174"/>
              </a:xfrm>
            </p:grpSpPr>
            <p:sp>
              <p:nvSpPr>
                <p:cNvPr id="85" name="Line 72"/>
                <p:cNvSpPr>
                  <a:spLocks noChangeShapeType="1"/>
                </p:cNvSpPr>
                <p:nvPr>
                  <p:custDataLst>
                    <p:tags r:id="rId87"/>
                  </p:custDataLst>
                </p:nvPr>
              </p:nvSpPr>
              <p:spPr bwMode="auto">
                <a:xfrm>
                  <a:off x="3292" y="2777"/>
                  <a:ext cx="0" cy="3175"/>
                </a:xfrm>
                <a:prstGeom prst="line">
                  <a:avLst/>
                </a:prstGeom>
                <a:noFill/>
                <a:ln w="28575">
                  <a:solidFill>
                    <a:srgbClr val="0000FF"/>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Text Box 74"/>
                <p:cNvSpPr txBox="1">
                  <a:spLocks noChangeArrowheads="1"/>
                </p:cNvSpPr>
                <p:nvPr>
                  <p:custDataLst>
                    <p:tags r:id="rId88"/>
                  </p:custDataLst>
                </p:nvPr>
              </p:nvSpPr>
              <p:spPr bwMode="auto">
                <a:xfrm>
                  <a:off x="3204" y="4727"/>
                  <a:ext cx="924"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anose="02020603050405020304" pitchFamily="18" charset="0"/>
                      <a:ea typeface="楷体_GB2312" panose="02010600030101010101" pitchFamily="49" charset="-122"/>
                    </a:defRPr>
                  </a:lvl1pPr>
                  <a:lvl2pPr marL="742950" indent="-285750" eaLnBrk="0" hangingPunct="0">
                    <a:defRPr sz="2400" b="1">
                      <a:solidFill>
                        <a:schemeClr val="tx1"/>
                      </a:solidFill>
                      <a:latin typeface="Times New Roman" panose="02020603050405020304" pitchFamily="18" charset="0"/>
                      <a:ea typeface="楷体_GB2312" panose="02010600030101010101" pitchFamily="49" charset="-122"/>
                    </a:defRPr>
                  </a:lvl2pPr>
                  <a:lvl3pPr marL="1143000" indent="-228600" eaLnBrk="0" hangingPunct="0">
                    <a:defRPr sz="2400" b="1">
                      <a:solidFill>
                        <a:schemeClr val="tx1"/>
                      </a:solidFill>
                      <a:latin typeface="Times New Roman" panose="02020603050405020304" pitchFamily="18" charset="0"/>
                      <a:ea typeface="楷体_GB2312" panose="02010600030101010101" pitchFamily="49" charset="-122"/>
                    </a:defRPr>
                  </a:lvl3pPr>
                  <a:lvl4pPr marL="1600200" indent="-228600" eaLnBrk="0" hangingPunct="0">
                    <a:defRPr sz="2400" b="1">
                      <a:solidFill>
                        <a:schemeClr val="tx1"/>
                      </a:solidFill>
                      <a:latin typeface="Times New Roman" panose="02020603050405020304" pitchFamily="18" charset="0"/>
                      <a:ea typeface="楷体_GB2312" panose="02010600030101010101" pitchFamily="49" charset="-122"/>
                    </a:defRPr>
                  </a:lvl4pPr>
                  <a:lvl5pPr marL="2057400" indent="-228600" eaLnBrk="0" hangingPunct="0">
                    <a:defRPr sz="2400" b="1">
                      <a:solidFill>
                        <a:schemeClr val="tx1"/>
                      </a:solidFill>
                      <a:latin typeface="Times New Roman" panose="02020603050405020304" pitchFamily="18" charset="0"/>
                      <a:ea typeface="楷体_GB2312" panose="02010600030101010101" pitchFamily="49"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楷体_GB2312" panose="02010600030101010101" pitchFamily="49" charset="-122"/>
                    </a:defRPr>
                  </a:lvl9pPr>
                </a:lstStyle>
                <a:p>
                  <a:pPr eaLnBrk="1" hangingPunct="1"/>
                  <a:r>
                    <a:rPr kumimoji="1" lang="en-US" altLang="zh-CN" sz="1600" i="1">
                      <a:solidFill>
                        <a:srgbClr val="0000FF"/>
                      </a:solidFill>
                      <a:ea typeface="宋体" panose="02010600030101010101" pitchFamily="2" charset="-122"/>
                    </a:rPr>
                    <a:t>U</a:t>
                  </a:r>
                  <a:r>
                    <a:rPr kumimoji="1" lang="en-US" altLang="zh-CN" sz="1600" baseline="-25000">
                      <a:solidFill>
                        <a:srgbClr val="0000FF"/>
                      </a:solidFill>
                      <a:ea typeface="宋体" panose="02010600030101010101" pitchFamily="2" charset="-122"/>
                    </a:rPr>
                    <a:t>CES</a:t>
                  </a:r>
                  <a:endParaRPr kumimoji="1" lang="en-US" altLang="zh-CN" sz="1600" baseline="-25000">
                    <a:solidFill>
                      <a:srgbClr val="0000FF"/>
                    </a:solidFill>
                    <a:ea typeface="宋体" panose="02010600030101010101" pitchFamily="2" charset="-122"/>
                  </a:endParaRPr>
                </a:p>
              </p:txBody>
            </p:sp>
          </p:grpSp>
        </p:grpSp>
        <p:grpSp>
          <p:nvGrpSpPr>
            <p:cNvPr id="92" name="组合 91"/>
            <p:cNvGrpSpPr/>
            <p:nvPr/>
          </p:nvGrpSpPr>
          <p:grpSpPr>
            <a:xfrm flipH="1">
              <a:off x="5240" y="5867"/>
              <a:ext cx="1720" cy="2494"/>
              <a:chOff x="4788" y="5867"/>
              <a:chExt cx="1720" cy="2494"/>
            </a:xfrm>
          </p:grpSpPr>
          <p:sp>
            <p:nvSpPr>
              <p:cNvPr id="89" name="Line 123"/>
              <p:cNvSpPr>
                <a:spLocks noChangeShapeType="1"/>
              </p:cNvSpPr>
              <p:nvPr>
                <p:custDataLst>
                  <p:tags r:id="rId89"/>
                </p:custDataLst>
              </p:nvPr>
            </p:nvSpPr>
            <p:spPr bwMode="auto">
              <a:xfrm flipV="1">
                <a:off x="6486" y="5867"/>
                <a:ext cx="23" cy="2495"/>
              </a:xfrm>
              <a:prstGeom prst="line">
                <a:avLst/>
              </a:prstGeom>
              <a:noFill/>
              <a:ln w="28575">
                <a:solidFill>
                  <a:schemeClr val="tx1"/>
                </a:solidFill>
                <a:round/>
                <a:tailEnd type="arrow" w="med" len="med"/>
              </a:ln>
              <a:extLst>
                <a:ext uri="{909E8E84-426E-40DD-AFC4-6F175D3DCCD1}">
                  <a14:hiddenFill xmlns:a14="http://schemas.microsoft.com/office/drawing/2010/main">
                    <a:noFill/>
                  </a14:hiddenFill>
                </a:ext>
              </a:extLst>
            </p:spPr>
            <p:txBody>
              <a:bodyPr wrap="none">
                <a:spAutoFit/>
              </a:bodyPr>
              <a:p>
                <a:endParaRPr lang="zh-CN" altLang="en-US"/>
              </a:p>
            </p:txBody>
          </p:sp>
          <p:sp>
            <p:nvSpPr>
              <p:cNvPr id="90" name="Line 124"/>
              <p:cNvSpPr>
                <a:spLocks noChangeShapeType="1"/>
              </p:cNvSpPr>
              <p:nvPr>
                <p:custDataLst>
                  <p:tags r:id="rId90"/>
                </p:custDataLst>
              </p:nvPr>
            </p:nvSpPr>
            <p:spPr bwMode="auto">
              <a:xfrm flipH="1">
                <a:off x="4788" y="8312"/>
                <a:ext cx="1703" cy="0"/>
              </a:xfrm>
              <a:prstGeom prst="line">
                <a:avLst/>
              </a:prstGeom>
              <a:noFill/>
              <a:ln w="28575">
                <a:solidFill>
                  <a:schemeClr val="tx1"/>
                </a:solidFill>
                <a:round/>
                <a:tailEnd type="arrow" w="med" len="med"/>
              </a:ln>
              <a:extLst>
                <a:ext uri="{909E8E84-426E-40DD-AFC4-6F175D3DCCD1}">
                  <a14:hiddenFill xmlns:a14="http://schemas.microsoft.com/office/drawing/2010/main">
                    <a:noFill/>
                  </a14:hiddenFill>
                </a:ext>
              </a:extLst>
            </p:spPr>
            <p:txBody>
              <a:bodyPr>
                <a:spAutoFit/>
              </a:bodyPr>
              <a:p>
                <a:endParaRPr lang="zh-CN" altLang="en-US"/>
              </a:p>
            </p:txBody>
          </p:sp>
          <p:sp>
            <p:nvSpPr>
              <p:cNvPr id="91" name="Freeform 130"/>
              <p:cNvSpPr/>
              <p:nvPr>
                <p:custDataLst>
                  <p:tags r:id="rId91"/>
                </p:custDataLst>
              </p:nvPr>
            </p:nvSpPr>
            <p:spPr bwMode="auto">
              <a:xfrm rot="5400000" flipH="1">
                <a:off x="5035" y="6935"/>
                <a:ext cx="2188" cy="570"/>
              </a:xfrm>
              <a:custGeom>
                <a:avLst/>
                <a:gdLst>
                  <a:gd name="T0" fmla="*/ 0 w 621"/>
                  <a:gd name="T1" fmla="*/ 0 h 276"/>
                  <a:gd name="T2" fmla="*/ 265 w 621"/>
                  <a:gd name="T3" fmla="*/ 15 h 276"/>
                  <a:gd name="T4" fmla="*/ 444 w 621"/>
                  <a:gd name="T5" fmla="*/ 39 h 276"/>
                  <a:gd name="T6" fmla="*/ 265 w 621"/>
                  <a:gd name="T7" fmla="*/ 66 h 276"/>
                  <a:gd name="T8" fmla="*/ 3 w 621"/>
                  <a:gd name="T9" fmla="*/ 83 h 276"/>
                  <a:gd name="T10" fmla="*/ 0 60000 65536"/>
                  <a:gd name="T11" fmla="*/ 0 60000 65536"/>
                  <a:gd name="T12" fmla="*/ 0 60000 65536"/>
                  <a:gd name="T13" fmla="*/ 0 60000 65536"/>
                  <a:gd name="T14" fmla="*/ 0 60000 65536"/>
                  <a:gd name="T15" fmla="*/ 0 w 621"/>
                  <a:gd name="T16" fmla="*/ 0 h 276"/>
                  <a:gd name="T17" fmla="*/ 621 w 621"/>
                  <a:gd name="T18" fmla="*/ 276 h 276"/>
                </a:gdLst>
                <a:ahLst/>
                <a:cxnLst>
                  <a:cxn ang="T10">
                    <a:pos x="T0" y="T1"/>
                  </a:cxn>
                  <a:cxn ang="T11">
                    <a:pos x="T2" y="T3"/>
                  </a:cxn>
                  <a:cxn ang="T12">
                    <a:pos x="T4" y="T5"/>
                  </a:cxn>
                  <a:cxn ang="T13">
                    <a:pos x="T6" y="T7"/>
                  </a:cxn>
                  <a:cxn ang="T14">
                    <a:pos x="T8" y="T9"/>
                  </a:cxn>
                </a:cxnLst>
                <a:rect l="T15" t="T16" r="T17" b="T18"/>
                <a:pathLst>
                  <a:path w="621" h="276">
                    <a:moveTo>
                      <a:pt x="0" y="0"/>
                    </a:moveTo>
                    <a:cubicBezTo>
                      <a:pt x="62" y="8"/>
                      <a:pt x="267" y="28"/>
                      <a:pt x="370" y="49"/>
                    </a:cubicBezTo>
                    <a:cubicBezTo>
                      <a:pt x="473" y="70"/>
                      <a:pt x="621" y="100"/>
                      <a:pt x="621" y="129"/>
                    </a:cubicBezTo>
                    <a:cubicBezTo>
                      <a:pt x="621" y="158"/>
                      <a:pt x="475" y="198"/>
                      <a:pt x="372" y="222"/>
                    </a:cubicBezTo>
                    <a:cubicBezTo>
                      <a:pt x="269" y="246"/>
                      <a:pt x="80" y="265"/>
                      <a:pt x="3" y="276"/>
                    </a:cubicBezTo>
                  </a:path>
                </a:pathLst>
              </a:cu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square">
                <a:noAutofit/>
              </a:bodyPr>
              <a:p>
                <a:pPr algn="just">
                  <a:lnSpc>
                    <a:spcPct val="120000"/>
                  </a:lnSpc>
                  <a:spcBef>
                    <a:spcPct val="10000"/>
                  </a:spcBef>
                </a:pPr>
                <a:endParaRPr lang="zh-CN" altLang="en-US"/>
              </a:p>
            </p:txBody>
          </p:sp>
        </p:grpSp>
      </p:grpSp>
      <p:sp>
        <p:nvSpPr>
          <p:cNvPr id="27657" name="线形标注 2 27656"/>
          <p:cNvSpPr/>
          <p:nvPr>
            <p:custDataLst>
              <p:tags r:id="rId92"/>
            </p:custDataLst>
          </p:nvPr>
        </p:nvSpPr>
        <p:spPr>
          <a:xfrm>
            <a:off x="7550785" y="5661025"/>
            <a:ext cx="1136015" cy="464820"/>
          </a:xfrm>
          <a:prstGeom prst="borderCallout2">
            <a:avLst>
              <a:gd name="adj1" fmla="val 46554"/>
              <a:gd name="adj2" fmla="val -4839"/>
              <a:gd name="adj3" fmla="val -5191"/>
              <a:gd name="adj4" fmla="val -18334"/>
              <a:gd name="adj5" fmla="val -93989"/>
              <a:gd name="adj6" fmla="val -69759"/>
            </a:avLst>
          </a:prstGeom>
          <a:solidFill>
            <a:srgbClr val="FFFF00"/>
          </a:solidFill>
          <a:ln w="9525" cap="flat" cmpd="sng">
            <a:solidFill>
              <a:srgbClr val="FF6600"/>
            </a:solidFill>
            <a:prstDash val="solid"/>
            <a:miter/>
            <a:headEnd type="none" w="med" len="med"/>
            <a:tailEnd type="none" w="med" len="med"/>
          </a:ln>
        </p:spPr>
        <p:txBody>
          <a:bodyPr/>
          <a:p>
            <a:pPr algn="ctr" eaLnBrk="0" hangingPunct="0"/>
            <a:r>
              <a:rPr lang="zh-CN" altLang="en-US" sz="2400" b="1" dirty="0">
                <a:solidFill>
                  <a:srgbClr val="000000"/>
                </a:solidFill>
                <a:latin typeface="Times New Roman" panose="02020603050405020304" pitchFamily="18" charset="0"/>
                <a:cs typeface="Times New Roman" panose="02020603050405020304" pitchFamily="18" charset="0"/>
              </a:rPr>
              <a:t>截止区</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pic>
        <p:nvPicPr>
          <p:cNvPr id="35" name="图片 34"/>
          <p:cNvPicPr>
            <a:picLocks noChangeAspect="1"/>
          </p:cNvPicPr>
          <p:nvPr>
            <p:custDataLst>
              <p:tags r:id="rId93"/>
            </p:custDataLst>
          </p:nvPr>
        </p:nvPicPr>
        <p:blipFill>
          <a:blip r:embed="rId94"/>
          <a:srcRect r="21584" b="-9927"/>
          <a:stretch>
            <a:fillRect/>
          </a:stretch>
        </p:blipFill>
        <p:spPr>
          <a:xfrm rot="10800000">
            <a:off x="192405" y="5805805"/>
            <a:ext cx="1026160" cy="520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57"/>
                                        </p:tgtEl>
                                        <p:attrNameLst>
                                          <p:attrName>style.visibility</p:attrName>
                                        </p:attrNameLst>
                                      </p:cBhvr>
                                      <p:to>
                                        <p:strVal val="visible"/>
                                      </p:to>
                                    </p:set>
                                    <p:animEffect transition="in" filter="blinds(horizontal)">
                                      <p:cBhvr>
                                        <p:cTn id="7" dur="500"/>
                                        <p:tgtEl>
                                          <p:spTgt spid="2765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blinds(horizontal)">
                                      <p:cBhvr>
                                        <p:cTn id="12" dur="500"/>
                                        <p:tgtEl>
                                          <p:spTgt spid="9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linds(horizont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linds(horizontal)">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blinds(horizontal)">
                                      <p:cBhvr>
                                        <p:cTn id="2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7"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177"/>
          <p:cNvSpPr txBox="1"/>
          <p:nvPr/>
        </p:nvSpPr>
        <p:spPr>
          <a:xfrm>
            <a:off x="456608" y="1628800"/>
            <a:ext cx="7226424" cy="4004310"/>
          </a:xfrm>
          <a:prstGeom prst="rect">
            <a:avLst/>
          </a:prstGeom>
          <a:noFill/>
          <a:ln w="12700">
            <a:noFill/>
          </a:ln>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9pP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endParaRPr>
          </a:p>
          <a:p>
            <a:pPr marL="0" marR="0" lvl="0" indent="0" algn="just" defTabSz="914400" rtl="0" eaLnBrk="0" fontAlgn="base" latinLnBrk="0" hangingPunct="0">
              <a:lnSpc>
                <a:spcPct val="12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三极管根据导通时间可分为如下四个状态</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endParaRPr>
          </a:p>
          <a:p>
            <a:pPr marL="0" marR="0" lvl="0" indent="0" algn="just" defTabSz="914400" rtl="0" eaLnBrk="0" fontAlgn="base" latinLnBrk="0" hangingPunct="0">
              <a:lnSpc>
                <a:spcPct val="12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     </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endParaRPr>
          </a:p>
          <a:p>
            <a:pPr marL="0" marR="0" lvl="0" indent="0" algn="just" defTabSz="914400" rtl="0" eaLnBrk="0" fontAlgn="base" latinLnBrk="0" hangingPunct="0">
              <a:lnSpc>
                <a:spcPct val="12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        </a:t>
            </a: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甲类</a:t>
            </a:r>
            <a:r>
              <a:rPr kumimoji="0" lang="en-US" altLang="zh-CN"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a:t>
            </a: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三极管</a:t>
            </a:r>
            <a:r>
              <a:rPr kumimoji="0" lang="en-US" altLang="zh-CN"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360</a:t>
            </a:r>
            <a:r>
              <a:rPr kumimoji="0" lang="en-US" altLang="zh-CN" sz="2800" b="1" i="0" u="none" strike="noStrike" kern="1200" cap="none" spc="0" normalizeH="0" baseline="0" noProof="0" dirty="0">
                <a:ln>
                  <a:noFill/>
                </a:ln>
                <a:solidFill>
                  <a:srgbClr val="0000FF"/>
                </a:solidFill>
                <a:effectLst/>
                <a:uLnTx/>
                <a:uFillTx/>
                <a:latin typeface="宋体" panose="02010600030101010101" pitchFamily="2" charset="-122"/>
                <a:ea typeface="宋体" panose="02010600030101010101" pitchFamily="2" charset="-122"/>
              </a:rPr>
              <a:t>°</a:t>
            </a: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导电；</a:t>
            </a:r>
            <a:endPar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endParaRPr>
          </a:p>
          <a:p>
            <a:pPr marL="0" marR="0" lvl="0" indent="0" algn="just" defTabSz="914400" rtl="0" eaLnBrk="0" fontAlgn="base" latinLnBrk="0" hangingPunct="0">
              <a:lnSpc>
                <a:spcPct val="12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        甲乙类</a:t>
            </a:r>
            <a:r>
              <a:rPr kumimoji="0" lang="en-US" altLang="zh-CN"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a:t>
            </a: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三极管</a:t>
            </a:r>
            <a:r>
              <a:rPr kumimoji="0" lang="en-US" altLang="zh-CN"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180</a:t>
            </a:r>
            <a:r>
              <a:rPr kumimoji="0" lang="en-US" altLang="zh-CN" sz="2800" b="1" i="0" u="none" strike="noStrike" kern="1200" cap="none" spc="0" normalizeH="0" baseline="0" noProof="0" dirty="0">
                <a:ln>
                  <a:noFill/>
                </a:ln>
                <a:solidFill>
                  <a:srgbClr val="0000FF"/>
                </a:solidFill>
                <a:effectLst/>
                <a:uLnTx/>
                <a:uFillTx/>
                <a:latin typeface="宋体" panose="02010600030101010101" pitchFamily="2" charset="-122"/>
                <a:ea typeface="宋体" panose="02010600030101010101" pitchFamily="2" charset="-122"/>
              </a:rPr>
              <a:t>°</a:t>
            </a:r>
            <a:r>
              <a:rPr kumimoji="0" lang="zh-CN" altLang="en-US" sz="2800" b="1" i="0" u="none" strike="noStrike" kern="1200" cap="none" spc="0" normalizeH="0" baseline="0" noProof="0" dirty="0">
                <a:ln>
                  <a:noFill/>
                </a:ln>
                <a:solidFill>
                  <a:srgbClr val="0000FF"/>
                </a:solidFill>
                <a:effectLst/>
                <a:uLnTx/>
                <a:uFillTx/>
                <a:latin typeface="宋体" panose="02010600030101010101" pitchFamily="2" charset="-122"/>
                <a:ea typeface="宋体" panose="02010600030101010101" pitchFamily="2" charset="-122"/>
              </a:rPr>
              <a:t>～</a:t>
            </a:r>
            <a:r>
              <a:rPr kumimoji="0" lang="en-US" altLang="zh-CN" sz="2800" b="1" i="0" u="none" strike="noStrike" kern="1200" cap="none" spc="0" normalizeH="0" baseline="0" noProof="0" dirty="0">
                <a:ln>
                  <a:noFill/>
                </a:ln>
                <a:solidFill>
                  <a:srgbClr val="0000FF"/>
                </a:solidFill>
                <a:effectLst/>
                <a:uLnTx/>
                <a:uFillTx/>
                <a:latin typeface="宋体" panose="02010600030101010101" pitchFamily="2" charset="-122"/>
                <a:ea typeface="宋体" panose="02010600030101010101" pitchFamily="2" charset="-122"/>
              </a:rPr>
              <a:t> </a:t>
            </a:r>
            <a:r>
              <a:rPr kumimoji="0" lang="en-US" altLang="zh-CN"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360</a:t>
            </a:r>
            <a:r>
              <a:rPr kumimoji="0" lang="en-US" altLang="zh-CN" sz="2800" b="1" i="0" u="none" strike="noStrike" kern="1200" cap="none" spc="0" normalizeH="0" baseline="0" noProof="0" dirty="0">
                <a:ln>
                  <a:noFill/>
                </a:ln>
                <a:solidFill>
                  <a:srgbClr val="0000FF"/>
                </a:solidFill>
                <a:effectLst/>
                <a:uLnTx/>
                <a:uFillTx/>
                <a:latin typeface="宋体" panose="02010600030101010101" pitchFamily="2" charset="-122"/>
                <a:ea typeface="宋体" panose="02010600030101010101" pitchFamily="2" charset="-122"/>
              </a:rPr>
              <a:t>°</a:t>
            </a: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导电</a:t>
            </a:r>
            <a:endPar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endParaRPr>
          </a:p>
          <a:p>
            <a:pPr marL="0" marR="0" lvl="0" indent="0" algn="just" defTabSz="914400" rtl="0" eaLnBrk="0" fontAlgn="base" latinLnBrk="0" hangingPunct="0">
              <a:lnSpc>
                <a:spcPct val="12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        乙类</a:t>
            </a:r>
            <a:r>
              <a:rPr kumimoji="0" lang="en-US" altLang="zh-CN"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a:t>
            </a: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三极管</a:t>
            </a:r>
            <a:r>
              <a:rPr kumimoji="0" lang="en-US" altLang="zh-CN"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180</a:t>
            </a:r>
            <a:r>
              <a:rPr kumimoji="0" lang="en-US" altLang="zh-CN" sz="2800" b="1" i="0" u="none" strike="noStrike" kern="1200" cap="none" spc="0" normalizeH="0" baseline="0" noProof="0" dirty="0">
                <a:ln>
                  <a:noFill/>
                </a:ln>
                <a:solidFill>
                  <a:srgbClr val="0000FF"/>
                </a:solidFill>
                <a:effectLst/>
                <a:uLnTx/>
                <a:uFillTx/>
                <a:latin typeface="宋体" panose="02010600030101010101" pitchFamily="2" charset="-122"/>
                <a:ea typeface="宋体" panose="02010600030101010101" pitchFamily="2" charset="-122"/>
              </a:rPr>
              <a:t>°</a:t>
            </a: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导电</a:t>
            </a:r>
            <a:endPar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endParaRPr>
          </a:p>
          <a:p>
            <a:pPr marL="0" marR="0" lvl="0" indent="0" algn="just" defTabSz="914400" rtl="0" eaLnBrk="0" fontAlgn="base" latinLnBrk="0" hangingPunct="0">
              <a:lnSpc>
                <a:spcPct val="12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        丙类</a:t>
            </a:r>
            <a:r>
              <a:rPr kumimoji="0" lang="en-US" altLang="zh-CN"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a:t>
            </a: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三极管</a:t>
            </a:r>
            <a:r>
              <a:rPr kumimoji="0" lang="en-US" altLang="zh-CN"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 &lt; 180</a:t>
            </a:r>
            <a:r>
              <a:rPr kumimoji="0" lang="en-US" altLang="zh-CN" sz="2800" b="1" i="0" u="none" strike="noStrike" kern="1200" cap="none" spc="0" normalizeH="0" baseline="0" noProof="0" dirty="0">
                <a:ln>
                  <a:noFill/>
                </a:ln>
                <a:solidFill>
                  <a:srgbClr val="0000FF"/>
                </a:solidFill>
                <a:effectLst/>
                <a:uLnTx/>
                <a:uFillTx/>
                <a:latin typeface="宋体" panose="02010600030101010101" pitchFamily="2" charset="-122"/>
                <a:ea typeface="宋体" panose="02010600030101010101" pitchFamily="2" charset="-122"/>
              </a:rPr>
              <a:t>°</a:t>
            </a:r>
            <a:r>
              <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rPr>
              <a:t>导电</a:t>
            </a:r>
            <a:endPar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endParaRPr>
          </a:p>
          <a:p>
            <a:pPr marL="0" marR="0" lvl="0" indent="0" algn="just" defTabSz="914400" rtl="0" eaLnBrk="0" fontAlgn="base" latinLnBrk="0" hangingPunct="0">
              <a:lnSpc>
                <a:spcPct val="120000"/>
              </a:lnSpc>
              <a:spcBef>
                <a:spcPct val="0"/>
              </a:spcBef>
              <a:spcAft>
                <a:spcPct val="0"/>
              </a:spcAft>
              <a:buClrTx/>
              <a:buSzTx/>
              <a:buFontTx/>
              <a:buNone/>
              <a:defRPr/>
            </a:pPr>
            <a:endParaRPr kumimoji="0" lang="zh-CN" altLang="en-US" sz="2800" b="1" i="0" u="none" strike="noStrike" kern="1200" cap="none" spc="0" normalizeH="0" baseline="0" noProof="0" dirty="0">
              <a:ln>
                <a:noFill/>
              </a:ln>
              <a:solidFill>
                <a:srgbClr val="0000FF"/>
              </a:solidFill>
              <a:effectLst/>
              <a:uLnTx/>
              <a:uFillTx/>
              <a:latin typeface="Times New Roman" panose="02020603050405020304" pitchFamily="18" charset="-52"/>
              <a:ea typeface="宋体" panose="02010600030101010101" pitchFamily="2" charset="-122"/>
            </a:endParaRPr>
          </a:p>
        </p:txBody>
      </p:sp>
      <p:sp>
        <p:nvSpPr>
          <p:cNvPr id="4" name="Text Box 3074"/>
          <p:cNvSpPr txBox="1">
            <a:spLocks noChangeArrowheads="1"/>
          </p:cNvSpPr>
          <p:nvPr/>
        </p:nvSpPr>
        <p:spPr bwMode="auto">
          <a:xfrm>
            <a:off x="323528" y="950556"/>
            <a:ext cx="4450080"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indent="-342900" algn="l" eaLnBrk="0" hangingPunct="0">
              <a:spcBef>
                <a:spcPct val="20000"/>
              </a:spcBef>
              <a:buClrTx/>
              <a:buSzTx/>
              <a:buFontTx/>
            </a:pPr>
            <a:r>
              <a:rPr lang="zh-CN" altLang="en-US" sz="3200" dirty="0">
                <a:solidFill>
                  <a:srgbClr val="FF0000"/>
                </a:solidFill>
                <a:latin typeface="黑体" panose="02010609060101010101" pitchFamily="2" charset="-122"/>
                <a:ea typeface="黑体" panose="02010609060101010101" pitchFamily="2" charset="-122"/>
              </a:rPr>
              <a:t>二、 三极管的工作状态</a:t>
            </a:r>
            <a:endParaRPr lang="zh-CN" altLang="en-US" sz="3200" dirty="0">
              <a:solidFill>
                <a:srgbClr val="FF0000"/>
              </a:solidFill>
              <a:latin typeface="黑体" panose="02010609060101010101" pitchFamily="2" charset="-122"/>
              <a:ea typeface="黑体" panose="02010609060101010101" pitchFamily="2" charset="-122"/>
            </a:endParaRPr>
          </a:p>
        </p:txBody>
      </p:sp>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725035" y="1235710"/>
            <a:ext cx="3946525" cy="2365375"/>
            <a:chOff x="7441" y="1946"/>
            <a:chExt cx="6215" cy="3725"/>
          </a:xfrm>
        </p:grpSpPr>
        <p:sp>
          <p:nvSpPr>
            <p:cNvPr id="2" name="文本框 27655"/>
            <p:cNvSpPr txBox="1"/>
            <p:nvPr/>
          </p:nvSpPr>
          <p:spPr>
            <a:xfrm>
              <a:off x="7654" y="4946"/>
              <a:ext cx="6002" cy="725"/>
            </a:xfrm>
            <a:prstGeom prst="rect">
              <a:avLst/>
            </a:prstGeom>
            <a:noFill/>
            <a:ln w="12700">
              <a:noFill/>
            </a:ln>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3333FF"/>
                  </a:solidFill>
                  <a:effectLst/>
                  <a:uLnTx/>
                  <a:uFillTx/>
                  <a:latin typeface="Times New Roman" panose="02020603050405020304" pitchFamily="18" charset="-52"/>
                  <a:ea typeface="宋体" panose="02010600030101010101" pitchFamily="2" charset="-122"/>
                </a:rPr>
                <a:t>甲乙类</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52"/>
                  <a:ea typeface="宋体" panose="02010600030101010101" pitchFamily="2" charset="-122"/>
                </a:rPr>
                <a:t>180</a:t>
              </a:r>
              <a:r>
                <a:rPr kumimoji="0" lang="en-US" altLang="zh-CN" sz="24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a:t>
              </a:r>
              <a:r>
                <a:rPr kumimoji="0" lang="zh-CN" altLang="en-US" sz="24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a:t>
              </a:r>
              <a:r>
                <a:rPr kumimoji="0" lang="en-US" altLang="zh-CN" sz="24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 </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52"/>
                  <a:ea typeface="宋体" panose="02010600030101010101" pitchFamily="2" charset="-122"/>
                </a:rPr>
                <a:t>360</a:t>
              </a:r>
              <a:r>
                <a:rPr kumimoji="0" lang="en-US" altLang="zh-CN" sz="24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52"/>
                  <a:ea typeface="宋体" panose="02010600030101010101" pitchFamily="2" charset="-122"/>
                </a:rPr>
                <a:t>导电</a:t>
              </a:r>
              <a:endParaRPr kumimoji="0" lang="zh-CN" altLang="en-US" sz="2800" b="0" i="0" u="none" strike="noStrike" kern="1200" cap="none" spc="0" normalizeH="0" baseline="0" noProof="0">
                <a:ln>
                  <a:noFill/>
                </a:ln>
                <a:solidFill>
                  <a:srgbClr val="FF0000"/>
                </a:solidFill>
                <a:effectLst/>
                <a:uLnTx/>
                <a:uFillTx/>
                <a:latin typeface="Times New Roman" panose="02020603050405020304" pitchFamily="18" charset="-52"/>
                <a:ea typeface="宋体" panose="02010600030101010101" pitchFamily="2" charset="-122"/>
              </a:endParaRPr>
            </a:p>
          </p:txBody>
        </p:sp>
        <p:pic>
          <p:nvPicPr>
            <p:cNvPr id="3" name="对象 27656"/>
            <p:cNvPicPr/>
            <p:nvPr/>
          </p:nvPicPr>
          <p:blipFill>
            <a:blip r:embed="rId1"/>
            <a:stretch>
              <a:fillRect/>
            </a:stretch>
          </p:blipFill>
          <p:spPr>
            <a:xfrm>
              <a:off x="7441" y="1946"/>
              <a:ext cx="5972" cy="2940"/>
            </a:xfrm>
            <a:prstGeom prst="rect">
              <a:avLst/>
            </a:prstGeom>
            <a:noFill/>
            <a:ln w="12700" cap="sq" cmpd="sng">
              <a:solidFill>
                <a:srgbClr val="000000"/>
              </a:solidFill>
              <a:prstDash val="solid"/>
              <a:miter/>
              <a:headEnd type="none" w="sm" len="sm"/>
              <a:tailEnd type="none" w="sm" len="sm"/>
            </a:ln>
          </p:spPr>
        </p:pic>
      </p:grpSp>
      <p:grpSp>
        <p:nvGrpSpPr>
          <p:cNvPr id="4" name="组合 3"/>
          <p:cNvGrpSpPr/>
          <p:nvPr/>
        </p:nvGrpSpPr>
        <p:grpSpPr>
          <a:xfrm>
            <a:off x="4725095" y="3861060"/>
            <a:ext cx="3805238" cy="2365376"/>
            <a:chOff x="2987" y="2496"/>
            <a:chExt cx="2397" cy="1490"/>
          </a:xfrm>
        </p:grpSpPr>
        <p:pic>
          <p:nvPicPr>
            <p:cNvPr id="11" name="图片 10"/>
            <p:cNvPicPr/>
            <p:nvPr/>
          </p:nvPicPr>
          <p:blipFill>
            <a:blip r:embed="rId2"/>
            <a:stretch>
              <a:fillRect/>
            </a:stretch>
          </p:blipFill>
          <p:spPr>
            <a:xfrm>
              <a:off x="2987" y="2496"/>
              <a:ext cx="2397" cy="1185"/>
            </a:xfrm>
            <a:prstGeom prst="rect">
              <a:avLst/>
            </a:prstGeom>
            <a:noFill/>
            <a:ln w="12700" cap="sq" cmpd="sng">
              <a:solidFill>
                <a:srgbClr val="000000"/>
              </a:solidFill>
              <a:prstDash val="solid"/>
              <a:miter/>
              <a:headEnd type="none" w="sm" len="sm"/>
              <a:tailEnd type="none" w="sm" len="sm"/>
            </a:ln>
          </p:spPr>
        </p:pic>
        <p:sp>
          <p:nvSpPr>
            <p:cNvPr id="12" name="文本框 27660"/>
            <p:cNvSpPr txBox="1"/>
            <p:nvPr/>
          </p:nvSpPr>
          <p:spPr>
            <a:xfrm>
              <a:off x="3235" y="3696"/>
              <a:ext cx="1854" cy="290"/>
            </a:xfrm>
            <a:prstGeom prst="rect">
              <a:avLst/>
            </a:prstGeom>
            <a:noFill/>
            <a:ln w="12700">
              <a:noFill/>
            </a:ln>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3333FF"/>
                  </a:solidFill>
                  <a:effectLst/>
                  <a:uLnTx/>
                  <a:uFillTx/>
                  <a:latin typeface="Times New Roman" panose="02020603050405020304" pitchFamily="18" charset="-52"/>
                  <a:ea typeface="宋体" panose="02010600030101010101" pitchFamily="2" charset="-122"/>
                </a:rPr>
                <a:t>丙类</a:t>
              </a:r>
              <a:r>
                <a:rPr kumimoji="0" lang="en-US" altLang="zh-CN" sz="2400" b="0" i="0" u="none" strike="noStrike" kern="1200" cap="none" spc="0" normalizeH="0" baseline="0" noProof="0" dirty="0">
                  <a:ln>
                    <a:noFill/>
                  </a:ln>
                  <a:solidFill>
                    <a:srgbClr val="3333FF"/>
                  </a:solidFill>
                  <a:effectLst/>
                  <a:uLnTx/>
                  <a:uFillTx/>
                  <a:latin typeface="Times New Roman" panose="02020603050405020304" pitchFamily="18" charset="-52"/>
                  <a:ea typeface="宋体" panose="02010600030101010101" pitchFamily="2" charset="-122"/>
                </a:rPr>
                <a:t> </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52"/>
                  <a:ea typeface="宋体" panose="02010600030101010101" pitchFamily="2" charset="-122"/>
                </a:rPr>
                <a:t>&lt;180</a:t>
              </a:r>
              <a:r>
                <a:rPr kumimoji="0" lang="en-US" altLang="zh-CN" sz="24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52"/>
                  <a:ea typeface="宋体" panose="02010600030101010101" pitchFamily="2" charset="-122"/>
                </a:rPr>
                <a:t>导电</a:t>
              </a:r>
              <a:endPar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52"/>
                <a:ea typeface="宋体" panose="02010600030101010101" pitchFamily="2" charset="-122"/>
              </a:endParaRPr>
            </a:p>
          </p:txBody>
        </p:sp>
      </p:grpSp>
      <p:pic>
        <p:nvPicPr>
          <p:cNvPr id="5" name="对象 27661" descr="纸莎草纸"/>
          <p:cNvPicPr/>
          <p:nvPr/>
        </p:nvPicPr>
        <p:blipFill>
          <a:blip r:embed="rId3"/>
          <a:stretch>
            <a:fillRect/>
          </a:stretch>
        </p:blipFill>
        <p:spPr>
          <a:xfrm>
            <a:off x="683895" y="1235075"/>
            <a:ext cx="3733800" cy="1868170"/>
          </a:xfrm>
          <a:prstGeom prst="rect">
            <a:avLst/>
          </a:prstGeom>
          <a:blipFill rotWithShape="0">
            <a:blip r:embed="rId4"/>
          </a:blipFill>
          <a:ln w="12700" cap="sq" cmpd="sng">
            <a:solidFill>
              <a:srgbClr val="000000"/>
            </a:solidFill>
            <a:prstDash val="solid"/>
            <a:miter/>
            <a:headEnd type="none" w="sm" len="sm"/>
            <a:tailEnd type="none" w="sm" len="sm"/>
          </a:ln>
        </p:spPr>
      </p:pic>
      <p:sp>
        <p:nvSpPr>
          <p:cNvPr id="6" name="矩形 5"/>
          <p:cNvSpPr/>
          <p:nvPr/>
        </p:nvSpPr>
        <p:spPr>
          <a:xfrm>
            <a:off x="1431032" y="3149858"/>
            <a:ext cx="2241550" cy="457200"/>
          </a:xfrm>
          <a:prstGeom prst="rect">
            <a:avLst/>
          </a:prstGeom>
          <a:noFill/>
          <a:ln w="12700">
            <a:noFill/>
          </a:ln>
        </p:spPr>
        <p:txBody>
          <a:bodyPr>
            <a:spAutoFit/>
          </a:bodyPr>
          <a:ls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3333FF"/>
                </a:solidFill>
                <a:effectLst/>
                <a:uLnTx/>
                <a:uFillTx/>
                <a:latin typeface="Times New Roman" panose="02020603050405020304" pitchFamily="18" charset="-52"/>
                <a:ea typeface="宋体" panose="02010600030101010101" pitchFamily="2" charset="-122"/>
              </a:rPr>
              <a:t>甲类</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52"/>
                <a:ea typeface="宋体" panose="02010600030101010101" pitchFamily="2" charset="-122"/>
              </a:rPr>
              <a:t>360</a:t>
            </a:r>
            <a:r>
              <a:rPr kumimoji="0" lang="en-US" altLang="zh-CN" sz="24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52"/>
                <a:ea typeface="宋体" panose="02010600030101010101" pitchFamily="2" charset="-122"/>
              </a:rPr>
              <a:t>导电</a:t>
            </a:r>
            <a:endPar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52"/>
              <a:ea typeface="宋体" panose="02010600030101010101" pitchFamily="2" charset="-122"/>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4" name="文本框 27658"/>
          <p:cNvSpPr txBox="1"/>
          <p:nvPr>
            <p:custDataLst>
              <p:tags r:id="rId5"/>
            </p:custDataLst>
          </p:nvPr>
        </p:nvSpPr>
        <p:spPr>
          <a:xfrm>
            <a:off x="2772470" y="6245486"/>
            <a:ext cx="4800600" cy="457200"/>
          </a:xfrm>
          <a:prstGeom prst="rect">
            <a:avLst/>
          </a:prstGeom>
          <a:noFill/>
          <a:ln w="12700">
            <a:noFill/>
          </a:ln>
        </p:spPr>
        <p:txBody>
          <a:bodyPr>
            <a:spAutoFit/>
          </a:bodyPr>
          <a:ls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三极管的四种工作状态</a:t>
            </a:r>
            <a:endParaRPr kumimoji="0" lang="zh-CN" altLang="en-US" sz="24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endParaRPr>
          </a:p>
        </p:txBody>
      </p:sp>
      <p:grpSp>
        <p:nvGrpSpPr>
          <p:cNvPr id="17" name="组合 16"/>
          <p:cNvGrpSpPr/>
          <p:nvPr/>
        </p:nvGrpSpPr>
        <p:grpSpPr>
          <a:xfrm>
            <a:off x="683260" y="3860800"/>
            <a:ext cx="3728720" cy="2322830"/>
            <a:chOff x="1076" y="6080"/>
            <a:chExt cx="5872" cy="3658"/>
          </a:xfrm>
        </p:grpSpPr>
        <p:pic>
          <p:nvPicPr>
            <p:cNvPr id="15" name="图片 14"/>
            <p:cNvPicPr/>
            <p:nvPr>
              <p:custDataLst>
                <p:tags r:id="rId6"/>
              </p:custDataLst>
            </p:nvPr>
          </p:nvPicPr>
          <p:blipFill>
            <a:blip r:embed="rId7"/>
            <a:stretch>
              <a:fillRect/>
            </a:stretch>
          </p:blipFill>
          <p:spPr>
            <a:xfrm>
              <a:off x="1076" y="6080"/>
              <a:ext cx="5873" cy="2945"/>
            </a:xfrm>
            <a:prstGeom prst="rect">
              <a:avLst/>
            </a:prstGeom>
            <a:noFill/>
            <a:ln w="12700" cap="sq" cmpd="sng">
              <a:solidFill>
                <a:srgbClr val="000000"/>
              </a:solidFill>
              <a:prstDash val="solid"/>
              <a:miter/>
              <a:headEnd type="none" w="sm" len="sm"/>
              <a:tailEnd type="none" w="sm" len="sm"/>
            </a:ln>
          </p:spPr>
        </p:pic>
        <p:sp>
          <p:nvSpPr>
            <p:cNvPr id="16" name="文本框 27657"/>
            <p:cNvSpPr txBox="1"/>
            <p:nvPr>
              <p:custDataLst>
                <p:tags r:id="rId8"/>
              </p:custDataLst>
            </p:nvPr>
          </p:nvSpPr>
          <p:spPr>
            <a:xfrm>
              <a:off x="2254" y="9018"/>
              <a:ext cx="3530" cy="720"/>
            </a:xfrm>
            <a:prstGeom prst="rect">
              <a:avLst/>
            </a:prstGeom>
            <a:noFill/>
            <a:ln w="12700">
              <a:noFill/>
            </a:ln>
          </p:spPr>
          <p:txBody>
            <a:bodyPr>
              <a:spAutoFit/>
            </a:bodyPr>
            <a:ls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52"/>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3333FF"/>
                  </a:solidFill>
                  <a:effectLst/>
                  <a:uLnTx/>
                  <a:uFillTx/>
                  <a:latin typeface="Times New Roman" panose="02020603050405020304" pitchFamily="18" charset="-52"/>
                  <a:ea typeface="宋体" panose="02010600030101010101" pitchFamily="2" charset="-122"/>
                </a:rPr>
                <a:t>乙类</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52"/>
                  <a:ea typeface="宋体" panose="02010600030101010101" pitchFamily="2" charset="-122"/>
                </a:rPr>
                <a:t>180</a:t>
              </a:r>
              <a:r>
                <a:rPr kumimoji="0" lang="en-US" altLang="zh-CN" sz="24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52"/>
                  <a:ea typeface="宋体" panose="02010600030101010101" pitchFamily="2" charset="-122"/>
                </a:rPr>
                <a:t>导电</a:t>
              </a:r>
              <a:endPar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52"/>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graphicFrame>
        <p:nvGraphicFramePr>
          <p:cNvPr id="26626" name="对象 26625"/>
          <p:cNvGraphicFramePr/>
          <p:nvPr/>
        </p:nvGraphicFramePr>
        <p:xfrm>
          <a:off x="179070" y="2326640"/>
          <a:ext cx="3429000" cy="2819400"/>
        </p:xfrm>
        <a:graphic>
          <a:graphicData uri="http://schemas.openxmlformats.org/presentationml/2006/ole">
            <mc:AlternateContent xmlns:mc="http://schemas.openxmlformats.org/markup-compatibility/2006">
              <mc:Choice xmlns:v="urn:schemas-microsoft-com:vml" Requires="v">
                <p:oleObj spid="_x0000_s3" name="" r:id="rId1" imgW="10868025" imgH="8467725" progId="MSPhotoEd.3">
                  <p:embed/>
                </p:oleObj>
              </mc:Choice>
              <mc:Fallback>
                <p:oleObj name="" r:id="rId1" imgW="10868025" imgH="8467725" progId="MSPhotoEd.3">
                  <p:embed/>
                  <p:pic>
                    <p:nvPicPr>
                      <p:cNvPr id="0" name="图片 3082"/>
                      <p:cNvPicPr/>
                      <p:nvPr/>
                    </p:nvPicPr>
                    <p:blipFill>
                      <a:blip r:embed="rId2">
                        <a:clrChange>
                          <a:clrFrom>
                            <a:srgbClr val="FFFFFF"/>
                          </a:clrFrom>
                          <a:clrTo>
                            <a:srgbClr val="FFFFFF">
                              <a:alpha val="0"/>
                            </a:srgbClr>
                          </a:clrTo>
                        </a:clrChange>
                      </a:blip>
                      <a:srcRect l="-2325" t="-2985" r="-2325" b="-7463"/>
                      <a:stretch>
                        <a:fillRect/>
                      </a:stretch>
                    </p:blipFill>
                    <p:spPr>
                      <a:xfrm>
                        <a:off x="179070" y="2326640"/>
                        <a:ext cx="3429000" cy="2819400"/>
                      </a:xfrm>
                      <a:prstGeom prst="rect">
                        <a:avLst/>
                      </a:prstGeom>
                      <a:solidFill>
                        <a:srgbClr val="FFFFFF"/>
                      </a:solidFill>
                      <a:ln w="38100">
                        <a:noFill/>
                        <a:miter/>
                      </a:ln>
                    </p:spPr>
                  </p:pic>
                </p:oleObj>
              </mc:Fallback>
            </mc:AlternateContent>
          </a:graphicData>
        </a:graphic>
      </p:graphicFrame>
      <p:sp>
        <p:nvSpPr>
          <p:cNvPr id="4" name="Text Box 3074"/>
          <p:cNvSpPr txBox="1">
            <a:spLocks noChangeArrowheads="1"/>
          </p:cNvSpPr>
          <p:nvPr/>
        </p:nvSpPr>
        <p:spPr bwMode="auto">
          <a:xfrm>
            <a:off x="251460" y="806450"/>
            <a:ext cx="7838440"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indent="-342900" algn="l" eaLnBrk="0" hangingPunct="0">
              <a:spcBef>
                <a:spcPct val="20000"/>
              </a:spcBef>
              <a:buClrTx/>
              <a:buSzTx/>
              <a:buFontTx/>
            </a:pPr>
            <a:r>
              <a:rPr lang="zh-CN" altLang="en-US" sz="3200" dirty="0">
                <a:solidFill>
                  <a:srgbClr val="FF0000"/>
                </a:solidFill>
                <a:latin typeface="黑体" panose="02010609060101010101" pitchFamily="2" charset="-122"/>
                <a:ea typeface="黑体" panose="02010609060101010101" pitchFamily="2" charset="-122"/>
              </a:rPr>
              <a:t>三、 乙类互补功率放大电路</a:t>
            </a:r>
            <a:endParaRPr lang="zh-CN" altLang="en-US" sz="3200" dirty="0">
              <a:solidFill>
                <a:srgbClr val="FF0000"/>
              </a:solidFill>
              <a:latin typeface="黑体" panose="02010609060101010101" pitchFamily="2" charset="-122"/>
              <a:ea typeface="黑体" panose="02010609060101010101" pitchFamily="2" charset="-122"/>
            </a:endParaRPr>
          </a:p>
        </p:txBody>
      </p:sp>
      <p:sp>
        <p:nvSpPr>
          <p:cNvPr id="5" name="标题 6149"/>
          <p:cNvSpPr>
            <a:spLocks noGrp="1"/>
          </p:cNvSpPr>
          <p:nvPr/>
        </p:nvSpPr>
        <p:spPr>
          <a:xfrm>
            <a:off x="323215" y="1340485"/>
            <a:ext cx="3695065" cy="9144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lnSpc>
                <a:spcPct val="130000"/>
              </a:lnSpc>
              <a:buClrTx/>
              <a:buSzTx/>
              <a:buFontTx/>
            </a:pPr>
            <a:r>
              <a:rPr kumimoji="1" lang="zh-CN" altLang="en-US" sz="2800" u="sng"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1.电路组成</a:t>
            </a:r>
            <a:endParaRPr kumimoji="1" lang="zh-CN" altLang="en-US" sz="2800" u="sng"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9" name="文本占位符 18434"/>
          <p:cNvSpPr>
            <a:spLocks noGrp="1"/>
          </p:cNvSpPr>
          <p:nvPr/>
        </p:nvSpPr>
        <p:spPr>
          <a:xfrm>
            <a:off x="3876040" y="1545590"/>
            <a:ext cx="5026660" cy="1368425"/>
          </a:xfrm>
          <a:prstGeom prst="rect">
            <a:avLst/>
          </a:prstGeom>
          <a:noFill/>
          <a:ln w="12700">
            <a:noFill/>
          </a:ln>
        </p:spPr>
        <p:txBody>
          <a:bodyPr/>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rgbClr val="663300"/>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52"/>
                <a:ea typeface="宋体" panose="02010600030101010101" pitchFamily="2" charset="-122"/>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52"/>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9pPr>
          </a:lstStyle>
          <a:p>
            <a:pPr marL="342900" marR="0" lvl="0" indent="-342900" algn="just" defTabSz="914400" rtl="0">
              <a:lnSpc>
                <a:spcPct val="120000"/>
              </a:lnSpc>
              <a:spcBef>
                <a:spcPts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	        乙类互补功率放大电路由一对</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NPN</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PNP</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特性相同的互补三极管组成。</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endParaRPr>
          </a:p>
        </p:txBody>
      </p:sp>
      <p:sp>
        <p:nvSpPr>
          <p:cNvPr id="7" name="文本占位符 18434"/>
          <p:cNvSpPr>
            <a:spLocks noGrp="1"/>
          </p:cNvSpPr>
          <p:nvPr/>
        </p:nvSpPr>
        <p:spPr>
          <a:xfrm>
            <a:off x="3975735" y="3251200"/>
            <a:ext cx="4831080" cy="1368425"/>
          </a:xfrm>
          <a:prstGeom prst="rect">
            <a:avLst/>
          </a:prstGeom>
          <a:noFill/>
          <a:ln w="12700">
            <a:noFill/>
          </a:ln>
        </p:spPr>
        <p:txBody>
          <a:bodyPr/>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rgbClr val="663300"/>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52"/>
                <a:ea typeface="宋体" panose="02010600030101010101" pitchFamily="2" charset="-122"/>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52"/>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9pPr>
          </a:lstStyle>
          <a:p>
            <a:pPr marL="342900" marR="0" lvl="0" indent="-342900" algn="just" defTabSz="914400" rtl="0">
              <a:lnSpc>
                <a:spcPct val="120000"/>
              </a:lnSpc>
              <a:spcBef>
                <a:spcPts val="0"/>
              </a:spcBef>
              <a:spcAft>
                <a:spcPct val="0"/>
              </a:spcAft>
              <a:buClrTx/>
              <a:buSzTx/>
              <a:buFontTx/>
              <a:buNone/>
              <a:defRPr/>
            </a:pPr>
            <a:r>
              <a:rPr lang="en-US" altLang="zh-CN" sz="2400" b="1" noProof="0" dirty="0">
                <a:ln>
                  <a:noFill/>
                </a:ln>
                <a:solidFill>
                  <a:srgbClr val="000000"/>
                </a:solidFill>
                <a:effectLst/>
                <a:uLnTx/>
                <a:uFillTx/>
                <a:latin typeface="Times New Roman" panose="02020603050405020304" pitchFamily="18" charset="-52"/>
                <a:ea typeface="宋体" panose="02010600030101010101" pitchFamily="2" charset="-122"/>
                <a:sym typeface="+mn-ea"/>
              </a:rPr>
              <a:t>           </a:t>
            </a:r>
            <a:r>
              <a:rPr lang="zh-CN" altLang="en-US" sz="2400" b="1" noProof="0" dirty="0">
                <a:ln>
                  <a:noFill/>
                </a:ln>
                <a:solidFill>
                  <a:srgbClr val="000000"/>
                </a:solidFill>
                <a:effectLst/>
                <a:uLnTx/>
                <a:uFillTx/>
                <a:latin typeface="Times New Roman" panose="02020603050405020304" pitchFamily="18" charset="-52"/>
                <a:ea typeface="宋体" panose="02010600030101010101" pitchFamily="2" charset="-122"/>
                <a:sym typeface="+mn-ea"/>
              </a:rPr>
              <a:t>这种电路也称为</a:t>
            </a:r>
            <a:r>
              <a:rPr lang="zh-CN" altLang="en-US" sz="2400" b="1" noProof="0" dirty="0">
                <a:ln>
                  <a:noFill/>
                </a:ln>
                <a:solidFill>
                  <a:srgbClr val="FF0000"/>
                </a:solidFill>
                <a:effectLst/>
                <a:uLnTx/>
                <a:uFillTx/>
                <a:latin typeface="Times New Roman" panose="02020603050405020304" pitchFamily="18" charset="-52"/>
                <a:ea typeface="宋体" panose="02010600030101010101" pitchFamily="2" charset="-122"/>
                <a:sym typeface="+mn-ea"/>
              </a:rPr>
              <a:t>无输出电容的功率放大电路</a:t>
            </a:r>
            <a:r>
              <a:rPr lang="en-US" altLang="zh-CN" sz="2400" b="1" noProof="0" dirty="0">
                <a:ln>
                  <a:noFill/>
                </a:ln>
                <a:solidFill>
                  <a:srgbClr val="000000"/>
                </a:solidFill>
                <a:effectLst/>
                <a:highlight>
                  <a:srgbClr val="FFFF00"/>
                </a:highlight>
                <a:uLnTx/>
                <a:uFillTx/>
                <a:latin typeface="Times New Roman" panose="02020603050405020304" pitchFamily="18" charset="-52"/>
                <a:ea typeface="宋体" panose="02010600030101010101" pitchFamily="2" charset="-122"/>
                <a:sym typeface="+mn-ea"/>
              </a:rPr>
              <a:t>OCL</a:t>
            </a:r>
            <a:r>
              <a:rPr lang="en-US" altLang="zh-CN" sz="2400" b="1" noProof="0" dirty="0">
                <a:ln>
                  <a:noFill/>
                </a:ln>
                <a:solidFill>
                  <a:srgbClr val="000000"/>
                </a:solidFill>
                <a:effectLst/>
                <a:uLnTx/>
                <a:uFillTx/>
                <a:latin typeface="Times New Roman" panose="02020603050405020304" pitchFamily="18" charset="-52"/>
                <a:ea typeface="宋体" panose="02010600030101010101" pitchFamily="2" charset="-122"/>
                <a:sym typeface="+mn-ea"/>
              </a:rPr>
              <a:t> (Output CapacitorLess)</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endParaRPr>
          </a:p>
        </p:txBody>
      </p:sp>
      <p:sp>
        <p:nvSpPr>
          <p:cNvPr id="27657" name="线形标注 2 27656"/>
          <p:cNvSpPr/>
          <p:nvPr>
            <p:custDataLst>
              <p:tags r:id="rId3"/>
            </p:custDataLst>
          </p:nvPr>
        </p:nvSpPr>
        <p:spPr>
          <a:xfrm>
            <a:off x="2628265" y="5220335"/>
            <a:ext cx="1131570" cy="847725"/>
          </a:xfrm>
          <a:prstGeom prst="borderCallout2">
            <a:avLst>
              <a:gd name="adj1" fmla="val 13481"/>
              <a:gd name="adj2" fmla="val -8542"/>
              <a:gd name="adj3" fmla="val -70898"/>
              <a:gd name="adj4" fmla="val 569"/>
              <a:gd name="adj5" fmla="val -162996"/>
              <a:gd name="adj6" fmla="val -53759"/>
            </a:avLst>
          </a:prstGeom>
          <a:noFill/>
          <a:ln w="9525" cap="flat" cmpd="sng">
            <a:solidFill>
              <a:srgbClr val="FF6600"/>
            </a:solidFill>
            <a:prstDash val="solid"/>
            <a:miter/>
            <a:headEnd type="none" w="med" len="med"/>
            <a:tailEnd type="none" w="med" len="med"/>
          </a:ln>
        </p:spPr>
        <p:txBody>
          <a:bodyPr/>
          <a:p>
            <a:pPr algn="ctr" eaLnBrk="0" hangingPunct="0"/>
            <a:r>
              <a:rPr lang="zh-CN" altLang="en-US" sz="2400" b="1" dirty="0">
                <a:solidFill>
                  <a:srgbClr val="000000"/>
                </a:solidFill>
                <a:latin typeface="Times New Roman" panose="02020603050405020304" pitchFamily="18" charset="0"/>
                <a:cs typeface="Times New Roman" panose="02020603050405020304" pitchFamily="18" charset="0"/>
              </a:rPr>
              <a:t>发射极输出</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657"/>
                                        </p:tgtEl>
                                        <p:attrNameLst>
                                          <p:attrName>style.visibility</p:attrName>
                                        </p:attrNameLst>
                                      </p:cBhvr>
                                      <p:to>
                                        <p:strVal val="visible"/>
                                      </p:to>
                                    </p:set>
                                    <p:animEffect transition="in" filter="blinds(horizontal)">
                                      <p:cBhvr>
                                        <p:cTn id="17" dur="500"/>
                                        <p:tgtEl>
                                          <p:spTgt spid="27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27657"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对象 9"/>
          <p:cNvGraphicFramePr/>
          <p:nvPr>
            <p:custDataLst>
              <p:tags r:id="rId1"/>
            </p:custDataLst>
          </p:nvPr>
        </p:nvGraphicFramePr>
        <p:xfrm>
          <a:off x="179070" y="2326640"/>
          <a:ext cx="3429000" cy="2819400"/>
        </p:xfrm>
        <a:graphic>
          <a:graphicData uri="http://schemas.openxmlformats.org/presentationml/2006/ole">
            <mc:AlternateContent xmlns:mc="http://schemas.openxmlformats.org/markup-compatibility/2006">
              <mc:Choice xmlns:v="urn:schemas-microsoft-com:vml" Requires="v">
                <p:oleObj spid="_x0000_s2" name="" r:id="rId2" imgW="10868025" imgH="8467725" progId="MSPhotoEd.3">
                  <p:embed/>
                </p:oleObj>
              </mc:Choice>
              <mc:Fallback>
                <p:oleObj name="" r:id="rId2" imgW="10868025" imgH="8467725" progId="MSPhotoEd.3">
                  <p:embed/>
                  <p:pic>
                    <p:nvPicPr>
                      <p:cNvPr id="0" name="图片 3082"/>
                      <p:cNvPicPr/>
                      <p:nvPr/>
                    </p:nvPicPr>
                    <p:blipFill>
                      <a:blip r:embed="rId3">
                        <a:clrChange>
                          <a:clrFrom>
                            <a:srgbClr val="FFFFFF"/>
                          </a:clrFrom>
                          <a:clrTo>
                            <a:srgbClr val="FFFFFF">
                              <a:alpha val="0"/>
                            </a:srgbClr>
                          </a:clrTo>
                        </a:clrChange>
                      </a:blip>
                      <a:srcRect l="-2325" t="-2985" r="-2325" b="-7463"/>
                      <a:stretch>
                        <a:fillRect/>
                      </a:stretch>
                    </p:blipFill>
                    <p:spPr>
                      <a:xfrm>
                        <a:off x="179070" y="2326640"/>
                        <a:ext cx="3429000" cy="2819400"/>
                      </a:xfrm>
                      <a:prstGeom prst="rect">
                        <a:avLst/>
                      </a:prstGeom>
                      <a:solidFill>
                        <a:srgbClr val="FFFFFF"/>
                      </a:solidFill>
                      <a:ln w="38100">
                        <a:noFill/>
                        <a:miter/>
                      </a:ln>
                    </p:spPr>
                  </p:pic>
                </p:oleObj>
              </mc:Fallback>
            </mc:AlternateContent>
          </a:graphicData>
        </a:graphic>
      </p:graphicFrame>
      <p:sp>
        <p:nvSpPr>
          <p:cNvPr id="3" name="灯片编号占位符 2"/>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26628" name="文本框 26627"/>
          <p:cNvSpPr txBox="1"/>
          <p:nvPr/>
        </p:nvSpPr>
        <p:spPr>
          <a:xfrm>
            <a:off x="2628265" y="1484630"/>
            <a:ext cx="6246495" cy="534035"/>
          </a:xfrm>
          <a:prstGeom prst="rect">
            <a:avLst/>
          </a:prstGeom>
          <a:noFill/>
          <a:ln w="9525">
            <a:noFill/>
          </a:ln>
        </p:spPr>
        <p:txBody>
          <a:bodyPr wrap="square">
            <a:spAutoFit/>
          </a:bodyPr>
          <a:lstStyle/>
          <a:p>
            <a:pPr>
              <a:lnSpc>
                <a:spcPct val="120000"/>
              </a:lnSpc>
            </a:pPr>
            <a:r>
              <a:rPr lang="zh-CN" altLang="en-US" sz="2400" b="1" dirty="0">
                <a:latin typeface="Times New Roman" panose="02020603050405020304" pitchFamily="18" charset="0"/>
              </a:rPr>
              <a:t>输入电压的正半周：＋</a:t>
            </a:r>
            <a:r>
              <a:rPr lang="en-US" altLang="zh-CN" sz="2400" b="1" i="1">
                <a:latin typeface="Times New Roman" panose="02020603050405020304" pitchFamily="18" charset="0"/>
              </a:rPr>
              <a:t>V</a:t>
            </a:r>
            <a:r>
              <a:rPr lang="en-US" altLang="zh-CN" sz="2400" b="1" baseline="-25000">
                <a:latin typeface="Times New Roman" panose="02020603050405020304" pitchFamily="18" charset="0"/>
              </a:rPr>
              <a:t>CC</a:t>
            </a:r>
            <a:r>
              <a:rPr lang="en-US" altLang="zh-CN" sz="2400" b="1">
                <a:latin typeface="Times New Roman" panose="02020603050405020304" pitchFamily="18" charset="0"/>
              </a:rPr>
              <a:t>→T</a:t>
            </a:r>
            <a:r>
              <a:rPr lang="en-US" altLang="zh-CN" sz="2400" b="1" baseline="-25000">
                <a:latin typeface="Times New Roman" panose="02020603050405020304" pitchFamily="18" charset="0"/>
              </a:rPr>
              <a:t>1</a:t>
            </a:r>
            <a:r>
              <a:rPr lang="en-US" altLang="zh-CN" sz="2400" b="1">
                <a:latin typeface="Times New Roman" panose="02020603050405020304" pitchFamily="18" charset="0"/>
              </a:rPr>
              <a:t>→</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L</a:t>
            </a:r>
            <a:r>
              <a:rPr lang="en-US" altLang="zh-CN" sz="2400" b="1">
                <a:latin typeface="Times New Roman" panose="02020603050405020304" pitchFamily="18" charset="0"/>
              </a:rPr>
              <a:t>→</a:t>
            </a:r>
            <a:r>
              <a:rPr lang="zh-CN" altLang="zh-CN" sz="2400" b="1" dirty="0">
                <a:latin typeface="Times New Roman" panose="02020603050405020304" pitchFamily="18" charset="0"/>
              </a:rPr>
              <a:t>地</a:t>
            </a:r>
            <a:endParaRPr lang="zh-CN" altLang="en-US" sz="2400" b="1">
              <a:latin typeface="Times New Roman" panose="02020603050405020304" pitchFamily="18" charset="0"/>
            </a:endParaRPr>
          </a:p>
        </p:txBody>
      </p:sp>
      <p:sp>
        <p:nvSpPr>
          <p:cNvPr id="26629" name="文本框 26628"/>
          <p:cNvSpPr txBox="1"/>
          <p:nvPr/>
        </p:nvSpPr>
        <p:spPr>
          <a:xfrm>
            <a:off x="2628265" y="2099310"/>
            <a:ext cx="6057900" cy="534035"/>
          </a:xfrm>
          <a:prstGeom prst="rect">
            <a:avLst/>
          </a:prstGeom>
          <a:noFill/>
          <a:ln w="9525">
            <a:noFill/>
          </a:ln>
        </p:spPr>
        <p:txBody>
          <a:bodyPr wrap="square">
            <a:spAutoFit/>
          </a:bodyPr>
          <a:lstStyle/>
          <a:p>
            <a:pPr>
              <a:lnSpc>
                <a:spcPct val="120000"/>
              </a:lnSpc>
            </a:pPr>
            <a:r>
              <a:rPr lang="zh-CN" altLang="en-US" sz="2400" b="1" dirty="0">
                <a:latin typeface="Times New Roman" panose="02020603050405020304" pitchFamily="18" charset="0"/>
              </a:rPr>
              <a:t>输入电压的负半周：</a:t>
            </a:r>
            <a:r>
              <a:rPr lang="zh-CN" altLang="zh-CN" sz="2400" b="1" dirty="0">
                <a:latin typeface="Times New Roman" panose="02020603050405020304" pitchFamily="18" charset="0"/>
              </a:rPr>
              <a:t>地</a:t>
            </a:r>
            <a:r>
              <a:rPr lang="en-US" altLang="zh-CN" sz="2400" b="1">
                <a:latin typeface="Times New Roman" panose="02020603050405020304" pitchFamily="18" charset="0"/>
              </a:rPr>
              <a:t>→</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L</a:t>
            </a:r>
            <a:r>
              <a:rPr lang="en-US" altLang="zh-CN" sz="2400" b="1">
                <a:latin typeface="Times New Roman" panose="02020603050405020304" pitchFamily="18" charset="0"/>
              </a:rPr>
              <a:t> →T</a:t>
            </a:r>
            <a:r>
              <a:rPr lang="en-US" altLang="zh-CN" sz="2400" b="1" baseline="-25000">
                <a:latin typeface="Times New Roman" panose="02020603050405020304" pitchFamily="18" charset="0"/>
              </a:rPr>
              <a:t>2</a:t>
            </a:r>
            <a:r>
              <a:rPr lang="en-US" altLang="zh-CN" sz="2400" b="1">
                <a:latin typeface="Times New Roman" panose="02020603050405020304" pitchFamily="18" charset="0"/>
              </a:rPr>
              <a:t> → </a:t>
            </a:r>
            <a:r>
              <a:rPr lang="zh-CN" altLang="en-US" sz="2400" b="1">
                <a:latin typeface="Times New Roman" panose="02020603050405020304" pitchFamily="18" charset="0"/>
              </a:rPr>
              <a:t>－</a:t>
            </a:r>
            <a:r>
              <a:rPr lang="en-US" altLang="zh-CN" sz="2400" b="1" i="1">
                <a:latin typeface="Times New Roman" panose="02020603050405020304" pitchFamily="18" charset="0"/>
              </a:rPr>
              <a:t>V</a:t>
            </a:r>
            <a:r>
              <a:rPr lang="en-US" altLang="zh-CN" sz="2400" b="1" baseline="-25000">
                <a:latin typeface="Times New Roman" panose="02020603050405020304" pitchFamily="18" charset="0"/>
              </a:rPr>
              <a:t>CC</a:t>
            </a:r>
            <a:endParaRPr lang="en-US" altLang="zh-CN" sz="2400" b="1" baseline="-25000">
              <a:latin typeface="Times New Roman" panose="02020603050405020304" pitchFamily="18" charset="0"/>
            </a:endParaRPr>
          </a:p>
        </p:txBody>
      </p:sp>
      <p:graphicFrame>
        <p:nvGraphicFramePr>
          <p:cNvPr id="26631" name="对象 26630"/>
          <p:cNvGraphicFramePr/>
          <p:nvPr/>
        </p:nvGraphicFramePr>
        <p:xfrm>
          <a:off x="3778250" y="5401945"/>
          <a:ext cx="2141538" cy="820738"/>
        </p:xfrm>
        <a:graphic>
          <a:graphicData uri="http://schemas.openxmlformats.org/presentationml/2006/ole">
            <mc:AlternateContent xmlns:mc="http://schemas.openxmlformats.org/markup-compatibility/2006">
              <mc:Choice xmlns:v="urn:schemas-microsoft-com:vml" Requires="v">
                <p:oleObj spid="_x0000_s4" name="" r:id="rId4" imgW="1091565" imgH="419100" progId="Equation.3">
                  <p:embed/>
                </p:oleObj>
              </mc:Choice>
              <mc:Fallback>
                <p:oleObj name="" r:id="rId4" imgW="1091565" imgH="419100" progId="Equation.3">
                  <p:embed/>
                  <p:pic>
                    <p:nvPicPr>
                      <p:cNvPr id="0" name="图片 3079"/>
                      <p:cNvPicPr/>
                      <p:nvPr/>
                    </p:nvPicPr>
                    <p:blipFill>
                      <a:blip r:embed="rId5"/>
                      <a:stretch>
                        <a:fillRect/>
                      </a:stretch>
                    </p:blipFill>
                    <p:spPr>
                      <a:xfrm>
                        <a:off x="3778250" y="5401945"/>
                        <a:ext cx="2141538" cy="820738"/>
                      </a:xfrm>
                      <a:prstGeom prst="rect">
                        <a:avLst/>
                      </a:prstGeom>
                      <a:no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26632" name="对象 26631"/>
          <p:cNvGraphicFramePr/>
          <p:nvPr/>
        </p:nvGraphicFramePr>
        <p:xfrm>
          <a:off x="416560" y="3393440"/>
          <a:ext cx="212725" cy="228600"/>
        </p:xfrm>
        <a:graphic>
          <a:graphicData uri="http://schemas.openxmlformats.org/presentationml/2006/ole">
            <mc:AlternateContent xmlns:mc="http://schemas.openxmlformats.org/markup-compatibility/2006">
              <mc:Choice xmlns:v="urn:schemas-microsoft-com:vml" Requires="v">
                <p:oleObj spid="_x0000_s7" name="" r:id="rId6" imgW="165100" imgH="177800" progId="Equation.3">
                  <p:embed/>
                </p:oleObj>
              </mc:Choice>
              <mc:Fallback>
                <p:oleObj name="" r:id="rId6" imgW="165100" imgH="177800" progId="Equation.3">
                  <p:embed/>
                  <p:pic>
                    <p:nvPicPr>
                      <p:cNvPr id="0" name="图片 3080"/>
                      <p:cNvPicPr/>
                      <p:nvPr/>
                    </p:nvPicPr>
                    <p:blipFill>
                      <a:blip r:embed="rId7"/>
                      <a:stretch>
                        <a:fillRect/>
                      </a:stretch>
                    </p:blipFill>
                    <p:spPr>
                      <a:xfrm>
                        <a:off x="416560" y="3393440"/>
                        <a:ext cx="212725" cy="228600"/>
                      </a:xfrm>
                      <a:prstGeom prst="rect">
                        <a:avLst/>
                      </a:prstGeom>
                      <a:solidFill>
                        <a:srgbClr val="FF3300"/>
                      </a:solidFill>
                      <a:ln w="38100">
                        <a:noFill/>
                        <a:miter/>
                      </a:ln>
                    </p:spPr>
                  </p:pic>
                </p:oleObj>
              </mc:Fallback>
            </mc:AlternateContent>
          </a:graphicData>
        </a:graphic>
      </p:graphicFrame>
      <p:sp>
        <p:nvSpPr>
          <p:cNvPr id="26633" name="任意多边形 26632"/>
          <p:cNvSpPr/>
          <p:nvPr/>
        </p:nvSpPr>
        <p:spPr>
          <a:xfrm>
            <a:off x="2155825" y="2707640"/>
            <a:ext cx="1219200" cy="1905000"/>
          </a:xfrm>
          <a:custGeom>
            <a:avLst/>
            <a:gdLst/>
            <a:ahLst/>
            <a:cxnLst/>
            <a:rect l="0" t="0" r="0" b="0"/>
            <a:pathLst>
              <a:path w="864" h="1200">
                <a:moveTo>
                  <a:pt x="24" y="0"/>
                </a:moveTo>
                <a:cubicBezTo>
                  <a:pt x="12" y="216"/>
                  <a:pt x="0" y="432"/>
                  <a:pt x="120" y="528"/>
                </a:cubicBezTo>
                <a:cubicBezTo>
                  <a:pt x="240" y="624"/>
                  <a:pt x="624" y="464"/>
                  <a:pt x="744" y="576"/>
                </a:cubicBezTo>
                <a:cubicBezTo>
                  <a:pt x="864" y="688"/>
                  <a:pt x="824" y="1096"/>
                  <a:pt x="840" y="1200"/>
                </a:cubicBezTo>
              </a:path>
            </a:pathLst>
          </a:custGeom>
          <a:noFill/>
          <a:ln w="28575" cap="flat" cmpd="sng">
            <a:solidFill>
              <a:srgbClr val="FF3300"/>
            </a:solidFill>
            <a:prstDash val="solid"/>
            <a:headEnd type="none" w="med" len="med"/>
            <a:tailEnd type="triangle" w="med" len="med"/>
          </a:ln>
        </p:spPr>
        <p:txBody>
          <a:bodyPr/>
          <a:lstStyle/>
          <a:p>
            <a:endParaRPr lang="zh-CN" altLang="en-US"/>
          </a:p>
        </p:txBody>
      </p:sp>
      <p:sp>
        <p:nvSpPr>
          <p:cNvPr id="26634" name="任意多边形 26633"/>
          <p:cNvSpPr/>
          <p:nvPr/>
        </p:nvSpPr>
        <p:spPr>
          <a:xfrm>
            <a:off x="2033270" y="3799840"/>
            <a:ext cx="965200" cy="889000"/>
          </a:xfrm>
          <a:custGeom>
            <a:avLst/>
            <a:gdLst/>
            <a:ahLst/>
            <a:cxnLst/>
            <a:rect l="0" t="0" r="0" b="0"/>
            <a:pathLst>
              <a:path w="608" h="560">
                <a:moveTo>
                  <a:pt x="608" y="512"/>
                </a:moveTo>
                <a:cubicBezTo>
                  <a:pt x="604" y="332"/>
                  <a:pt x="600" y="152"/>
                  <a:pt x="512" y="80"/>
                </a:cubicBezTo>
                <a:cubicBezTo>
                  <a:pt x="424" y="8"/>
                  <a:pt x="160" y="0"/>
                  <a:pt x="80" y="80"/>
                </a:cubicBezTo>
                <a:cubicBezTo>
                  <a:pt x="0" y="160"/>
                  <a:pt x="40" y="480"/>
                  <a:pt x="32" y="560"/>
                </a:cubicBezTo>
              </a:path>
            </a:pathLst>
          </a:custGeom>
          <a:noFill/>
          <a:ln w="28575" cap="flat" cmpd="sng">
            <a:solidFill>
              <a:srgbClr val="0000FF"/>
            </a:solidFill>
            <a:prstDash val="solid"/>
            <a:headEnd type="none" w="med" len="med"/>
            <a:tailEnd type="triangle" w="med" len="med"/>
          </a:ln>
        </p:spPr>
        <p:txBody>
          <a:bodyPr/>
          <a:lstStyle/>
          <a:p>
            <a:endParaRPr lang="zh-CN" altLang="en-US"/>
          </a:p>
        </p:txBody>
      </p:sp>
      <p:graphicFrame>
        <p:nvGraphicFramePr>
          <p:cNvPr id="26635" name="对象 26634"/>
          <p:cNvGraphicFramePr/>
          <p:nvPr/>
        </p:nvGraphicFramePr>
        <p:xfrm>
          <a:off x="416560" y="3850640"/>
          <a:ext cx="228600" cy="134938"/>
        </p:xfrm>
        <a:graphic>
          <a:graphicData uri="http://schemas.openxmlformats.org/presentationml/2006/ole">
            <mc:AlternateContent xmlns:mc="http://schemas.openxmlformats.org/markup-compatibility/2006">
              <mc:Choice xmlns:v="urn:schemas-microsoft-com:vml" Requires="v">
                <p:oleObj spid="_x0000_s9" name="" r:id="rId8" imgW="126365" imgH="76200" progId="Equation.3">
                  <p:embed/>
                </p:oleObj>
              </mc:Choice>
              <mc:Fallback>
                <p:oleObj name="" r:id="rId8" imgW="126365" imgH="76200" progId="Equation.3">
                  <p:embed/>
                  <p:pic>
                    <p:nvPicPr>
                      <p:cNvPr id="0" name="图片 3081"/>
                      <p:cNvPicPr/>
                      <p:nvPr/>
                    </p:nvPicPr>
                    <p:blipFill>
                      <a:blip r:embed="rId9"/>
                      <a:stretch>
                        <a:fillRect/>
                      </a:stretch>
                    </p:blipFill>
                    <p:spPr>
                      <a:xfrm>
                        <a:off x="416560" y="3850640"/>
                        <a:ext cx="228600" cy="134938"/>
                      </a:xfrm>
                      <a:prstGeom prst="rect">
                        <a:avLst/>
                      </a:prstGeom>
                      <a:solidFill>
                        <a:srgbClr val="66FFFF"/>
                      </a:solidFill>
                      <a:ln w="38100">
                        <a:noFill/>
                        <a:miter/>
                      </a:ln>
                    </p:spPr>
                  </p:pic>
                </p:oleObj>
              </mc:Fallback>
            </mc:AlternateContent>
          </a:graphicData>
        </a:graphic>
      </p:graphicFrame>
      <p:sp>
        <p:nvSpPr>
          <p:cNvPr id="26636" name="文本框 26635"/>
          <p:cNvSpPr txBox="1"/>
          <p:nvPr/>
        </p:nvSpPr>
        <p:spPr>
          <a:xfrm>
            <a:off x="2628265" y="836930"/>
            <a:ext cx="4038600" cy="530225"/>
          </a:xfrm>
          <a:prstGeom prst="rect">
            <a:avLst/>
          </a:prstGeom>
          <a:noFill/>
          <a:ln w="9525">
            <a:noFill/>
          </a:ln>
        </p:spPr>
        <p:txBody>
          <a:bodyPr>
            <a:spAutoFit/>
          </a:bodyPr>
          <a:lstStyle/>
          <a:p>
            <a:pPr>
              <a:lnSpc>
                <a:spcPct val="120000"/>
              </a:lnSpc>
            </a:pPr>
            <a:r>
              <a:rPr lang="zh-CN" altLang="en-US" sz="2400" b="1" dirty="0">
                <a:latin typeface="Times New Roman" panose="02020603050405020304" pitchFamily="18" charset="0"/>
              </a:rPr>
              <a:t>静态时，</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EQ</a:t>
            </a:r>
            <a:r>
              <a:rPr lang="zh-CN" altLang="en-US" sz="2400" b="1">
                <a:latin typeface="Times New Roman" panose="02020603050405020304" pitchFamily="18" charset="0"/>
              </a:rPr>
              <a:t>＝ </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BQ</a:t>
            </a:r>
            <a:r>
              <a:rPr lang="zh-CN" altLang="en-US" sz="2400" b="1">
                <a:latin typeface="Times New Roman" panose="02020603050405020304" pitchFamily="18" charset="0"/>
              </a:rPr>
              <a:t>＝</a:t>
            </a:r>
            <a:r>
              <a:rPr lang="en-US" altLang="zh-CN" sz="2400" b="1">
                <a:latin typeface="Times New Roman" panose="02020603050405020304" pitchFamily="18" charset="0"/>
              </a:rPr>
              <a:t>0</a:t>
            </a:r>
            <a:r>
              <a:rPr lang="zh-CN" altLang="en-US" sz="2400" b="1">
                <a:latin typeface="Times New Roman" panose="02020603050405020304" pitchFamily="18" charset="0"/>
              </a:rPr>
              <a:t>。</a:t>
            </a:r>
            <a:endParaRPr lang="zh-CN" altLang="en-US" sz="2400" b="1">
              <a:latin typeface="Times New Roman" panose="02020603050405020304" pitchFamily="18" charset="0"/>
            </a:endParaRPr>
          </a:p>
        </p:txBody>
      </p:sp>
      <p:sp>
        <p:nvSpPr>
          <p:cNvPr id="11" name="标题 6149"/>
          <p:cNvSpPr>
            <a:spLocks noGrp="1"/>
          </p:cNvSpPr>
          <p:nvPr>
            <p:custDataLst>
              <p:tags r:id="rId10"/>
            </p:custDataLst>
          </p:nvPr>
        </p:nvSpPr>
        <p:spPr>
          <a:xfrm>
            <a:off x="251520" y="567209"/>
            <a:ext cx="6477000" cy="9144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lnSpc>
                <a:spcPct val="130000"/>
              </a:lnSpc>
              <a:buClrTx/>
              <a:buSzTx/>
              <a:buFontTx/>
            </a:pPr>
            <a:r>
              <a:rPr kumimoji="1" lang="zh-CN" altLang="en-US" sz="2800" u="sng"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2.工作原理</a:t>
            </a:r>
            <a:endParaRPr kumimoji="1" lang="zh-CN" altLang="en-US" sz="2800" u="sng"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2" name="文本框 11"/>
          <p:cNvSpPr txBox="1"/>
          <p:nvPr>
            <p:custDataLst>
              <p:tags r:id="rId11"/>
            </p:custDataLst>
          </p:nvPr>
        </p:nvSpPr>
        <p:spPr>
          <a:xfrm>
            <a:off x="3751580" y="2905760"/>
            <a:ext cx="3208655" cy="2084070"/>
          </a:xfrm>
          <a:prstGeom prst="rect">
            <a:avLst/>
          </a:prstGeom>
          <a:noFill/>
          <a:ln w="9525">
            <a:noFill/>
          </a:ln>
        </p:spPr>
        <p:txBody>
          <a:bodyPr wrap="square">
            <a:spAutoFit/>
          </a:bodyPr>
          <a:lstStyle/>
          <a:p>
            <a:pPr marR="0" lvl="0" algn="l" defTabSz="914400" rtl="0">
              <a:lnSpc>
                <a:spcPct val="90000"/>
              </a:lnSpc>
              <a:spcBef>
                <a:spcPts val="0"/>
              </a:spcBef>
              <a:spcAft>
                <a:spcPct val="0"/>
              </a:spcAft>
              <a:buClrTx/>
              <a:buSzTx/>
              <a:buFontTx/>
              <a:buNone/>
              <a:defRPr/>
            </a:pPr>
            <a:r>
              <a:rPr lang="zh-CN" altLang="en-US" sz="2400" b="1" noProof="0" dirty="0">
                <a:ln>
                  <a:noFill/>
                </a:ln>
                <a:solidFill>
                  <a:srgbClr val="000000"/>
                </a:solidFill>
                <a:effectLst/>
                <a:uLnTx/>
                <a:uFillTx/>
                <a:latin typeface="Times New Roman" panose="02020603050405020304" pitchFamily="18" charset="-52"/>
                <a:sym typeface="+mn-ea"/>
              </a:rPr>
              <a:t>于是两个三极管一个正半周导通，一个负半周导通，</a:t>
            </a:r>
            <a:r>
              <a:rPr lang="zh-CN" altLang="en-US" sz="2400" b="1" noProof="0" dirty="0">
                <a:ln>
                  <a:noFill/>
                </a:ln>
                <a:solidFill>
                  <a:srgbClr val="FF0000"/>
                </a:solidFill>
                <a:effectLst/>
                <a:uLnTx/>
                <a:uFillTx/>
                <a:latin typeface="Times New Roman" panose="02020603050405020304" pitchFamily="18" charset="-52"/>
                <a:sym typeface="+mn-ea"/>
              </a:rPr>
              <a:t>在负载上将正半周和负半周合成在一起，得到一个完整的不失真波形。</a:t>
            </a:r>
            <a:endParaRPr lang="en-US" altLang="zh-CN" sz="2400" b="1" baseline="-25000">
              <a:latin typeface="Times New Roman" panose="02020603050405020304" pitchFamily="18" charset="0"/>
            </a:endParaRPr>
          </a:p>
        </p:txBody>
      </p:sp>
      <p:sp>
        <p:nvSpPr>
          <p:cNvPr id="13" name="文本框 12"/>
          <p:cNvSpPr txBox="1"/>
          <p:nvPr>
            <p:custDataLst>
              <p:tags r:id="rId12"/>
            </p:custDataLst>
          </p:nvPr>
        </p:nvSpPr>
        <p:spPr>
          <a:xfrm>
            <a:off x="416560" y="5445125"/>
            <a:ext cx="4038600" cy="534035"/>
          </a:xfrm>
          <a:prstGeom prst="rect">
            <a:avLst/>
          </a:prstGeom>
          <a:noFill/>
          <a:ln w="9525">
            <a:noFill/>
          </a:ln>
        </p:spPr>
        <p:txBody>
          <a:bodyPr>
            <a:spAutoFit/>
          </a:bodyPr>
          <a:lstStyle/>
          <a:p>
            <a:pPr>
              <a:lnSpc>
                <a:spcPct val="120000"/>
              </a:lnSpc>
            </a:pPr>
            <a:r>
              <a:rPr lang="zh-CN" altLang="en-US" sz="2400" b="1" dirty="0">
                <a:latin typeface="Times New Roman" panose="02020603050405020304" pitchFamily="18" charset="0"/>
              </a:rPr>
              <a:t>最大输出电压</a:t>
            </a:r>
            <a:r>
              <a:rPr lang="zh-CN" altLang="en-US" sz="2400" b="1" dirty="0">
                <a:solidFill>
                  <a:srgbClr val="FF0000"/>
                </a:solidFill>
                <a:latin typeface="Times New Roman" panose="02020603050405020304" pitchFamily="18" charset="0"/>
              </a:rPr>
              <a:t>有效值</a:t>
            </a:r>
            <a:r>
              <a:rPr lang="zh-CN" altLang="en-US" sz="2400" b="1" dirty="0">
                <a:latin typeface="Times New Roman" panose="02020603050405020304" pitchFamily="18" charset="0"/>
              </a:rPr>
              <a:t>：</a:t>
            </a:r>
            <a:endParaRPr lang="zh-CN" altLang="en-US" sz="2400" b="1">
              <a:latin typeface="Times New Roman" panose="02020603050405020304" pitchFamily="18" charset="0"/>
            </a:endParaRPr>
          </a:p>
        </p:txBody>
      </p:sp>
      <p:grpSp>
        <p:nvGrpSpPr>
          <p:cNvPr id="15" name="组合 14"/>
          <p:cNvGrpSpPr/>
          <p:nvPr/>
        </p:nvGrpSpPr>
        <p:grpSpPr>
          <a:xfrm>
            <a:off x="6804660" y="2853055"/>
            <a:ext cx="1863090" cy="3053080"/>
            <a:chOff x="10716" y="4493"/>
            <a:chExt cx="2934" cy="4808"/>
          </a:xfrm>
        </p:grpSpPr>
        <p:grpSp>
          <p:nvGrpSpPr>
            <p:cNvPr id="6" name="组合 5"/>
            <p:cNvGrpSpPr/>
            <p:nvPr/>
          </p:nvGrpSpPr>
          <p:grpSpPr>
            <a:xfrm>
              <a:off x="10716" y="4493"/>
              <a:ext cx="2934" cy="4808"/>
              <a:chOff x="3744" y="1536"/>
              <a:chExt cx="1632" cy="2638"/>
            </a:xfrm>
          </p:grpSpPr>
          <p:pic>
            <p:nvPicPr>
              <p:cNvPr id="8" name="图片 7"/>
              <p:cNvPicPr/>
              <p:nvPr>
                <p:custDataLst>
                  <p:tags r:id="rId13"/>
                </p:custDataLst>
              </p:nvPr>
            </p:nvPicPr>
            <p:blipFill>
              <a:blip r:embed="rId14"/>
              <a:stretch>
                <a:fillRect/>
              </a:stretch>
            </p:blipFill>
            <p:spPr>
              <a:xfrm>
                <a:off x="3744" y="1536"/>
                <a:ext cx="1632" cy="1918"/>
              </a:xfrm>
              <a:prstGeom prst="rect">
                <a:avLst/>
              </a:prstGeom>
              <a:noFill/>
              <a:ln w="38100">
                <a:noFill/>
                <a:miter/>
              </a:ln>
            </p:spPr>
          </p:pic>
          <p:pic>
            <p:nvPicPr>
              <p:cNvPr id="5" name="图片 4"/>
              <p:cNvPicPr/>
              <p:nvPr>
                <p:custDataLst>
                  <p:tags r:id="rId15"/>
                </p:custDataLst>
              </p:nvPr>
            </p:nvPicPr>
            <p:blipFill>
              <a:blip r:embed="rId16"/>
              <a:stretch>
                <a:fillRect/>
              </a:stretch>
            </p:blipFill>
            <p:spPr>
              <a:xfrm>
                <a:off x="3936" y="3157"/>
                <a:ext cx="1344" cy="1017"/>
              </a:xfrm>
              <a:prstGeom prst="rect">
                <a:avLst/>
              </a:prstGeom>
              <a:noFill/>
              <a:ln w="38100">
                <a:noFill/>
                <a:miter/>
              </a:ln>
            </p:spPr>
          </p:pic>
        </p:grpSp>
        <p:pic>
          <p:nvPicPr>
            <p:cNvPr id="14" name="图片 13"/>
            <p:cNvPicPr>
              <a:picLocks noChangeAspect="1"/>
            </p:cNvPicPr>
            <p:nvPr>
              <p:custDataLst>
                <p:tags r:id="rId17"/>
              </p:custDataLst>
            </p:nvPr>
          </p:nvPicPr>
          <p:blipFill>
            <a:blip r:embed="rId18"/>
            <a:stretch>
              <a:fillRect/>
            </a:stretch>
          </p:blipFill>
          <p:spPr>
            <a:xfrm>
              <a:off x="11013" y="7538"/>
              <a:ext cx="455" cy="413"/>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36">
                                            <p:txEl>
                                              <p:pRg st="0" end="0"/>
                                            </p:txEl>
                                          </p:spTgt>
                                        </p:tgtEl>
                                        <p:attrNameLst>
                                          <p:attrName>style.visibility</p:attrName>
                                        </p:attrNameLst>
                                      </p:cBhvr>
                                      <p:to>
                                        <p:strVal val="visible"/>
                                      </p:to>
                                    </p:set>
                                    <p:animEffect transition="in" filter="wipe(left)">
                                      <p:cBhvr>
                                        <p:cTn id="7" dur="500"/>
                                        <p:tgtEl>
                                          <p:spTgt spid="266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266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6633"/>
                                        </p:tgtEl>
                                        <p:attrNameLst>
                                          <p:attrName>style.visibility</p:attrName>
                                        </p:attrNameLst>
                                      </p:cBhvr>
                                      <p:to>
                                        <p:strVal val="visible"/>
                                      </p:to>
                                    </p:set>
                                    <p:animEffect transition="in" filter="wipe(up)">
                                      <p:cBhvr>
                                        <p:cTn id="16" dur="500"/>
                                        <p:tgtEl>
                                          <p:spTgt spid="266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6628">
                                            <p:txEl>
                                              <p:pRg st="0" end="0"/>
                                            </p:txEl>
                                          </p:spTgt>
                                        </p:tgtEl>
                                        <p:attrNameLst>
                                          <p:attrName>style.visibility</p:attrName>
                                        </p:attrNameLst>
                                      </p:cBhvr>
                                      <p:to>
                                        <p:strVal val="visible"/>
                                      </p:to>
                                    </p:set>
                                    <p:animEffect transition="in" filter="wipe(left)">
                                      <p:cBhvr>
                                        <p:cTn id="21" dur="500"/>
                                        <p:tgtEl>
                                          <p:spTgt spid="2662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2663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26634"/>
                                        </p:tgtEl>
                                        <p:attrNameLst>
                                          <p:attrName>style.visibility</p:attrName>
                                        </p:attrNameLst>
                                      </p:cBhvr>
                                      <p:to>
                                        <p:strVal val="visible"/>
                                      </p:to>
                                    </p:set>
                                    <p:animEffect transition="in" filter="wipe(right)">
                                      <p:cBhvr>
                                        <p:cTn id="30" dur="500"/>
                                        <p:tgtEl>
                                          <p:spTgt spid="2663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6629">
                                            <p:txEl>
                                              <p:pRg st="0" end="0"/>
                                            </p:txEl>
                                          </p:spTgt>
                                        </p:tgtEl>
                                        <p:attrNameLst>
                                          <p:attrName>style.visibility</p:attrName>
                                        </p:attrNameLst>
                                      </p:cBhvr>
                                      <p:to>
                                        <p:strVal val="visible"/>
                                      </p:to>
                                    </p:set>
                                    <p:animEffect transition="in" filter="wipe(left)">
                                      <p:cBhvr>
                                        <p:cTn id="35" dur="500"/>
                                        <p:tgtEl>
                                          <p:spTgt spid="26629">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2">
                                            <p:txEl>
                                              <p:pRg st="0" end="0"/>
                                            </p:txEl>
                                          </p:spTgt>
                                        </p:tgtEl>
                                        <p:attrNameLst>
                                          <p:attrName>style.visibility</p:attrName>
                                        </p:attrNameLst>
                                      </p:cBhvr>
                                      <p:to>
                                        <p:strVal val="visible"/>
                                      </p:to>
                                    </p:set>
                                    <p:animEffect transition="in" filter="blinds(horizontal)">
                                      <p:cBhvr>
                                        <p:cTn id="45" dur="500"/>
                                        <p:tgtEl>
                                          <p:spTgt spid="12">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3">
                                            <p:txEl>
                                              <p:pRg st="0" end="0"/>
                                            </p:txEl>
                                          </p:spTgt>
                                        </p:tgtEl>
                                        <p:attrNameLst>
                                          <p:attrName>style.visibility</p:attrName>
                                        </p:attrNameLst>
                                      </p:cBhvr>
                                      <p:to>
                                        <p:strVal val="visible"/>
                                      </p:to>
                                    </p:set>
                                    <p:animEffect transition="in" filter="wipe(left)">
                                      <p:cBhvr>
                                        <p:cTn id="50" dur="500"/>
                                        <p:tgtEl>
                                          <p:spTgt spid="13">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26631"/>
                                        </p:tgtEl>
                                        <p:attrNameLst>
                                          <p:attrName>style.visibility</p:attrName>
                                        </p:attrNameLst>
                                      </p:cBhvr>
                                      <p:to>
                                        <p:strVal val="visible"/>
                                      </p:to>
                                    </p:set>
                                    <p:animEffect transition="in" filter="blinds(horizontal)">
                                      <p:cBhvr>
                                        <p:cTn id="55" dur="500"/>
                                        <p:tgtEl>
                                          <p:spTgt spid="26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build="p"/>
      <p:bldP spid="26629" grpId="0" build="p"/>
      <p:bldP spid="26636" grpId="0" build="p"/>
      <p:bldP spid="12" grpId="0" build="p"/>
      <p:bldP spid="1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0482"/>
          <p:cNvSpPr>
            <a:spLocks noGrp="1"/>
          </p:cNvSpPr>
          <p:nvPr/>
        </p:nvSpPr>
        <p:spPr>
          <a:xfrm>
            <a:off x="323215" y="864235"/>
            <a:ext cx="4852670" cy="1584325"/>
          </a:xfrm>
          <a:prstGeom prst="rect">
            <a:avLst/>
          </a:prstGeom>
          <a:noFill/>
          <a:ln w="12700">
            <a:noFill/>
          </a:ln>
        </p:spPr>
        <p:txBody>
          <a:bodyPr/>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rgbClr val="663300"/>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52"/>
                <a:ea typeface="宋体" panose="02010600030101010101" pitchFamily="2" charset="-122"/>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52"/>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9pPr>
          </a:lstStyle>
          <a:p>
            <a:pPr marL="342900" marR="0" lvl="0" indent="-342900" algn="just" defTabSz="914400" rtl="0" eaLnBrk="1" fontAlgn="base" latinLnBrk="0" hangingPunct="1">
              <a:lnSpc>
                <a:spcPct val="120000"/>
              </a:lnSpc>
              <a:spcBef>
                <a:spcPct val="2000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严格说，输入信号很小时，达不到三极管的开启电压，三极管不导电。因此在正、负半周交替过零处会出现一些</a:t>
            </a: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52"/>
                <a:ea typeface="黑体" panose="02010609060101010101" pitchFamily="2" charset="-122"/>
              </a:rPr>
              <a:t>非线性失真</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，这个失真称为</a:t>
            </a: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52"/>
                <a:ea typeface="黑体" panose="02010609060101010101" pitchFamily="2" charset="-122"/>
              </a:rPr>
              <a:t>交越失真</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rPr>
              <a:t>。</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52"/>
              <a:ea typeface="宋体" panose="02010600030101010101" pitchFamily="2" charset="-122"/>
            </a:endParaRPr>
          </a:p>
        </p:txBody>
      </p:sp>
      <p:sp>
        <p:nvSpPr>
          <p:cNvPr id="3" name="灯片编号占位符 2"/>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72709" name="文本框 72708"/>
          <p:cNvSpPr txBox="1"/>
          <p:nvPr>
            <p:custDataLst>
              <p:tags r:id="rId1"/>
            </p:custDataLst>
          </p:nvPr>
        </p:nvSpPr>
        <p:spPr>
          <a:xfrm>
            <a:off x="827088" y="3646488"/>
            <a:ext cx="3657600" cy="904875"/>
          </a:xfrm>
          <a:prstGeom prst="rect">
            <a:avLst/>
          </a:prstGeom>
          <a:noFill/>
          <a:ln w="9525" cap="flat" cmpd="sng">
            <a:solidFill>
              <a:srgbClr val="FF3300"/>
            </a:solidFill>
            <a:prstDash val="solid"/>
            <a:miter/>
            <a:headEnd type="none" w="med" len="med"/>
            <a:tailEnd type="none" w="med" len="med"/>
          </a:ln>
        </p:spPr>
        <p:txBody>
          <a:bodyPr>
            <a:spAutoFit/>
          </a:bodyPr>
          <a:p>
            <a:pPr>
              <a:lnSpc>
                <a:spcPct val="110000"/>
              </a:lnSpc>
            </a:pPr>
            <a:r>
              <a:rPr lang="zh-CN" altLang="en-US" sz="2400" b="1" dirty="0">
                <a:solidFill>
                  <a:srgbClr val="000000"/>
                </a:solidFill>
                <a:latin typeface="Times New Roman" panose="02020603050405020304" pitchFamily="18" charset="0"/>
              </a:rPr>
              <a:t>消除失真的方法：</a:t>
            </a:r>
            <a:endParaRPr lang="zh-CN" altLang="en-US" sz="2400" b="1" dirty="0">
              <a:solidFill>
                <a:srgbClr val="000000"/>
              </a:solidFill>
              <a:latin typeface="Times New Roman" panose="02020603050405020304" pitchFamily="18" charset="0"/>
            </a:endParaRPr>
          </a:p>
          <a:p>
            <a:pPr>
              <a:lnSpc>
                <a:spcPct val="110000"/>
              </a:lnSpc>
            </a:pPr>
            <a:r>
              <a:rPr lang="zh-CN" altLang="en-US" sz="2400" b="1" dirty="0">
                <a:solidFill>
                  <a:srgbClr val="000000"/>
                </a:solidFill>
                <a:latin typeface="Times New Roman" panose="02020603050405020304" pitchFamily="18" charset="0"/>
              </a:rPr>
              <a:t>设置合适的静态工作点。</a:t>
            </a:r>
            <a:endParaRPr lang="zh-CN" altLang="en-US" sz="2400" b="1" dirty="0">
              <a:solidFill>
                <a:srgbClr val="000000"/>
              </a:solidFill>
              <a:latin typeface="Times New Roman" panose="02020603050405020304" pitchFamily="18" charset="0"/>
            </a:endParaRPr>
          </a:p>
        </p:txBody>
      </p:sp>
      <p:sp>
        <p:nvSpPr>
          <p:cNvPr id="72718" name="文本框 72717"/>
          <p:cNvSpPr txBox="1"/>
          <p:nvPr>
            <p:custDataLst>
              <p:tags r:id="rId2"/>
            </p:custDataLst>
          </p:nvPr>
        </p:nvSpPr>
        <p:spPr>
          <a:xfrm>
            <a:off x="827405" y="5013325"/>
            <a:ext cx="7859395" cy="1308735"/>
          </a:xfrm>
          <a:prstGeom prst="rect">
            <a:avLst/>
          </a:prstGeom>
          <a:noFill/>
          <a:ln w="9525">
            <a:noFill/>
          </a:ln>
        </p:spPr>
        <p:txBody>
          <a:bodyPr wrap="square">
            <a:spAutoFit/>
          </a:bodyPr>
          <a:p>
            <a:pPr>
              <a:lnSpc>
                <a:spcPct val="110000"/>
              </a:lnSpc>
            </a:pPr>
            <a:r>
              <a:rPr lang="en-US" altLang="zh-CN" sz="2400" b="1">
                <a:latin typeface="Times New Roman" panose="02020603050405020304" pitchFamily="18" charset="0"/>
              </a:rPr>
              <a:t>① </a:t>
            </a:r>
            <a:r>
              <a:rPr lang="zh-CN" altLang="en-US" sz="2400" b="1" dirty="0">
                <a:latin typeface="Times New Roman" panose="02020603050405020304" pitchFamily="18" charset="0"/>
              </a:rPr>
              <a:t>静态时</a:t>
            </a:r>
            <a:r>
              <a:rPr lang="en-US" altLang="zh-CN" sz="2400" b="1">
                <a:latin typeface="Times New Roman" panose="02020603050405020304" pitchFamily="18" charset="0"/>
              </a:rPr>
              <a:t>T</a:t>
            </a:r>
            <a:r>
              <a:rPr lang="en-US" altLang="zh-CN" sz="2400" b="1" baseline="-25000">
                <a:latin typeface="Times New Roman" panose="02020603050405020304" pitchFamily="18" charset="0"/>
              </a:rPr>
              <a:t>1</a:t>
            </a:r>
            <a:r>
              <a:rPr lang="zh-CN" altLang="en-US" sz="2400" b="1" dirty="0">
                <a:latin typeface="Times New Roman" panose="02020603050405020304" pitchFamily="18" charset="0"/>
              </a:rPr>
              <a:t>、</a:t>
            </a:r>
            <a:r>
              <a:rPr lang="en-US" altLang="zh-CN" sz="2400" b="1">
                <a:latin typeface="Times New Roman" panose="02020603050405020304" pitchFamily="18" charset="0"/>
              </a:rPr>
              <a:t>T</a:t>
            </a:r>
            <a:r>
              <a:rPr lang="en-US" altLang="zh-CN" sz="2400" b="1" baseline="-25000">
                <a:latin typeface="Times New Roman" panose="02020603050405020304" pitchFamily="18" charset="0"/>
              </a:rPr>
              <a:t>2</a:t>
            </a:r>
            <a:r>
              <a:rPr lang="zh-CN" altLang="en-US" sz="2400" b="1" dirty="0">
                <a:latin typeface="Times New Roman" panose="02020603050405020304" pitchFamily="18" charset="0"/>
              </a:rPr>
              <a:t>处于临界导通状态，有信号时至少有</a:t>
            </a:r>
            <a:endParaRPr lang="zh-CN" altLang="en-US" sz="2400" b="1" dirty="0">
              <a:latin typeface="Times New Roman" panose="02020603050405020304" pitchFamily="18" charset="0"/>
            </a:endParaRPr>
          </a:p>
          <a:p>
            <a:pPr>
              <a:lnSpc>
                <a:spcPct val="110000"/>
              </a:lnSpc>
            </a:pPr>
            <a:r>
              <a:rPr lang="zh-CN" altLang="en-US" sz="2400" b="1" dirty="0">
                <a:latin typeface="Times New Roman" panose="02020603050405020304" pitchFamily="18" charset="0"/>
              </a:rPr>
              <a:t> </a:t>
            </a:r>
            <a:r>
              <a:rPr lang="en-US" altLang="zh-CN" sz="2400" b="1" dirty="0">
                <a:latin typeface="Times New Roman" panose="02020603050405020304" pitchFamily="18" charset="0"/>
              </a:rPr>
              <a:t>    </a:t>
            </a:r>
            <a:r>
              <a:rPr lang="zh-CN" altLang="en-US" sz="2400" b="1" dirty="0">
                <a:latin typeface="Times New Roman" panose="02020603050405020304" pitchFamily="18" charset="0"/>
              </a:rPr>
              <a:t>一只导通；</a:t>
            </a:r>
            <a:endParaRPr lang="zh-CN" altLang="en-US" sz="2400" b="1" dirty="0">
              <a:latin typeface="Times New Roman" panose="02020603050405020304" pitchFamily="18" charset="0"/>
            </a:endParaRPr>
          </a:p>
          <a:p>
            <a:pPr>
              <a:lnSpc>
                <a:spcPct val="110000"/>
              </a:lnSpc>
            </a:pPr>
            <a:r>
              <a:rPr lang="en-US" altLang="zh-CN" sz="2400" b="1">
                <a:latin typeface="Times New Roman" panose="02020603050405020304" pitchFamily="18" charset="0"/>
              </a:rPr>
              <a:t>② </a:t>
            </a:r>
            <a:r>
              <a:rPr lang="zh-CN" altLang="en-US" sz="2400" b="1" dirty="0">
                <a:latin typeface="Times New Roman" panose="02020603050405020304" pitchFamily="18" charset="0"/>
              </a:rPr>
              <a:t>偏置电路对动态性能影响要小。</a:t>
            </a:r>
            <a:endParaRPr lang="zh-CN" altLang="en-US" sz="2400" b="1" dirty="0">
              <a:latin typeface="Times New Roman" panose="02020603050405020304" pitchFamily="18" charset="0"/>
            </a:endParaRPr>
          </a:p>
        </p:txBody>
      </p:sp>
      <p:grpSp>
        <p:nvGrpSpPr>
          <p:cNvPr id="5" name="组合 4"/>
          <p:cNvGrpSpPr/>
          <p:nvPr/>
        </p:nvGrpSpPr>
        <p:grpSpPr>
          <a:xfrm>
            <a:off x="5292090" y="692785"/>
            <a:ext cx="3025140" cy="3101340"/>
            <a:chOff x="8334" y="1091"/>
            <a:chExt cx="4764" cy="4884"/>
          </a:xfrm>
        </p:grpSpPr>
        <p:grpSp>
          <p:nvGrpSpPr>
            <p:cNvPr id="4" name="组合 3"/>
            <p:cNvGrpSpPr/>
            <p:nvPr/>
          </p:nvGrpSpPr>
          <p:grpSpPr>
            <a:xfrm>
              <a:off x="8334" y="1091"/>
              <a:ext cx="4764" cy="4885"/>
              <a:chOff x="1680" y="1776"/>
              <a:chExt cx="2256" cy="2410"/>
            </a:xfrm>
          </p:grpSpPr>
          <p:pic>
            <p:nvPicPr>
              <p:cNvPr id="7" name="图片 6"/>
              <p:cNvPicPr/>
              <p:nvPr/>
            </p:nvPicPr>
            <p:blipFill>
              <a:blip r:embed="rId3"/>
              <a:stretch>
                <a:fillRect/>
              </a:stretch>
            </p:blipFill>
            <p:spPr>
              <a:xfrm>
                <a:off x="1680" y="1776"/>
                <a:ext cx="2256" cy="1864"/>
              </a:xfrm>
              <a:prstGeom prst="rect">
                <a:avLst/>
              </a:prstGeom>
              <a:noFill/>
              <a:ln w="38100">
                <a:noFill/>
                <a:miter/>
              </a:ln>
            </p:spPr>
          </p:pic>
          <p:sp>
            <p:nvSpPr>
              <p:cNvPr id="8" name="文本框 20489"/>
              <p:cNvSpPr txBox="1"/>
              <p:nvPr/>
            </p:nvSpPr>
            <p:spPr>
              <a:xfrm>
                <a:off x="1725" y="3804"/>
                <a:ext cx="1872" cy="382"/>
              </a:xfrm>
              <a:prstGeom prst="rect">
                <a:avLst/>
              </a:prstGeom>
              <a:noFill/>
              <a:ln w="12700">
                <a:noFill/>
              </a:ln>
            </p:spPr>
            <p:txBody>
              <a:bodyPr>
                <a:spAutoFit/>
              </a:bodyPr>
              <a:ls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9pPr>
              </a:lstStyle>
              <a:p>
                <a:pPr algn="ctr" eaLnBrk="1" hangingPunct="1">
                  <a:spcBef>
                    <a:spcPct val="50000"/>
                  </a:spcBef>
                </a:pPr>
                <a:r>
                  <a:rPr lang="en-US" altLang="zh-CN" sz="2600" dirty="0">
                    <a:solidFill>
                      <a:srgbClr val="FF0000"/>
                    </a:solidFill>
                    <a:latin typeface="宋体" panose="02010600030101010101" pitchFamily="2" charset="-122"/>
                  </a:rPr>
                  <a:t> </a:t>
                </a:r>
                <a:r>
                  <a:rPr lang="zh-CN" altLang="en-US" sz="2600" dirty="0">
                    <a:solidFill>
                      <a:srgbClr val="FF0000"/>
                    </a:solidFill>
                    <a:latin typeface="宋体" panose="02010600030101010101" pitchFamily="2" charset="-122"/>
                  </a:rPr>
                  <a:t>交越失真图</a:t>
                </a:r>
                <a:endParaRPr lang="zh-CN" altLang="en-US" sz="2600" dirty="0">
                  <a:solidFill>
                    <a:srgbClr val="FF0000"/>
                  </a:solidFill>
                  <a:latin typeface="宋体" panose="02010600030101010101" pitchFamily="2" charset="-122"/>
                </a:endParaRPr>
              </a:p>
            </p:txBody>
          </p:sp>
        </p:grpSp>
        <p:pic>
          <p:nvPicPr>
            <p:cNvPr id="14" name="图片 13"/>
            <p:cNvPicPr>
              <a:picLocks noChangeAspect="1"/>
            </p:cNvPicPr>
            <p:nvPr>
              <p:custDataLst>
                <p:tags r:id="rId4"/>
              </p:custDataLst>
            </p:nvPr>
          </p:nvPicPr>
          <p:blipFill>
            <a:blip r:embed="rId5"/>
            <a:stretch>
              <a:fillRect/>
            </a:stretch>
          </p:blipFill>
          <p:spPr>
            <a:xfrm>
              <a:off x="8334" y="1317"/>
              <a:ext cx="653" cy="593"/>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2709"/>
                                        </p:tgtEl>
                                        <p:attrNameLst>
                                          <p:attrName>style.visibility</p:attrName>
                                        </p:attrNameLst>
                                      </p:cBhvr>
                                      <p:to>
                                        <p:strVal val="visible"/>
                                      </p:to>
                                    </p:set>
                                    <p:animEffect transition="in" filter="wipe(left)">
                                      <p:cBhvr>
                                        <p:cTn id="7" dur="500"/>
                                        <p:tgtEl>
                                          <p:spTgt spid="727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2718"/>
                                        </p:tgtEl>
                                        <p:attrNameLst>
                                          <p:attrName>style.visibility</p:attrName>
                                        </p:attrNameLst>
                                      </p:cBhvr>
                                      <p:to>
                                        <p:strVal val="visible"/>
                                      </p:to>
                                    </p:set>
                                    <p:animEffect transition="in" filter="wipe(left)">
                                      <p:cBhvr>
                                        <p:cTn id="12" dur="500"/>
                                        <p:tgtEl>
                                          <p:spTgt spid="72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9" grpId="0" bldLvl="0" animBg="1"/>
      <p:bldP spid="7271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1506"/>
          <p:cNvSpPr>
            <a:spLocks noGrp="1"/>
          </p:cNvSpPr>
          <p:nvPr/>
        </p:nvSpPr>
        <p:spPr>
          <a:xfrm>
            <a:off x="381000" y="768667"/>
            <a:ext cx="8054280" cy="1035968"/>
          </a:xfrm>
          <a:prstGeom prst="rect">
            <a:avLst/>
          </a:prstGeom>
          <a:noFill/>
          <a:ln w="12700">
            <a:noFill/>
          </a:ln>
        </p:spPr>
        <p:txBody>
          <a:bodyPr/>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rgbClr val="663300"/>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52"/>
                <a:ea typeface="宋体" panose="02010600030101010101" pitchFamily="2" charset="-122"/>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52"/>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9pPr>
          </a:lstStyle>
          <a:p>
            <a:pPr>
              <a:lnSpc>
                <a:spcPct val="120000"/>
              </a:lnSpc>
              <a:buNone/>
            </a:pPr>
            <a:r>
              <a:rPr lang="en-US" altLang="zh-CN" sz="2400" b="1" dirty="0">
                <a:solidFill>
                  <a:schemeClr val="tx1"/>
                </a:solidFill>
                <a:latin typeface="Times New Roman" panose="02020603050405020304" pitchFamily="18" charset="-52"/>
                <a:ea typeface="宋体" panose="02010600030101010101" pitchFamily="2" charset="-122"/>
              </a:rPr>
              <a:t>              </a:t>
            </a:r>
            <a:r>
              <a:rPr lang="zh-CN" altLang="en-US" sz="2400" b="1" dirty="0">
                <a:solidFill>
                  <a:schemeClr val="tx1"/>
                </a:solidFill>
                <a:latin typeface="Times New Roman" panose="02020603050405020304" pitchFamily="18" charset="-52"/>
                <a:ea typeface="宋体" panose="02010600030101010101" pitchFamily="2" charset="-122"/>
              </a:rPr>
              <a:t>为解决交越失真，可给三极管稍稍加一点偏置，使之工作在甲乙类。</a:t>
            </a:r>
            <a:endParaRPr lang="zh-CN" altLang="en-US" sz="2400" b="1" dirty="0">
              <a:solidFill>
                <a:schemeClr val="tx1"/>
              </a:solidFill>
              <a:latin typeface="Times New Roman" panose="02020603050405020304" pitchFamily="18" charset="-52"/>
              <a:ea typeface="宋体" panose="02010600030101010101" pitchFamily="2" charset="-122"/>
            </a:endParaRPr>
          </a:p>
        </p:txBody>
      </p:sp>
      <p:sp>
        <p:nvSpPr>
          <p:cNvPr id="4" name="文本框 21520"/>
          <p:cNvSpPr txBox="1"/>
          <p:nvPr/>
        </p:nvSpPr>
        <p:spPr>
          <a:xfrm>
            <a:off x="3810000" y="6096000"/>
            <a:ext cx="2057400" cy="492443"/>
          </a:xfrm>
          <a:prstGeom prst="rect">
            <a:avLst/>
          </a:prstGeom>
          <a:noFill/>
          <a:ln w="12700">
            <a:noFill/>
          </a:ln>
        </p:spPr>
        <p:txBody>
          <a:bodyPr>
            <a:spAutoFit/>
          </a:bodyPr>
          <a:ls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0" sz="2600" b="0" i="0" u="none" strike="noStrike" kern="1200" cap="none" spc="0" normalizeH="0" baseline="0" noProof="0">
              <a:ln>
                <a:noFill/>
              </a:ln>
              <a:solidFill>
                <a:srgbClr val="FF0000"/>
              </a:solidFill>
              <a:effectLst/>
              <a:uLnTx/>
              <a:uFillTx/>
              <a:latin typeface="Times New Roman" panose="02020603050405020304" pitchFamily="18" charset="-52"/>
              <a:ea typeface="宋体" panose="02010600030101010101" pitchFamily="2" charset="-122"/>
              <a:hlinkClick r:id="rId1"/>
            </a:endParaRPr>
          </a:p>
        </p:txBody>
      </p:sp>
      <p:sp>
        <p:nvSpPr>
          <p:cNvPr id="7" name="文本框 21513"/>
          <p:cNvSpPr txBox="1"/>
          <p:nvPr/>
        </p:nvSpPr>
        <p:spPr>
          <a:xfrm>
            <a:off x="381000" y="6341110"/>
            <a:ext cx="8305800" cy="398780"/>
          </a:xfrm>
          <a:prstGeom prst="rect">
            <a:avLst/>
          </a:prstGeom>
          <a:noFill/>
          <a:ln w="12700">
            <a:noFill/>
          </a:ln>
        </p:spPr>
        <p:txBody>
          <a:bodyPr>
            <a:spAutoFit/>
          </a:bodyPr>
          <a:ls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sz="2000" noProof="0" dirty="0">
                <a:ln>
                  <a:noFill/>
                </a:ln>
                <a:solidFill>
                  <a:srgbClr val="FF0000"/>
                </a:solidFill>
                <a:effectLst/>
                <a:uLnTx/>
                <a:uFillTx/>
                <a:sym typeface="+mn-ea"/>
              </a:rPr>
              <a:t>消除交越失真的互补输出级</a:t>
            </a:r>
            <a:endPar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52"/>
              <a:ea typeface="宋体" panose="02010600030101010101" pitchFamily="2" charset="-122"/>
            </a:endParaRPr>
          </a:p>
        </p:txBody>
      </p:sp>
      <p:sp>
        <p:nvSpPr>
          <p:cNvPr id="3" name="灯片编号占位符 2"/>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pic>
        <p:nvPicPr>
          <p:cNvPr id="6" name="图片 5" descr="Dz030317"/>
          <p:cNvPicPr>
            <a:picLocks noChangeAspect="1"/>
          </p:cNvPicPr>
          <p:nvPr>
            <p:custDataLst>
              <p:tags r:id="rId2"/>
            </p:custDataLst>
          </p:nvPr>
        </p:nvPicPr>
        <p:blipFill>
          <a:blip r:embed="rId3"/>
          <a:srcRect r="43860" b="6714"/>
          <a:stretch>
            <a:fillRect/>
          </a:stretch>
        </p:blipFill>
        <p:spPr>
          <a:xfrm>
            <a:off x="1331913" y="1772285"/>
            <a:ext cx="3103562" cy="3200400"/>
          </a:xfrm>
          <a:prstGeom prst="rect">
            <a:avLst/>
          </a:prstGeom>
          <a:noFill/>
          <a:ln w="9525">
            <a:noFill/>
          </a:ln>
        </p:spPr>
      </p:pic>
      <p:graphicFrame>
        <p:nvGraphicFramePr>
          <p:cNvPr id="8" name="对象 7"/>
          <p:cNvGraphicFramePr/>
          <p:nvPr>
            <p:custDataLst>
              <p:tags r:id="rId4"/>
            </p:custDataLst>
          </p:nvPr>
        </p:nvGraphicFramePr>
        <p:xfrm>
          <a:off x="1103472" y="5125085"/>
          <a:ext cx="3395345" cy="977900"/>
        </p:xfrm>
        <a:graphic>
          <a:graphicData uri="http://schemas.openxmlformats.org/presentationml/2006/ole">
            <mc:AlternateContent xmlns:mc="http://schemas.openxmlformats.org/markup-compatibility/2006">
              <mc:Choice xmlns:v="urn:schemas-microsoft-com:vml" Requires="v">
                <p:oleObj spid="_x0000_s15" name="" r:id="rId5" imgW="1587500" imgH="457200" progId="Equation.3">
                  <p:embed/>
                </p:oleObj>
              </mc:Choice>
              <mc:Fallback>
                <p:oleObj name="" r:id="rId5" imgW="1587500" imgH="457200" progId="Equation.3">
                  <p:embed/>
                  <p:pic>
                    <p:nvPicPr>
                      <p:cNvPr id="0" name="图片 3093"/>
                      <p:cNvPicPr/>
                      <p:nvPr/>
                    </p:nvPicPr>
                    <p:blipFill>
                      <a:blip r:embed="rId6"/>
                      <a:stretch>
                        <a:fillRect/>
                      </a:stretch>
                    </p:blipFill>
                    <p:spPr>
                      <a:xfrm>
                        <a:off x="1103472" y="5125085"/>
                        <a:ext cx="3395345" cy="977900"/>
                      </a:xfrm>
                      <a:prstGeom prst="rect">
                        <a:avLst/>
                      </a:prstGeom>
                      <a:noFill/>
                      <a:ln w="9525" cap="flat" cmpd="sng">
                        <a:solidFill>
                          <a:srgbClr val="FF3300"/>
                        </a:solidFill>
                        <a:prstDash val="solid"/>
                        <a:miter/>
                        <a:headEnd type="none" w="med" len="med"/>
                        <a:tailEnd type="none" w="med" len="med"/>
                      </a:ln>
                    </p:spPr>
                  </p:pic>
                </p:oleObj>
              </mc:Fallback>
            </mc:AlternateContent>
          </a:graphicData>
        </a:graphic>
      </p:graphicFrame>
      <p:pic>
        <p:nvPicPr>
          <p:cNvPr id="16" name="图片 15" descr="Dz030317"/>
          <p:cNvPicPr>
            <a:picLocks noChangeAspect="1"/>
          </p:cNvPicPr>
          <p:nvPr>
            <p:custDataLst>
              <p:tags r:id="rId7"/>
            </p:custDataLst>
          </p:nvPr>
        </p:nvPicPr>
        <p:blipFill>
          <a:blip r:embed="rId3"/>
          <a:srcRect l="64178" t="7214" b="20641"/>
          <a:stretch>
            <a:fillRect/>
          </a:stretch>
        </p:blipFill>
        <p:spPr>
          <a:xfrm>
            <a:off x="5294313" y="1848485"/>
            <a:ext cx="1706562" cy="2133600"/>
          </a:xfrm>
          <a:prstGeom prst="rect">
            <a:avLst/>
          </a:prstGeom>
          <a:noFill/>
          <a:ln w="9525">
            <a:noFill/>
          </a:ln>
        </p:spPr>
      </p:pic>
      <p:graphicFrame>
        <p:nvGraphicFramePr>
          <p:cNvPr id="17" name="对象 16"/>
          <p:cNvGraphicFramePr/>
          <p:nvPr>
            <p:custDataLst>
              <p:tags r:id="rId8"/>
            </p:custDataLst>
          </p:nvPr>
        </p:nvGraphicFramePr>
        <p:xfrm>
          <a:off x="5218113" y="4210685"/>
          <a:ext cx="3200400" cy="1935163"/>
        </p:xfrm>
        <a:graphic>
          <a:graphicData uri="http://schemas.openxmlformats.org/presentationml/2006/ole">
            <mc:AlternateContent xmlns:mc="http://schemas.openxmlformats.org/markup-compatibility/2006">
              <mc:Choice xmlns:v="urn:schemas-microsoft-com:vml" Requires="v">
                <p:oleObj spid="_x0000_s18" name="" r:id="rId9" imgW="1511300" imgH="914400" progId="Equation.3">
                  <p:embed/>
                </p:oleObj>
              </mc:Choice>
              <mc:Fallback>
                <p:oleObj name="" r:id="rId9" imgW="1511300" imgH="914400" progId="Equation.3">
                  <p:embed/>
                  <p:pic>
                    <p:nvPicPr>
                      <p:cNvPr id="0" name="图片 3094"/>
                      <p:cNvPicPr/>
                      <p:nvPr/>
                    </p:nvPicPr>
                    <p:blipFill>
                      <a:blip r:embed="rId10"/>
                      <a:stretch>
                        <a:fillRect/>
                      </a:stretch>
                    </p:blipFill>
                    <p:spPr>
                      <a:xfrm>
                        <a:off x="5218113" y="4210685"/>
                        <a:ext cx="3200400" cy="1935163"/>
                      </a:xfrm>
                      <a:prstGeom prst="rect">
                        <a:avLst/>
                      </a:prstGeom>
                      <a:noFill/>
                      <a:ln w="9525" cap="flat" cmpd="sng">
                        <a:solidFill>
                          <a:srgbClr val="FF3300"/>
                        </a:solidFill>
                        <a:prstDash val="solid"/>
                        <a:miter/>
                        <a:headEnd type="none" w="med" len="med"/>
                        <a:tailEnd type="none" w="med" len="med"/>
                      </a:ln>
                    </p:spPr>
                  </p:pic>
                </p:oleObj>
              </mc:Fallback>
            </mc:AlternateContent>
          </a:graphicData>
        </a:graphic>
      </p:graphicFrame>
      <p:grpSp>
        <p:nvGrpSpPr>
          <p:cNvPr id="19" name="组合 18"/>
          <p:cNvGrpSpPr/>
          <p:nvPr/>
        </p:nvGrpSpPr>
        <p:grpSpPr>
          <a:xfrm>
            <a:off x="2246313" y="2000885"/>
            <a:ext cx="914400" cy="2590800"/>
            <a:chOff x="1296" y="912"/>
            <a:chExt cx="576" cy="1632"/>
          </a:xfrm>
        </p:grpSpPr>
        <p:sp>
          <p:nvSpPr>
            <p:cNvPr id="20" name="直接连接符 19"/>
            <p:cNvSpPr/>
            <p:nvPr>
              <p:custDataLst>
                <p:tags r:id="rId11"/>
              </p:custDataLst>
            </p:nvPr>
          </p:nvSpPr>
          <p:spPr>
            <a:xfrm flipH="1">
              <a:off x="1296" y="912"/>
              <a:ext cx="576" cy="0"/>
            </a:xfrm>
            <a:prstGeom prst="line">
              <a:avLst/>
            </a:prstGeom>
            <a:ln w="28575" cap="flat" cmpd="sng">
              <a:solidFill>
                <a:srgbClr val="FF3300"/>
              </a:solidFill>
              <a:prstDash val="solid"/>
              <a:headEnd type="none" w="med" len="med"/>
              <a:tailEnd type="none" w="med" len="med"/>
            </a:ln>
          </p:spPr>
        </p:sp>
        <p:sp>
          <p:nvSpPr>
            <p:cNvPr id="21" name="直接连接符 20"/>
            <p:cNvSpPr/>
            <p:nvPr>
              <p:custDataLst>
                <p:tags r:id="rId12"/>
              </p:custDataLst>
            </p:nvPr>
          </p:nvSpPr>
          <p:spPr>
            <a:xfrm>
              <a:off x="1296" y="912"/>
              <a:ext cx="0" cy="1632"/>
            </a:xfrm>
            <a:prstGeom prst="line">
              <a:avLst/>
            </a:prstGeom>
            <a:ln w="28575" cap="flat" cmpd="sng">
              <a:solidFill>
                <a:srgbClr val="FF3300"/>
              </a:solidFill>
              <a:prstDash val="solid"/>
              <a:headEnd type="none" w="med" len="med"/>
              <a:tailEnd type="none" w="med" len="med"/>
            </a:ln>
          </p:spPr>
        </p:sp>
        <p:sp>
          <p:nvSpPr>
            <p:cNvPr id="22" name="直接连接符 21"/>
            <p:cNvSpPr/>
            <p:nvPr>
              <p:custDataLst>
                <p:tags r:id="rId13"/>
              </p:custDataLst>
            </p:nvPr>
          </p:nvSpPr>
          <p:spPr>
            <a:xfrm>
              <a:off x="1296" y="2544"/>
              <a:ext cx="528" cy="0"/>
            </a:xfrm>
            <a:prstGeom prst="line">
              <a:avLst/>
            </a:prstGeom>
            <a:ln w="28575" cap="flat" cmpd="sng">
              <a:solidFill>
                <a:srgbClr val="FF3300"/>
              </a:solidFill>
              <a:prstDash val="solid"/>
              <a:headEnd type="none" w="med" len="med"/>
              <a:tailEnd type="triangle" w="med" len="med"/>
            </a:ln>
          </p:spPr>
        </p:sp>
      </p:grpSp>
      <p:sp>
        <p:nvSpPr>
          <p:cNvPr id="12" name="圆角矩形 11"/>
          <p:cNvSpPr/>
          <p:nvPr>
            <p:custDataLst>
              <p:tags r:id="rId14"/>
            </p:custDataLst>
          </p:nvPr>
        </p:nvSpPr>
        <p:spPr>
          <a:xfrm>
            <a:off x="1565910" y="2493010"/>
            <a:ext cx="1238885" cy="1583690"/>
          </a:xfrm>
          <a:prstGeom prst="roundRect">
            <a:avLst/>
          </a:prstGeom>
          <a:solidFill>
            <a:srgbClr val="FFFF0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标题 74753"/>
          <p:cNvSpPr>
            <a:spLocks noGrp="1"/>
          </p:cNvSpPr>
          <p:nvPr>
            <p:ph type="title"/>
          </p:nvPr>
        </p:nvSpPr>
        <p:spPr>
          <a:xfrm>
            <a:off x="681355" y="908050"/>
            <a:ext cx="4343400" cy="609600"/>
          </a:xfrm>
        </p:spPr>
        <p:txBody>
          <a:bodyPr anchor="ctr" anchorCtr="0"/>
          <a:p>
            <a:pPr algn="l">
              <a:lnSpc>
                <a:spcPct val="115000"/>
              </a:lnSpc>
            </a:pPr>
            <a:r>
              <a:rPr kumimoji="1" lang="zh-CN" altLang="en-US" sz="2800" dirty="0">
                <a:solidFill>
                  <a:srgbClr val="FF6600"/>
                </a:solidFill>
                <a:ea typeface="黑体" panose="02010609060101010101" pitchFamily="2" charset="-122"/>
              </a:rPr>
              <a:t>准互补输出级</a:t>
            </a:r>
            <a:r>
              <a:rPr lang="zh-CN" altLang="en-US" sz="2800" b="1" dirty="0">
                <a:solidFill>
                  <a:srgbClr val="FF6600"/>
                </a:solidFill>
                <a:latin typeface="宋体" panose="02010600030101010101" pitchFamily="2" charset="-122"/>
              </a:rPr>
              <a:t>      </a:t>
            </a:r>
            <a:endParaRPr lang="zh-CN" altLang="en-US" sz="2800" b="1" dirty="0">
              <a:solidFill>
                <a:srgbClr val="FF6600"/>
              </a:solidFill>
              <a:latin typeface="宋体" panose="02010600030101010101" pitchFamily="2" charset="-122"/>
            </a:endParaRPr>
          </a:p>
        </p:txBody>
      </p:sp>
      <p:pic>
        <p:nvPicPr>
          <p:cNvPr id="74755" name="图片 74754" descr="Dz030318"/>
          <p:cNvPicPr>
            <a:picLocks noChangeAspect="1"/>
          </p:cNvPicPr>
          <p:nvPr/>
        </p:nvPicPr>
        <p:blipFill>
          <a:blip r:embed="rId1"/>
          <a:stretch>
            <a:fillRect/>
          </a:stretch>
        </p:blipFill>
        <p:spPr>
          <a:xfrm>
            <a:off x="990600" y="2819400"/>
            <a:ext cx="3657600" cy="2840038"/>
          </a:xfrm>
          <a:prstGeom prst="rect">
            <a:avLst/>
          </a:prstGeom>
          <a:noFill/>
          <a:ln w="9525">
            <a:noFill/>
          </a:ln>
        </p:spPr>
      </p:pic>
      <p:graphicFrame>
        <p:nvGraphicFramePr>
          <p:cNvPr id="74757" name="对象 74756"/>
          <p:cNvGraphicFramePr/>
          <p:nvPr/>
        </p:nvGraphicFramePr>
        <p:xfrm>
          <a:off x="4799648" y="2717483"/>
          <a:ext cx="3532505" cy="1375410"/>
        </p:xfrm>
        <a:graphic>
          <a:graphicData uri="http://schemas.openxmlformats.org/presentationml/2006/ole">
            <mc:AlternateContent xmlns:mc="http://schemas.openxmlformats.org/markup-compatibility/2006">
              <mc:Choice xmlns:v="urn:schemas-microsoft-com:vml" Requires="v">
                <p:oleObj spid="_x0000_s3096" name="" r:id="rId2" imgW="1765300" imgH="685800" progId="Equation.3">
                  <p:embed/>
                </p:oleObj>
              </mc:Choice>
              <mc:Fallback>
                <p:oleObj name="" r:id="rId2" imgW="1765300" imgH="685800" progId="Equation.3">
                  <p:embed/>
                  <p:pic>
                    <p:nvPicPr>
                      <p:cNvPr id="0" name="图片 3095"/>
                      <p:cNvPicPr/>
                      <p:nvPr/>
                    </p:nvPicPr>
                    <p:blipFill>
                      <a:blip r:embed="rId3"/>
                      <a:stretch>
                        <a:fillRect/>
                      </a:stretch>
                    </p:blipFill>
                    <p:spPr>
                      <a:xfrm>
                        <a:off x="4799648" y="2717483"/>
                        <a:ext cx="3532505" cy="1375410"/>
                      </a:xfrm>
                      <a:prstGeom prst="rect">
                        <a:avLst/>
                      </a:prstGeom>
                      <a:no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74758" name="对象 74757"/>
          <p:cNvGraphicFramePr/>
          <p:nvPr/>
        </p:nvGraphicFramePr>
        <p:xfrm>
          <a:off x="4800600" y="4191000"/>
          <a:ext cx="2971800" cy="477838"/>
        </p:xfrm>
        <a:graphic>
          <a:graphicData uri="http://schemas.openxmlformats.org/presentationml/2006/ole">
            <mc:AlternateContent xmlns:mc="http://schemas.openxmlformats.org/markup-compatibility/2006">
              <mc:Choice xmlns:v="urn:schemas-microsoft-com:vml" Requires="v">
                <p:oleObj spid="_x0000_s3097" name="" r:id="rId4" imgW="1422400" imgH="228600" progId="Equation.3">
                  <p:embed/>
                </p:oleObj>
              </mc:Choice>
              <mc:Fallback>
                <p:oleObj name="" r:id="rId4" imgW="1422400" imgH="228600" progId="Equation.3">
                  <p:embed/>
                  <p:pic>
                    <p:nvPicPr>
                      <p:cNvPr id="0" name="图片 3096"/>
                      <p:cNvPicPr/>
                      <p:nvPr/>
                    </p:nvPicPr>
                    <p:blipFill>
                      <a:blip r:embed="rId5"/>
                      <a:stretch>
                        <a:fillRect/>
                      </a:stretch>
                    </p:blipFill>
                    <p:spPr>
                      <a:xfrm>
                        <a:off x="4800600" y="4191000"/>
                        <a:ext cx="2971800" cy="477838"/>
                      </a:xfrm>
                      <a:prstGeom prst="rect">
                        <a:avLst/>
                      </a:prstGeom>
                      <a:noFill/>
                      <a:ln w="9525" cap="flat" cmpd="sng">
                        <a:solidFill>
                          <a:srgbClr val="FF3300"/>
                        </a:solidFill>
                        <a:prstDash val="solid"/>
                        <a:miter/>
                        <a:headEnd type="none" w="med" len="med"/>
                        <a:tailEnd type="none" w="med" len="med"/>
                      </a:ln>
                    </p:spPr>
                  </p:pic>
                </p:oleObj>
              </mc:Fallback>
            </mc:AlternateContent>
          </a:graphicData>
        </a:graphic>
      </p:graphicFrame>
      <p:sp>
        <p:nvSpPr>
          <p:cNvPr id="74760" name="椭圆 74759"/>
          <p:cNvSpPr/>
          <p:nvPr/>
        </p:nvSpPr>
        <p:spPr>
          <a:xfrm>
            <a:off x="2667000" y="4495800"/>
            <a:ext cx="1447800" cy="990600"/>
          </a:xfrm>
          <a:prstGeom prst="ellipse">
            <a:avLst/>
          </a:prstGeom>
          <a:noFill/>
          <a:ln w="28575" cap="flat" cmpd="sng">
            <a:solidFill>
              <a:srgbClr val="FF3300"/>
            </a:solidFill>
            <a:prstDash val="solid"/>
            <a:headEnd type="none" w="med" len="med"/>
            <a:tailEnd type="none" w="med" len="med"/>
          </a:ln>
        </p:spPr>
        <p:txBody>
          <a:bodyPr/>
          <a:p>
            <a:endParaRPr lang="zh-CN" altLang="en-US"/>
          </a:p>
        </p:txBody>
      </p:sp>
      <p:sp>
        <p:nvSpPr>
          <p:cNvPr id="74764" name="文本框 74763"/>
          <p:cNvSpPr txBox="1"/>
          <p:nvPr/>
        </p:nvSpPr>
        <p:spPr>
          <a:xfrm>
            <a:off x="914400" y="1600200"/>
            <a:ext cx="7315200" cy="946150"/>
          </a:xfrm>
          <a:prstGeom prst="rect">
            <a:avLst/>
          </a:prstGeom>
          <a:noFill/>
          <a:ln w="9525">
            <a:noFill/>
          </a:ln>
        </p:spPr>
        <p:txBody>
          <a:bodyPr>
            <a:spAutoFit/>
          </a:bodyPr>
          <a:p>
            <a:pPr>
              <a:spcBef>
                <a:spcPct val="50000"/>
              </a:spcBef>
            </a:pPr>
            <a:r>
              <a:rPr lang="en-US" altLang="zh-CN" sz="2800" b="1" dirty="0">
                <a:latin typeface="宋体" panose="02010600030101010101" pitchFamily="2" charset="-122"/>
              </a:rPr>
              <a:t>  </a:t>
            </a:r>
            <a:r>
              <a:rPr lang="zh-CN" altLang="en-US" sz="2800" b="1" dirty="0">
                <a:latin typeface="宋体" panose="02010600030101010101" pitchFamily="2" charset="-122"/>
              </a:rPr>
              <a:t>为保持输出管的良好对称性，输出管应为同类型晶体管。</a:t>
            </a:r>
            <a:endParaRPr lang="zh-CN" altLang="en-US" sz="2800" b="1">
              <a:latin typeface="宋体" panose="02010600030101010101" pitchFamily="2" charset="-122"/>
            </a:endParaRPr>
          </a:p>
        </p:txBody>
      </p:sp>
      <p:grpSp>
        <p:nvGrpSpPr>
          <p:cNvPr id="74770" name="组合 74769"/>
          <p:cNvGrpSpPr/>
          <p:nvPr/>
        </p:nvGrpSpPr>
        <p:grpSpPr>
          <a:xfrm>
            <a:off x="250825" y="4827588"/>
            <a:ext cx="1152525" cy="473075"/>
            <a:chOff x="158" y="3041"/>
            <a:chExt cx="726" cy="298"/>
          </a:xfrm>
        </p:grpSpPr>
        <p:sp>
          <p:nvSpPr>
            <p:cNvPr id="74771" name="线形标注 1 74770"/>
            <p:cNvSpPr/>
            <p:nvPr/>
          </p:nvSpPr>
          <p:spPr>
            <a:xfrm>
              <a:off x="158" y="3041"/>
              <a:ext cx="542" cy="298"/>
            </a:xfrm>
            <a:prstGeom prst="borderCallout1">
              <a:avLst>
                <a:gd name="adj1" fmla="val 24162"/>
                <a:gd name="adj2" fmla="val 108856"/>
                <a:gd name="adj3" fmla="val -335236"/>
                <a:gd name="adj4" fmla="val 140407"/>
              </a:avLst>
            </a:prstGeom>
            <a:noFill/>
            <a:ln w="19050" cap="flat" cmpd="sng">
              <a:solidFill>
                <a:srgbClr val="FF0000"/>
              </a:solidFill>
              <a:prstDash val="solid"/>
              <a:miter/>
              <a:headEnd type="none" w="med" len="med"/>
              <a:tailEnd type="none" w="med" len="med"/>
            </a:ln>
          </p:spPr>
          <p:txBody>
            <a:bodyPr/>
            <a:p>
              <a:pPr algn="ctr"/>
              <a:r>
                <a:rPr lang="zh-CN" altLang="en-US" sz="2400" b="1" dirty="0">
                  <a:latin typeface="Times New Roman" panose="02020603050405020304" pitchFamily="18" charset="0"/>
                </a:rPr>
                <a:t>大！</a:t>
              </a:r>
              <a:endParaRPr lang="zh-CN" altLang="en-US" sz="2400" b="1" dirty="0">
                <a:latin typeface="Times New Roman" panose="02020603050405020304" pitchFamily="18" charset="0"/>
              </a:endParaRPr>
            </a:p>
          </p:txBody>
        </p:sp>
        <p:sp>
          <p:nvSpPr>
            <p:cNvPr id="74772" name="直接连接符 74771"/>
            <p:cNvSpPr/>
            <p:nvPr/>
          </p:nvSpPr>
          <p:spPr>
            <a:xfrm flipH="1" flipV="1">
              <a:off x="748" y="3158"/>
              <a:ext cx="136" cy="45"/>
            </a:xfrm>
            <a:prstGeom prst="line">
              <a:avLst/>
            </a:prstGeom>
            <a:ln w="19050" cap="flat" cmpd="sng">
              <a:solidFill>
                <a:srgbClr val="FF0000"/>
              </a:solidFill>
              <a:prstDash val="solid"/>
              <a:headEnd type="none" w="med" len="med"/>
              <a:tailEnd type="none" w="med" len="med"/>
            </a:ln>
          </p:spPr>
        </p:sp>
      </p:grpSp>
      <p:grpSp>
        <p:nvGrpSpPr>
          <p:cNvPr id="5" name="组合 4"/>
          <p:cNvGrpSpPr/>
          <p:nvPr/>
        </p:nvGrpSpPr>
        <p:grpSpPr>
          <a:xfrm>
            <a:off x="4038600" y="4876800"/>
            <a:ext cx="2438400" cy="891540"/>
            <a:chOff x="6360" y="7680"/>
            <a:chExt cx="3840" cy="1404"/>
          </a:xfrm>
        </p:grpSpPr>
        <p:sp>
          <p:nvSpPr>
            <p:cNvPr id="2" name="右箭头 1"/>
            <p:cNvSpPr/>
            <p:nvPr>
              <p:custDataLst>
                <p:tags r:id="rId6"/>
              </p:custDataLst>
            </p:nvPr>
          </p:nvSpPr>
          <p:spPr>
            <a:xfrm>
              <a:off x="6360" y="8400"/>
              <a:ext cx="1440" cy="240"/>
            </a:xfrm>
            <a:prstGeom prst="rightArrow">
              <a:avLst>
                <a:gd name="adj1" fmla="val 50000"/>
                <a:gd name="adj2" fmla="val 150000"/>
              </a:avLst>
            </a:prstGeom>
            <a:noFill/>
            <a:ln w="28575" cap="flat" cmpd="sng">
              <a:solidFill>
                <a:srgbClr val="FF3300"/>
              </a:solidFill>
              <a:prstDash val="solid"/>
              <a:miter/>
              <a:headEnd type="none" w="med" len="med"/>
              <a:tailEnd type="none" w="med" len="med"/>
            </a:ln>
          </p:spPr>
          <p:txBody>
            <a:bodyPr/>
            <a:p>
              <a:endParaRPr lang="zh-CN" altLang="en-US"/>
            </a:p>
          </p:txBody>
        </p:sp>
        <p:graphicFrame>
          <p:nvGraphicFramePr>
            <p:cNvPr id="3" name="对象 2"/>
            <p:cNvGraphicFramePr/>
            <p:nvPr>
              <p:custDataLst>
                <p:tags r:id="rId7"/>
              </p:custDataLst>
            </p:nvPr>
          </p:nvGraphicFramePr>
          <p:xfrm>
            <a:off x="8040" y="7680"/>
            <a:ext cx="2160" cy="1405"/>
          </p:xfrm>
          <a:graphic>
            <a:graphicData uri="http://schemas.openxmlformats.org/presentationml/2006/ole">
              <mc:AlternateContent xmlns:mc="http://schemas.openxmlformats.org/markup-compatibility/2006">
                <mc:Choice xmlns:v="urn:schemas-microsoft-com:vml" Requires="v">
                  <p:oleObj spid="_x0000_s4" name="" r:id="rId8" imgW="4791075" imgH="3114675" progId="MSPhotoEd.3">
                    <p:embed/>
                  </p:oleObj>
                </mc:Choice>
                <mc:Fallback>
                  <p:oleObj name="" r:id="rId8" imgW="4791075" imgH="3114675" progId="MSPhotoEd.3">
                    <p:embed/>
                    <p:pic>
                      <p:nvPicPr>
                        <p:cNvPr id="0" name="图片 3097"/>
                        <p:cNvPicPr/>
                        <p:nvPr/>
                      </p:nvPicPr>
                      <p:blipFill>
                        <a:blip r:embed="rId9"/>
                        <a:stretch>
                          <a:fillRect/>
                        </a:stretch>
                      </p:blipFill>
                      <p:spPr>
                        <a:xfrm>
                          <a:off x="8040" y="7680"/>
                          <a:ext cx="2160" cy="1405"/>
                        </a:xfrm>
                        <a:prstGeom prst="rect">
                          <a:avLst/>
                        </a:prstGeom>
                        <a:noFill/>
                        <a:ln w="38100">
                          <a:noFill/>
                          <a:miter/>
                        </a:ln>
                      </p:spPr>
                    </p:pic>
                  </p:oleObj>
                </mc:Fallback>
              </mc:AlternateContent>
            </a:graphicData>
          </a:graphic>
        </p:graphicFrame>
      </p:grpSp>
      <p:grpSp>
        <p:nvGrpSpPr>
          <p:cNvPr id="8" name="组合 7"/>
          <p:cNvGrpSpPr/>
          <p:nvPr/>
        </p:nvGrpSpPr>
        <p:grpSpPr>
          <a:xfrm>
            <a:off x="2339975" y="3387725"/>
            <a:ext cx="143510" cy="1583690"/>
            <a:chOff x="3685" y="5335"/>
            <a:chExt cx="226" cy="2494"/>
          </a:xfrm>
        </p:grpSpPr>
        <p:sp>
          <p:nvSpPr>
            <p:cNvPr id="6" name="椭圆 5"/>
            <p:cNvSpPr/>
            <p:nvPr/>
          </p:nvSpPr>
          <p:spPr>
            <a:xfrm>
              <a:off x="3685" y="5335"/>
              <a:ext cx="227" cy="227"/>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椭圆 6"/>
            <p:cNvSpPr/>
            <p:nvPr>
              <p:custDataLst>
                <p:tags r:id="rId10"/>
              </p:custDataLst>
            </p:nvPr>
          </p:nvSpPr>
          <p:spPr>
            <a:xfrm>
              <a:off x="3685" y="7603"/>
              <a:ext cx="227" cy="227"/>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4760"/>
                                        </p:tgtEl>
                                        <p:attrNameLst>
                                          <p:attrName>style.visibility</p:attrName>
                                        </p:attrNameLst>
                                      </p:cBhvr>
                                      <p:to>
                                        <p:strVal val="visible"/>
                                      </p:to>
                                    </p:set>
                                    <p:animEffect transition="in" filter="wipe(left)">
                                      <p:cBhvr>
                                        <p:cTn id="7" dur="500"/>
                                        <p:tgtEl>
                                          <p:spTgt spid="747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4757"/>
                                        </p:tgtEl>
                                        <p:attrNameLst>
                                          <p:attrName>style.visibility</p:attrName>
                                        </p:attrNameLst>
                                      </p:cBhvr>
                                      <p:to>
                                        <p:strVal val="visible"/>
                                      </p:to>
                                    </p:set>
                                    <p:animEffect transition="in" filter="wipe(left)">
                                      <p:cBhvr>
                                        <p:cTn id="22" dur="500"/>
                                        <p:tgtEl>
                                          <p:spTgt spid="747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4758"/>
                                        </p:tgtEl>
                                        <p:attrNameLst>
                                          <p:attrName>style.visibility</p:attrName>
                                        </p:attrNameLst>
                                      </p:cBhvr>
                                      <p:to>
                                        <p:strVal val="visible"/>
                                      </p:to>
                                    </p:set>
                                    <p:animEffect transition="in" filter="wipe(left)">
                                      <p:cBhvr>
                                        <p:cTn id="27" dur="500"/>
                                        <p:tgtEl>
                                          <p:spTgt spid="747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74770"/>
                                        </p:tgtEl>
                                        <p:attrNameLst>
                                          <p:attrName>style.visibility</p:attrName>
                                        </p:attrNameLst>
                                      </p:cBhvr>
                                      <p:to>
                                        <p:strVal val="visible"/>
                                      </p:to>
                                    </p:set>
                                    <p:animEffect transition="in" filter="wipe(right)">
                                      <p:cBhvr>
                                        <p:cTn id="32" dur="500"/>
                                        <p:tgtEl>
                                          <p:spTgt spid="74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0"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grpSp>
        <p:nvGrpSpPr>
          <p:cNvPr id="29704" name="组合 29703"/>
          <p:cNvGrpSpPr/>
          <p:nvPr/>
        </p:nvGrpSpPr>
        <p:grpSpPr>
          <a:xfrm>
            <a:off x="1116330" y="5657215"/>
            <a:ext cx="2679700" cy="458788"/>
            <a:chOff x="384" y="2352"/>
            <a:chExt cx="1688" cy="289"/>
          </a:xfrm>
        </p:grpSpPr>
        <p:sp>
          <p:nvSpPr>
            <p:cNvPr id="29705" name="文本框 29704"/>
            <p:cNvSpPr txBox="1"/>
            <p:nvPr/>
          </p:nvSpPr>
          <p:spPr>
            <a:xfrm>
              <a:off x="384" y="2352"/>
              <a:ext cx="576" cy="288"/>
            </a:xfrm>
            <a:prstGeom prst="rect">
              <a:avLst/>
            </a:prstGeom>
            <a:noFill/>
            <a:ln w="9525">
              <a:noFill/>
            </a:ln>
          </p:spPr>
          <p:txBody>
            <a:bodyPr>
              <a:spAutoFit/>
            </a:bodyPr>
            <a:lstStyle/>
            <a:p>
              <a:pPr>
                <a:spcBef>
                  <a:spcPct val="50000"/>
                </a:spcBef>
              </a:pPr>
              <a:r>
                <a:rPr lang="zh-CN" altLang="en-US" sz="2400" b="1" dirty="0">
                  <a:latin typeface="Times New Roman" panose="02020603050405020304" pitchFamily="18" charset="0"/>
                </a:rPr>
                <a:t>效率</a:t>
              </a:r>
              <a:endParaRPr lang="zh-CN" altLang="en-US" sz="2400" b="1" dirty="0">
                <a:latin typeface="Times New Roman" panose="02020603050405020304" pitchFamily="18" charset="0"/>
              </a:endParaRPr>
            </a:p>
          </p:txBody>
        </p:sp>
        <p:graphicFrame>
          <p:nvGraphicFramePr>
            <p:cNvPr id="29706" name="对象 29705"/>
            <p:cNvGraphicFramePr/>
            <p:nvPr/>
          </p:nvGraphicFramePr>
          <p:xfrm>
            <a:off x="1048" y="2352"/>
            <a:ext cx="1024" cy="289"/>
          </p:xfrm>
          <a:graphic>
            <a:graphicData uri="http://schemas.openxmlformats.org/presentationml/2006/ole">
              <mc:AlternateContent xmlns:mc="http://schemas.openxmlformats.org/markup-compatibility/2006">
                <mc:Choice xmlns:v="urn:schemas-microsoft-com:vml" Requires="v">
                  <p:oleObj spid="_x0000_s3" name="" r:id="rId1" imgW="812800" imgH="228600" progId="Equation.3">
                    <p:embed/>
                  </p:oleObj>
                </mc:Choice>
                <mc:Fallback>
                  <p:oleObj name="" r:id="rId1" imgW="812800" imgH="228600" progId="Equation.3">
                    <p:embed/>
                    <p:pic>
                      <p:nvPicPr>
                        <p:cNvPr id="0" name="图片 3086"/>
                        <p:cNvPicPr/>
                        <p:nvPr/>
                      </p:nvPicPr>
                      <p:blipFill>
                        <a:blip r:embed="rId2"/>
                        <a:stretch>
                          <a:fillRect/>
                        </a:stretch>
                      </p:blipFill>
                      <p:spPr>
                        <a:xfrm>
                          <a:off x="1048" y="2352"/>
                          <a:ext cx="1024" cy="289"/>
                        </a:xfrm>
                        <a:prstGeom prst="rect">
                          <a:avLst/>
                        </a:prstGeom>
                        <a:noFill/>
                        <a:ln w="9525" cap="flat" cmpd="sng">
                          <a:solidFill>
                            <a:srgbClr val="FF3300"/>
                          </a:solidFill>
                          <a:prstDash val="solid"/>
                          <a:miter/>
                          <a:headEnd type="none" w="med" len="med"/>
                          <a:tailEnd type="none" w="med" len="med"/>
                        </a:ln>
                      </p:spPr>
                    </p:pic>
                  </p:oleObj>
                </mc:Fallback>
              </mc:AlternateContent>
            </a:graphicData>
          </a:graphic>
        </p:graphicFrame>
      </p:grpSp>
      <p:sp>
        <p:nvSpPr>
          <p:cNvPr id="29722" name="标题 29721"/>
          <p:cNvSpPr>
            <a:spLocks noGrp="1"/>
          </p:cNvSpPr>
          <p:nvPr/>
        </p:nvSpPr>
        <p:spPr>
          <a:xfrm>
            <a:off x="539115" y="1627505"/>
            <a:ext cx="4206240" cy="58102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eaLnBrk="0" hangingPunct="0">
              <a:buClrTx/>
              <a:buSzTx/>
              <a:buFontTx/>
              <a:defRPr/>
            </a:pPr>
            <a:r>
              <a:rPr kumimoji="1" lang="zh-CN" altLang="en-US" sz="2400" b="1" dirty="0">
                <a:solidFill>
                  <a:srgbClr val="A50021"/>
                </a:solidFill>
                <a:latin typeface="宋体" panose="02010600030101010101" pitchFamily="2" charset="-122"/>
                <a:ea typeface="宋体" panose="02010600030101010101" pitchFamily="2" charset="-122"/>
                <a:cs typeface="+mn-cs"/>
              </a:rPr>
              <a:t>求解输出功率和效率的方法</a:t>
            </a:r>
            <a:endParaRPr kumimoji="1" lang="zh-CN" altLang="en-US" sz="2400" b="1" dirty="0">
              <a:solidFill>
                <a:srgbClr val="A50021"/>
              </a:solidFill>
              <a:latin typeface="宋体" panose="02010600030101010101" pitchFamily="2" charset="-122"/>
              <a:ea typeface="宋体" panose="02010600030101010101" pitchFamily="2" charset="-122"/>
              <a:cs typeface="+mn-cs"/>
            </a:endParaRPr>
          </a:p>
        </p:txBody>
      </p:sp>
      <p:sp>
        <p:nvSpPr>
          <p:cNvPr id="10" name="标题 6149"/>
          <p:cNvSpPr>
            <a:spLocks noGrp="1"/>
          </p:cNvSpPr>
          <p:nvPr/>
        </p:nvSpPr>
        <p:spPr>
          <a:xfrm>
            <a:off x="251520" y="567209"/>
            <a:ext cx="6477000" cy="9144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lnSpc>
                <a:spcPct val="130000"/>
              </a:lnSpc>
              <a:buClrTx/>
              <a:buSzTx/>
              <a:buFontTx/>
            </a:pPr>
            <a:r>
              <a:rPr kumimoji="1" lang="zh-CN" altLang="en-US" sz="2800" u="sng"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3.参数计算</a:t>
            </a:r>
            <a:endParaRPr kumimoji="1" lang="zh-CN" altLang="en-US" sz="2800" u="sng"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5" name="组合 4"/>
          <p:cNvGrpSpPr/>
          <p:nvPr/>
        </p:nvGrpSpPr>
        <p:grpSpPr>
          <a:xfrm>
            <a:off x="1116330" y="4288790"/>
            <a:ext cx="7652385" cy="1107440"/>
            <a:chOff x="1758" y="5285"/>
            <a:chExt cx="12051" cy="1744"/>
          </a:xfrm>
        </p:grpSpPr>
        <p:grpSp>
          <p:nvGrpSpPr>
            <p:cNvPr id="29701" name="组合 29700"/>
            <p:cNvGrpSpPr/>
            <p:nvPr/>
          </p:nvGrpSpPr>
          <p:grpSpPr>
            <a:xfrm>
              <a:off x="1758" y="5285"/>
              <a:ext cx="6600" cy="1745"/>
              <a:chOff x="288" y="1584"/>
              <a:chExt cx="2640" cy="698"/>
            </a:xfrm>
          </p:grpSpPr>
          <p:sp>
            <p:nvSpPr>
              <p:cNvPr id="29702" name="文本框 29701"/>
              <p:cNvSpPr txBox="1"/>
              <p:nvPr/>
            </p:nvSpPr>
            <p:spPr>
              <a:xfrm>
                <a:off x="288" y="1584"/>
                <a:ext cx="2640" cy="290"/>
              </a:xfrm>
              <a:prstGeom prst="rect">
                <a:avLst/>
              </a:prstGeom>
              <a:noFill/>
              <a:ln w="9525">
                <a:noFill/>
              </a:ln>
            </p:spPr>
            <p:txBody>
              <a:bodyPr>
                <a:spAutoFit/>
              </a:bodyPr>
              <a:lstStyle/>
              <a:p>
                <a:pPr>
                  <a:spcBef>
                    <a:spcPct val="50000"/>
                  </a:spcBef>
                </a:pPr>
                <a:r>
                  <a:rPr lang="zh-CN" altLang="en-US" sz="2400" b="1" dirty="0">
                    <a:latin typeface="Times New Roman" panose="02020603050405020304" pitchFamily="18" charset="0"/>
                  </a:rPr>
                  <a:t>再求出电源的平均功率，</a:t>
                </a:r>
                <a:endParaRPr lang="zh-CN" altLang="en-US" sz="2400" b="1" dirty="0">
                  <a:latin typeface="Times New Roman" panose="02020603050405020304" pitchFamily="18" charset="0"/>
                </a:endParaRPr>
              </a:p>
            </p:txBody>
          </p:sp>
          <p:graphicFrame>
            <p:nvGraphicFramePr>
              <p:cNvPr id="29703" name="对象 29702"/>
              <p:cNvGraphicFramePr/>
              <p:nvPr/>
            </p:nvGraphicFramePr>
            <p:xfrm>
              <a:off x="912" y="1968"/>
              <a:ext cx="1248" cy="314"/>
            </p:xfrm>
            <a:graphic>
              <a:graphicData uri="http://schemas.openxmlformats.org/presentationml/2006/ole">
                <mc:AlternateContent xmlns:mc="http://schemas.openxmlformats.org/markup-compatibility/2006">
                  <mc:Choice xmlns:v="urn:schemas-microsoft-com:vml" Requires="v">
                    <p:oleObj spid="_x0000_s6" name="" r:id="rId3" imgW="951865" imgH="241300" progId="Equation.3">
                      <p:embed/>
                    </p:oleObj>
                  </mc:Choice>
                  <mc:Fallback>
                    <p:oleObj name="" r:id="rId3" imgW="951865" imgH="241300" progId="Equation.3">
                      <p:embed/>
                      <p:pic>
                        <p:nvPicPr>
                          <p:cNvPr id="0" name="图片 3084"/>
                          <p:cNvPicPr/>
                          <p:nvPr/>
                        </p:nvPicPr>
                        <p:blipFill>
                          <a:blip r:embed="rId4"/>
                          <a:stretch>
                            <a:fillRect/>
                          </a:stretch>
                        </p:blipFill>
                        <p:spPr>
                          <a:xfrm>
                            <a:off x="912" y="1968"/>
                            <a:ext cx="1248" cy="314"/>
                          </a:xfrm>
                          <a:prstGeom prst="rect">
                            <a:avLst/>
                          </a:prstGeom>
                          <a:noFill/>
                          <a:ln w="9525" cap="flat" cmpd="sng">
                            <a:solidFill>
                              <a:srgbClr val="FF3300"/>
                            </a:solidFill>
                            <a:prstDash val="solid"/>
                            <a:miter/>
                            <a:headEnd type="none" w="med" len="med"/>
                            <a:tailEnd type="none" w="med" len="med"/>
                          </a:ln>
                        </p:spPr>
                      </p:pic>
                    </p:oleObj>
                  </mc:Fallback>
                </mc:AlternateContent>
              </a:graphicData>
            </a:graphic>
          </p:graphicFrame>
        </p:grpSp>
        <p:sp>
          <p:nvSpPr>
            <p:cNvPr id="7" name="文本框 6"/>
            <p:cNvSpPr txBox="1"/>
            <p:nvPr>
              <p:custDataLst>
                <p:tags r:id="rId5"/>
              </p:custDataLst>
            </p:nvPr>
          </p:nvSpPr>
          <p:spPr>
            <a:xfrm>
              <a:off x="6633" y="6245"/>
              <a:ext cx="7176" cy="725"/>
            </a:xfrm>
            <a:prstGeom prst="rect">
              <a:avLst/>
            </a:prstGeom>
            <a:noFill/>
            <a:ln w="9525">
              <a:noFill/>
            </a:ln>
          </p:spPr>
          <p:txBody>
            <a:bodyPr wrap="square">
              <a:spAutoFit/>
            </a:bodyPr>
            <a:lstStyle/>
            <a:p>
              <a:pPr>
                <a:spcBef>
                  <a:spcPct val="50000"/>
                </a:spcBef>
              </a:pPr>
              <a:r>
                <a:rPr lang="zh-CN" altLang="en-US" sz="2400" b="1" dirty="0">
                  <a:latin typeface="Times New Roman" panose="02020603050405020304" pitchFamily="18" charset="0"/>
                  <a:sym typeface="+mn-ea"/>
                </a:rPr>
                <a:t>其中</a:t>
              </a:r>
              <a:r>
                <a:rPr lang="en-US" altLang="zh-CN" sz="2400" b="1" dirty="0">
                  <a:latin typeface="Times New Roman" panose="02020603050405020304" pitchFamily="18" charset="0"/>
                  <a:sym typeface="+mn-ea"/>
                </a:rPr>
                <a:t> </a:t>
              </a:r>
              <a:r>
                <a:rPr lang="en-US" altLang="zh-CN" sz="2400" b="1" i="1" dirty="0">
                  <a:latin typeface="Times New Roman" panose="02020603050405020304" pitchFamily="18" charset="0"/>
                </a:rPr>
                <a:t>I</a:t>
              </a:r>
              <a:r>
                <a:rPr lang="en-US" altLang="zh-CN" sz="2400" b="1" baseline="-25000" dirty="0">
                  <a:latin typeface="Times New Roman" panose="02020603050405020304" pitchFamily="18" charset="0"/>
                </a:rPr>
                <a:t>C(AV) </a:t>
              </a:r>
              <a:r>
                <a:rPr lang="zh-CN" altLang="en-US" sz="2400" b="1" dirty="0">
                  <a:latin typeface="Times New Roman" panose="02020603050405020304" pitchFamily="18" charset="0"/>
                  <a:sym typeface="+mn-ea"/>
                </a:rPr>
                <a:t>为</a:t>
              </a:r>
              <a:r>
                <a:rPr lang="zh-CN" altLang="en-US" sz="2400" b="1" dirty="0">
                  <a:latin typeface="Times New Roman" panose="02020603050405020304" pitchFamily="18" charset="0"/>
                </a:rPr>
                <a:t>集电极电流平均值</a:t>
              </a:r>
              <a:endParaRPr lang="en-US" altLang="zh-CN" sz="2400" b="1" dirty="0">
                <a:latin typeface="Times New Roman" panose="02020603050405020304" pitchFamily="18" charset="0"/>
              </a:endParaRPr>
            </a:p>
          </p:txBody>
        </p:sp>
      </p:grpSp>
      <p:grpSp>
        <p:nvGrpSpPr>
          <p:cNvPr id="11" name="组合 10"/>
          <p:cNvGrpSpPr/>
          <p:nvPr/>
        </p:nvGrpSpPr>
        <p:grpSpPr>
          <a:xfrm>
            <a:off x="1116330" y="2356485"/>
            <a:ext cx="7411720" cy="1575435"/>
            <a:chOff x="1758" y="3711"/>
            <a:chExt cx="11672" cy="2481"/>
          </a:xfrm>
        </p:grpSpPr>
        <p:sp>
          <p:nvSpPr>
            <p:cNvPr id="29712" name="文本框 29711"/>
            <p:cNvSpPr txBox="1"/>
            <p:nvPr/>
          </p:nvSpPr>
          <p:spPr>
            <a:xfrm>
              <a:off x="1758" y="3711"/>
              <a:ext cx="11672" cy="1480"/>
            </a:xfrm>
            <a:prstGeom prst="rect">
              <a:avLst/>
            </a:prstGeom>
            <a:noFill/>
            <a:ln w="9525">
              <a:noFill/>
            </a:ln>
          </p:spPr>
          <p:txBody>
            <a:bodyPr wrap="square">
              <a:spAutoFit/>
            </a:bodyPr>
            <a:lstStyle/>
            <a:p>
              <a:pPr>
                <a:lnSpc>
                  <a:spcPct val="115000"/>
                </a:lnSpc>
              </a:pPr>
              <a:r>
                <a:rPr lang="zh-CN" altLang="zh-CN" sz="2400" b="1" dirty="0">
                  <a:latin typeface="Times New Roman" panose="02020603050405020304" pitchFamily="18" charset="0"/>
                </a:rPr>
                <a:t>在已知</a:t>
              </a:r>
              <a:r>
                <a:rPr lang="en-US" altLang="zh-CN" sz="2400" b="1" dirty="0">
                  <a:latin typeface="Times New Roman" panose="02020603050405020304" pitchFamily="18" charset="0"/>
                </a:rPr>
                <a:t>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L </a:t>
              </a:r>
              <a:r>
                <a:rPr lang="zh-CN" altLang="zh-CN" sz="2400" b="1" dirty="0">
                  <a:latin typeface="Times New Roman" panose="02020603050405020304" pitchFamily="18" charset="0"/>
                </a:rPr>
                <a:t>的情况下，先求出最大不失真电压</a:t>
              </a:r>
              <a:r>
                <a:rPr lang="en-US" altLang="zh-CN" sz="2400" b="1" dirty="0">
                  <a:latin typeface="Times New Roman" panose="02020603050405020304" pitchFamily="18" charset="0"/>
                </a:rPr>
                <a:t> </a:t>
              </a:r>
              <a:r>
                <a:rPr lang="en-US" altLang="zh-CN" sz="2400" b="1" i="1" err="1">
                  <a:latin typeface="Times New Roman" panose="02020603050405020304" pitchFamily="18" charset="0"/>
                </a:rPr>
                <a:t>U</a:t>
              </a:r>
              <a:r>
                <a:rPr lang="en-US" altLang="zh-CN" sz="2400" b="1" baseline="-25000" err="1">
                  <a:latin typeface="Times New Roman" panose="02020603050405020304" pitchFamily="18" charset="0"/>
                </a:rPr>
                <a:t>omax</a:t>
              </a:r>
              <a:r>
                <a:rPr lang="zh-CN" altLang="en-US" sz="2400" b="1">
                  <a:latin typeface="Times New Roman" panose="02020603050405020304" pitchFamily="18" charset="0"/>
                </a:rPr>
                <a:t>，</a:t>
              </a:r>
              <a:r>
                <a:rPr lang="zh-CN" altLang="zh-CN" sz="2400" b="1" dirty="0">
                  <a:latin typeface="Times New Roman" panose="02020603050405020304" pitchFamily="18" charset="0"/>
                </a:rPr>
                <a:t>则</a:t>
              </a:r>
              <a:endParaRPr lang="zh-CN" altLang="en-US" sz="2400" b="1">
                <a:latin typeface="Times New Roman" panose="02020603050405020304" pitchFamily="18" charset="0"/>
              </a:endParaRPr>
            </a:p>
          </p:txBody>
        </p:sp>
        <p:graphicFrame>
          <p:nvGraphicFramePr>
            <p:cNvPr id="8" name="对象 7"/>
            <p:cNvGraphicFramePr/>
            <p:nvPr>
              <p:custDataLst>
                <p:tags r:id="rId6"/>
              </p:custDataLst>
            </p:nvPr>
          </p:nvGraphicFramePr>
          <p:xfrm>
            <a:off x="6002" y="4722"/>
            <a:ext cx="2690" cy="1470"/>
          </p:xfrm>
          <a:graphic>
            <a:graphicData uri="http://schemas.openxmlformats.org/presentationml/2006/ole">
              <mc:AlternateContent xmlns:mc="http://schemas.openxmlformats.org/markup-compatibility/2006">
                <mc:Choice xmlns:v="urn:schemas-microsoft-com:vml" Requires="v">
                  <p:oleObj spid="_x0000_s9" name="" r:id="rId7" imgW="838200" imgH="457200" progId="Equation.3">
                    <p:embed/>
                  </p:oleObj>
                </mc:Choice>
                <mc:Fallback>
                  <p:oleObj name="" r:id="rId7" imgW="838200" imgH="457200" progId="Equation.3">
                    <p:embed/>
                    <p:pic>
                      <p:nvPicPr>
                        <p:cNvPr id="0" name="图片 3085"/>
                        <p:cNvPicPr/>
                        <p:nvPr/>
                      </p:nvPicPr>
                      <p:blipFill>
                        <a:blip r:embed="rId8"/>
                        <a:stretch>
                          <a:fillRect/>
                        </a:stretch>
                      </p:blipFill>
                      <p:spPr>
                        <a:xfrm>
                          <a:off x="6002" y="4722"/>
                          <a:ext cx="2690" cy="1470"/>
                        </a:xfrm>
                        <a:prstGeom prst="rect">
                          <a:avLst/>
                        </a:prstGeom>
                        <a:noFill/>
                        <a:ln w="9525" cap="flat" cmpd="sng">
                          <a:solidFill>
                            <a:srgbClr val="FF3300"/>
                          </a:solidFill>
                          <a:prstDash val="solid"/>
                          <a:miter/>
                          <a:headEnd type="none" w="med" len="med"/>
                          <a:tailEnd type="none" w="med" len="med"/>
                        </a:ln>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704"/>
                                        </p:tgtEl>
                                        <p:attrNameLst>
                                          <p:attrName>style.visibility</p:attrName>
                                        </p:attrNameLst>
                                      </p:cBhvr>
                                      <p:to>
                                        <p:strVal val="visible"/>
                                      </p:to>
                                    </p:set>
                                    <p:animEffect transition="in" filter="wipe(left)">
                                      <p:cBhvr>
                                        <p:cTn id="17" dur="500"/>
                                        <p:tgtEl>
                                          <p:spTgt spid="29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3" name="对象 20482"/>
          <p:cNvGraphicFramePr/>
          <p:nvPr/>
        </p:nvGraphicFramePr>
        <p:xfrm>
          <a:off x="990600" y="1532890"/>
          <a:ext cx="3879850" cy="2728913"/>
        </p:xfrm>
        <a:graphic>
          <a:graphicData uri="http://schemas.openxmlformats.org/presentationml/2006/ole">
            <mc:AlternateContent xmlns:mc="http://schemas.openxmlformats.org/markup-compatibility/2006">
              <mc:Choice xmlns:v="urn:schemas-microsoft-com:vml" Requires="v">
                <p:oleObj spid="_x0000_s2" name="" r:id="rId1" imgW="12525375" imgH="8810625" progId="MSPhotoEd.3">
                  <p:embed/>
                </p:oleObj>
              </mc:Choice>
              <mc:Fallback>
                <p:oleObj name="" r:id="rId1" imgW="12525375" imgH="8810625" progId="MSPhotoEd.3">
                  <p:embed/>
                  <p:pic>
                    <p:nvPicPr>
                      <p:cNvPr id="0" name="图片 3086"/>
                      <p:cNvPicPr/>
                      <p:nvPr/>
                    </p:nvPicPr>
                    <p:blipFill>
                      <a:blip r:embed="rId2"/>
                      <a:stretch>
                        <a:fillRect/>
                      </a:stretch>
                    </p:blipFill>
                    <p:spPr>
                      <a:xfrm>
                        <a:off x="990600" y="1532890"/>
                        <a:ext cx="3879850" cy="2728913"/>
                      </a:xfrm>
                      <a:prstGeom prst="rect">
                        <a:avLst/>
                      </a:prstGeom>
                      <a:noFill/>
                      <a:ln w="38100">
                        <a:noFill/>
                        <a:miter/>
                      </a:ln>
                    </p:spPr>
                  </p:pic>
                </p:oleObj>
              </mc:Fallback>
            </mc:AlternateContent>
          </a:graphicData>
        </a:graphic>
      </p:graphicFrame>
      <p:sp>
        <p:nvSpPr>
          <p:cNvPr id="20484" name="直接连接符 20483"/>
          <p:cNvSpPr/>
          <p:nvPr/>
        </p:nvSpPr>
        <p:spPr>
          <a:xfrm>
            <a:off x="3352800" y="1456690"/>
            <a:ext cx="0" cy="2895600"/>
          </a:xfrm>
          <a:prstGeom prst="line">
            <a:avLst/>
          </a:prstGeom>
          <a:ln w="19050" cap="flat" cmpd="sng">
            <a:solidFill>
              <a:srgbClr val="FF3300"/>
            </a:solidFill>
            <a:prstDash val="lgDashDot"/>
            <a:headEnd type="none" w="med" len="med"/>
            <a:tailEnd type="none" w="med" len="med"/>
          </a:ln>
        </p:spPr>
        <p:txBody>
          <a:bodyPr/>
          <a:lstStyle/>
          <a:p>
            <a:endParaRPr lang="zh-CN" altLang="en-US"/>
          </a:p>
        </p:txBody>
      </p:sp>
      <p:sp>
        <p:nvSpPr>
          <p:cNvPr id="20485" name="线形标注 1 20484"/>
          <p:cNvSpPr/>
          <p:nvPr/>
        </p:nvSpPr>
        <p:spPr>
          <a:xfrm>
            <a:off x="4859338" y="1197928"/>
            <a:ext cx="4044950" cy="838200"/>
          </a:xfrm>
          <a:prstGeom prst="borderCallout1">
            <a:avLst>
              <a:gd name="adj1" fmla="val 13634"/>
              <a:gd name="adj2" fmla="val -1884"/>
              <a:gd name="adj3" fmla="val 104546"/>
              <a:gd name="adj4" fmla="val -45056"/>
            </a:avLst>
          </a:prstGeom>
          <a:solidFill>
            <a:srgbClr val="66FFFF"/>
          </a:solidFill>
          <a:ln w="19050" cap="flat" cmpd="sng">
            <a:solidFill>
              <a:srgbClr val="FF3300"/>
            </a:solidFill>
            <a:prstDash val="solid"/>
            <a:miter/>
            <a:headEnd type="none" w="med" len="med"/>
            <a:tailEnd type="none" w="med" len="med"/>
          </a:ln>
        </p:spPr>
        <p:txBody>
          <a:bodyPr/>
          <a:lstStyle/>
          <a:p>
            <a:r>
              <a:rPr lang="zh-CN" altLang="en-US" sz="2400" b="1" dirty="0">
                <a:latin typeface="Times New Roman" panose="02020603050405020304" pitchFamily="18" charset="0"/>
                <a:cs typeface="Times New Roman" panose="02020603050405020304" pitchFamily="18" charset="0"/>
              </a:rPr>
              <a:t>既是第一级的集电极电阻，又是第二级的基极电阻</a:t>
            </a:r>
            <a:endParaRPr lang="zh-CN" altLang="en-US" sz="2400" b="1">
              <a:latin typeface="Times New Roman" panose="02020603050405020304" pitchFamily="18" charset="0"/>
              <a:cs typeface="Times New Roman" panose="02020603050405020304" pitchFamily="18" charset="0"/>
            </a:endParaRPr>
          </a:p>
        </p:txBody>
      </p:sp>
      <p:sp>
        <p:nvSpPr>
          <p:cNvPr id="20486" name="文本框 20485"/>
          <p:cNvSpPr txBox="1"/>
          <p:nvPr/>
        </p:nvSpPr>
        <p:spPr>
          <a:xfrm>
            <a:off x="5003800" y="2205990"/>
            <a:ext cx="3863975" cy="829945"/>
          </a:xfrm>
          <a:prstGeom prst="rect">
            <a:avLst/>
          </a:prstGeom>
          <a:noFill/>
          <a:ln w="9525">
            <a:noFill/>
          </a:ln>
        </p:spPr>
        <p:txBody>
          <a:bodyPr>
            <a:spAutoFit/>
          </a:bodyPr>
          <a:lstStyle/>
          <a:p>
            <a:pPr>
              <a:spcBef>
                <a:spcPct val="50000"/>
              </a:spcBef>
            </a:pPr>
            <a:r>
              <a:rPr lang="en-US" altLang="zh-CN" sz="2400" dirty="0">
                <a:latin typeface="Times New Roman" panose="02020603050405020304" pitchFamily="18" charset="0"/>
                <a:cs typeface="Times New Roman" panose="02020603050405020304" pitchFamily="18" charset="0"/>
              </a:rPr>
              <a:t>        </a:t>
            </a:r>
            <a:r>
              <a:rPr lang="zh-CN" altLang="en-US" sz="2400" b="1" dirty="0">
                <a:solidFill>
                  <a:srgbClr val="FF0000"/>
                </a:solidFill>
                <a:latin typeface="Times New Roman" panose="02020603050405020304" pitchFamily="18" charset="0"/>
                <a:cs typeface="Times New Roman" panose="02020603050405020304" pitchFamily="18" charset="0"/>
              </a:rPr>
              <a:t>能够放大变化缓慢的信号，便于集成化</a:t>
            </a:r>
            <a:r>
              <a:rPr lang="zh-CN" altLang="en-US" sz="2400" b="1" dirty="0">
                <a:solidFill>
                  <a:srgbClr val="A50021"/>
                </a:solidFill>
                <a:latin typeface="Times New Roman" panose="02020603050405020304" pitchFamily="18" charset="0"/>
                <a:cs typeface="Times New Roman" panose="02020603050405020304" pitchFamily="18" charset="0"/>
              </a:rPr>
              <a:t>；</a:t>
            </a:r>
            <a:endParaRPr lang="zh-CN" altLang="en-US" sz="2400" b="1" dirty="0">
              <a:solidFill>
                <a:srgbClr val="0000FF"/>
              </a:solidFill>
              <a:latin typeface="Times New Roman" panose="02020603050405020304" pitchFamily="18" charset="0"/>
              <a:cs typeface="Times New Roman" panose="02020603050405020304" pitchFamily="18" charset="0"/>
            </a:endParaRPr>
          </a:p>
        </p:txBody>
      </p:sp>
      <p:sp>
        <p:nvSpPr>
          <p:cNvPr id="20487" name="文本框 20486"/>
          <p:cNvSpPr txBox="1"/>
          <p:nvPr/>
        </p:nvSpPr>
        <p:spPr>
          <a:xfrm>
            <a:off x="755650" y="5085715"/>
            <a:ext cx="8137525" cy="822325"/>
          </a:xfrm>
          <a:prstGeom prst="rect">
            <a:avLst/>
          </a:prstGeom>
          <a:noFill/>
          <a:ln w="9525">
            <a:noFill/>
          </a:ln>
        </p:spPr>
        <p:txBody>
          <a:bodyPr>
            <a:spAutoFit/>
          </a:bodyPr>
          <a:lstStyle/>
          <a:p>
            <a:pPr>
              <a:spcBef>
                <a:spcPct val="50000"/>
              </a:spcBef>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当输入信号为零时，前级由温度变化所引起的电流、电位的变化会逐级放大。</a:t>
            </a:r>
            <a:endParaRPr lang="zh-CN" altLang="en-US" sz="2400" b="1" dirty="0">
              <a:latin typeface="Times New Roman" panose="02020603050405020304" pitchFamily="18" charset="0"/>
              <a:cs typeface="Times New Roman" panose="02020603050405020304" pitchFamily="18" charset="0"/>
            </a:endParaRPr>
          </a:p>
        </p:txBody>
      </p:sp>
      <p:grpSp>
        <p:nvGrpSpPr>
          <p:cNvPr id="20488" name="组合 20487"/>
          <p:cNvGrpSpPr/>
          <p:nvPr/>
        </p:nvGrpSpPr>
        <p:grpSpPr>
          <a:xfrm>
            <a:off x="1524000" y="4123690"/>
            <a:ext cx="3124200" cy="457200"/>
            <a:chOff x="960" y="2688"/>
            <a:chExt cx="1968" cy="288"/>
          </a:xfrm>
        </p:grpSpPr>
        <p:sp>
          <p:nvSpPr>
            <p:cNvPr id="20489" name="文本框 20488"/>
            <p:cNvSpPr txBox="1"/>
            <p:nvPr/>
          </p:nvSpPr>
          <p:spPr>
            <a:xfrm>
              <a:off x="2160" y="2688"/>
              <a:ext cx="768" cy="288"/>
            </a:xfrm>
            <a:prstGeom prst="rect">
              <a:avLst/>
            </a:prstGeom>
            <a:noFill/>
            <a:ln w="9525">
              <a:noFill/>
            </a:ln>
          </p:spPr>
          <p:txBody>
            <a:bodyPr>
              <a:spAutoFit/>
            </a:bodyPr>
            <a:lstStyle/>
            <a:p>
              <a:pPr>
                <a:spcBef>
                  <a:spcPct val="50000"/>
                </a:spcBef>
              </a:pPr>
              <a:r>
                <a:rPr lang="zh-CN" altLang="en-US" sz="2400" b="1" dirty="0">
                  <a:latin typeface="Times New Roman" panose="02020603050405020304" pitchFamily="18" charset="0"/>
                  <a:cs typeface="Times New Roman" panose="02020603050405020304" pitchFamily="18" charset="0"/>
                </a:rPr>
                <a:t>第二级</a:t>
              </a:r>
              <a:endParaRPr lang="zh-CN" altLang="en-US" sz="2400" b="1">
                <a:latin typeface="Times New Roman" panose="02020603050405020304" pitchFamily="18" charset="0"/>
                <a:cs typeface="Times New Roman" panose="02020603050405020304" pitchFamily="18" charset="0"/>
              </a:endParaRPr>
            </a:p>
          </p:txBody>
        </p:sp>
        <p:sp>
          <p:nvSpPr>
            <p:cNvPr id="20490" name="文本框 20489"/>
            <p:cNvSpPr txBox="1"/>
            <p:nvPr/>
          </p:nvSpPr>
          <p:spPr>
            <a:xfrm>
              <a:off x="960" y="2688"/>
              <a:ext cx="768" cy="288"/>
            </a:xfrm>
            <a:prstGeom prst="rect">
              <a:avLst/>
            </a:prstGeom>
            <a:noFill/>
            <a:ln w="9525">
              <a:noFill/>
            </a:ln>
          </p:spPr>
          <p:txBody>
            <a:bodyPr>
              <a:spAutoFit/>
            </a:bodyPr>
            <a:lstStyle/>
            <a:p>
              <a:pPr>
                <a:spcBef>
                  <a:spcPct val="50000"/>
                </a:spcBef>
              </a:pPr>
              <a:r>
                <a:rPr lang="zh-CN" altLang="en-US" sz="2400" b="1" dirty="0">
                  <a:latin typeface="Times New Roman" panose="02020603050405020304" pitchFamily="18" charset="0"/>
                  <a:cs typeface="Times New Roman" panose="02020603050405020304" pitchFamily="18" charset="0"/>
                </a:rPr>
                <a:t>第一级</a:t>
              </a:r>
              <a:endParaRPr lang="zh-CN" altLang="en-US" sz="2400" b="1">
                <a:latin typeface="Times New Roman" panose="02020603050405020304" pitchFamily="18" charset="0"/>
                <a:cs typeface="Times New Roman" panose="02020603050405020304" pitchFamily="18" charset="0"/>
              </a:endParaRPr>
            </a:p>
          </p:txBody>
        </p:sp>
      </p:grpSp>
      <p:sp>
        <p:nvSpPr>
          <p:cNvPr id="20496" name="线形标注 2 20495"/>
          <p:cNvSpPr/>
          <p:nvPr/>
        </p:nvSpPr>
        <p:spPr>
          <a:xfrm>
            <a:off x="395288" y="4580890"/>
            <a:ext cx="1993900" cy="498475"/>
          </a:xfrm>
          <a:prstGeom prst="borderCallout2">
            <a:avLst>
              <a:gd name="adj1" fmla="val 22931"/>
              <a:gd name="adj2" fmla="val 103819"/>
              <a:gd name="adj3" fmla="val 22931"/>
              <a:gd name="adj4" fmla="val 111861"/>
              <a:gd name="adj5" fmla="val -225157"/>
              <a:gd name="adj6" fmla="val 120463"/>
            </a:avLst>
          </a:prstGeom>
          <a:solidFill>
            <a:srgbClr val="66FFFF"/>
          </a:solidFill>
          <a:ln w="19050" cap="flat" cmpd="sng">
            <a:solidFill>
              <a:srgbClr val="FF3300"/>
            </a:solidFill>
            <a:prstDash val="solid"/>
            <a:miter/>
            <a:headEnd type="none" w="med" len="med"/>
            <a:tailEnd type="none" w="med" len="med"/>
          </a:ln>
        </p:spPr>
        <p:txBody>
          <a:bodyPr/>
          <a:lstStyle/>
          <a:p>
            <a:pPr algn="ctr" eaLnBrk="0" hangingPunct="0"/>
            <a:r>
              <a:rPr lang="en-US" altLang="zh-CN" sz="2400" b="1" i="1">
                <a:latin typeface="Times New Roman" panose="02020603050405020304" pitchFamily="18" charset="0"/>
                <a:cs typeface="Times New Roman" panose="02020603050405020304" pitchFamily="18" charset="0"/>
              </a:rPr>
              <a:t>Q</a:t>
            </a:r>
            <a:r>
              <a:rPr lang="en-US" altLang="zh-CN" sz="2400" b="1" baseline="-2500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合适吗？</a:t>
            </a:r>
            <a:endParaRPr lang="zh-CN" altLang="en-US" sz="2400" b="1" dirty="0">
              <a:latin typeface="Times New Roman" panose="02020603050405020304" pitchFamily="18" charset="0"/>
              <a:cs typeface="Times New Roman" panose="02020603050405020304" pitchFamily="18" charset="0"/>
            </a:endParaRPr>
          </a:p>
        </p:txBody>
      </p:sp>
      <p:sp>
        <p:nvSpPr>
          <p:cNvPr id="20497" name="线形标注 1 20496"/>
          <p:cNvSpPr/>
          <p:nvPr/>
        </p:nvSpPr>
        <p:spPr>
          <a:xfrm>
            <a:off x="611188" y="1413828"/>
            <a:ext cx="1003300" cy="835025"/>
          </a:xfrm>
          <a:prstGeom prst="borderCallout1">
            <a:avLst>
              <a:gd name="adj1" fmla="val 13690"/>
              <a:gd name="adj2" fmla="val 107597"/>
              <a:gd name="adj3" fmla="val 153991"/>
              <a:gd name="adj4" fmla="val 264241"/>
            </a:avLst>
          </a:prstGeom>
          <a:solidFill>
            <a:srgbClr val="66FFFF"/>
          </a:solidFill>
          <a:ln w="19050" cap="flat" cmpd="sng">
            <a:solidFill>
              <a:srgbClr val="FF0000"/>
            </a:solidFill>
            <a:prstDash val="solid"/>
            <a:miter/>
            <a:headEnd type="none" w="med" len="med"/>
            <a:tailEnd type="none" w="med" len="med"/>
          </a:ln>
        </p:spPr>
        <p:txBody>
          <a:bodyPr/>
          <a:lstStyle/>
          <a:p>
            <a:pPr algn="ctr"/>
            <a:r>
              <a:rPr lang="zh-CN" altLang="en-US" sz="2400" b="1" dirty="0">
                <a:latin typeface="Times New Roman" panose="02020603050405020304" pitchFamily="18" charset="0"/>
                <a:cs typeface="Times New Roman" panose="02020603050405020304" pitchFamily="18" charset="0"/>
              </a:rPr>
              <a:t>直接连接</a:t>
            </a:r>
            <a:endParaRPr lang="zh-CN" altLang="en-US" sz="2400" b="1" dirty="0">
              <a:latin typeface="Times New Roman" panose="02020603050405020304" pitchFamily="18" charset="0"/>
              <a:cs typeface="Times New Roman" panose="02020603050405020304" pitchFamily="18" charset="0"/>
            </a:endParaRPr>
          </a:p>
        </p:txBody>
      </p:sp>
      <p:grpSp>
        <p:nvGrpSpPr>
          <p:cNvPr id="20498" name="组合 20497"/>
          <p:cNvGrpSpPr/>
          <p:nvPr/>
        </p:nvGrpSpPr>
        <p:grpSpPr>
          <a:xfrm>
            <a:off x="5181600" y="3356928"/>
            <a:ext cx="3278188" cy="1519237"/>
            <a:chOff x="3264" y="2205"/>
            <a:chExt cx="2065" cy="957"/>
          </a:xfrm>
        </p:grpSpPr>
        <p:sp>
          <p:nvSpPr>
            <p:cNvPr id="20499" name="线形标注 1 20498"/>
            <p:cNvSpPr/>
            <p:nvPr/>
          </p:nvSpPr>
          <p:spPr>
            <a:xfrm>
              <a:off x="3264" y="2400"/>
              <a:ext cx="1515" cy="762"/>
            </a:xfrm>
            <a:prstGeom prst="borderCallout1">
              <a:avLst>
                <a:gd name="adj1" fmla="val 9449"/>
                <a:gd name="adj2" fmla="val 103167"/>
                <a:gd name="adj3" fmla="val -25593"/>
                <a:gd name="adj4" fmla="val 111023"/>
              </a:avLst>
            </a:prstGeom>
            <a:solidFill>
              <a:srgbClr val="66FFFF"/>
            </a:solidFill>
            <a:ln w="19050" cap="flat" cmpd="sng">
              <a:solidFill>
                <a:schemeClr val="tx2"/>
              </a:solidFill>
              <a:prstDash val="solid"/>
              <a:miter/>
              <a:headEnd type="none" w="med" len="med"/>
              <a:tailEnd type="none" w="med" len="med"/>
            </a:ln>
          </p:spPr>
          <p:txBody>
            <a:bodyPr/>
            <a:lstStyle/>
            <a:p>
              <a:r>
                <a:rPr lang="zh-CN" altLang="en-US" sz="2400" b="1" dirty="0">
                  <a:latin typeface="Times New Roman" panose="02020603050405020304" pitchFamily="18" charset="0"/>
                  <a:cs typeface="Times New Roman" panose="02020603050405020304" pitchFamily="18" charset="0"/>
                </a:rPr>
                <a:t>输入为零，输出产生变化的现象称为零点漂移</a:t>
              </a:r>
              <a:endParaRPr lang="zh-CN" altLang="en-US" sz="2400" b="1">
                <a:latin typeface="Times New Roman" panose="02020603050405020304" pitchFamily="18" charset="0"/>
                <a:cs typeface="Times New Roman" panose="02020603050405020304" pitchFamily="18" charset="0"/>
              </a:endParaRPr>
            </a:p>
          </p:txBody>
        </p:sp>
        <p:sp>
          <p:nvSpPr>
            <p:cNvPr id="20500" name="直接连接符 20499"/>
            <p:cNvSpPr/>
            <p:nvPr/>
          </p:nvSpPr>
          <p:spPr>
            <a:xfrm>
              <a:off x="4195" y="2205"/>
              <a:ext cx="1134" cy="0"/>
            </a:xfrm>
            <a:prstGeom prst="line">
              <a:avLst/>
            </a:prstGeom>
            <a:ln w="28575" cap="flat" cmpd="sng">
              <a:solidFill>
                <a:schemeClr val="tx2"/>
              </a:solidFill>
              <a:prstDash val="solid"/>
              <a:headEnd type="none" w="med" len="med"/>
              <a:tailEnd type="none" w="med" len="med"/>
            </a:ln>
          </p:spPr>
          <p:txBody>
            <a:bodyPr/>
            <a:lstStyle/>
            <a:p>
              <a:endParaRPr lang="zh-CN" altLang="en-US"/>
            </a:p>
          </p:txBody>
        </p:sp>
      </p:grpSp>
      <p:sp>
        <p:nvSpPr>
          <p:cNvPr id="20501" name="文本框 20500"/>
          <p:cNvSpPr txBox="1"/>
          <p:nvPr/>
        </p:nvSpPr>
        <p:spPr>
          <a:xfrm>
            <a:off x="1069023" y="5949633"/>
            <a:ext cx="7850187" cy="460375"/>
          </a:xfrm>
          <a:prstGeom prst="rect">
            <a:avLst/>
          </a:prstGeom>
          <a:noFill/>
          <a:ln w="9525">
            <a:noFill/>
          </a:ln>
        </p:spPr>
        <p:txBody>
          <a:bodyPr>
            <a:spAutoFit/>
          </a:bodyPr>
          <a:lstStyle/>
          <a:p>
            <a:pPr>
              <a:spcBef>
                <a:spcPct val="50000"/>
              </a:spcBef>
            </a:pPr>
            <a:r>
              <a:rPr lang="zh-CN" altLang="en-US" sz="2400" b="1" dirty="0">
                <a:latin typeface="Times New Roman" panose="02020603050405020304" pitchFamily="18" charset="0"/>
                <a:cs typeface="Times New Roman" panose="02020603050405020304" pitchFamily="18" charset="0"/>
              </a:rPr>
              <a:t>求解</a:t>
            </a:r>
            <a:r>
              <a:rPr lang="en-US" altLang="zh-CN" sz="2400" b="1" i="1">
                <a:latin typeface="Times New Roman" panose="02020603050405020304" pitchFamily="18" charset="0"/>
                <a:cs typeface="Times New Roman" panose="02020603050405020304" pitchFamily="18" charset="0"/>
              </a:rPr>
              <a:t>Q</a:t>
            </a:r>
            <a:r>
              <a:rPr lang="zh-CN" altLang="en-US" sz="2400" b="1" dirty="0">
                <a:latin typeface="Times New Roman" panose="02020603050405020304" pitchFamily="18" charset="0"/>
                <a:cs typeface="Times New Roman" panose="02020603050405020304" pitchFamily="18" charset="0"/>
              </a:rPr>
              <a:t>点时应按各回路列多元一次方程，再解方程组。</a:t>
            </a:r>
            <a:endParaRPr lang="zh-CN" altLang="en-US" sz="2400" b="1">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4" name="标题 20481"/>
          <p:cNvSpPr>
            <a:spLocks noGrp="1"/>
          </p:cNvSpPr>
          <p:nvPr/>
        </p:nvSpPr>
        <p:spPr>
          <a:xfrm>
            <a:off x="754380" y="838835"/>
            <a:ext cx="4398963" cy="5334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a:lstStyle>
          <a:p>
            <a:pPr algn="l">
              <a:lnSpc>
                <a:spcPct val="130000"/>
              </a:lnSpc>
              <a:buClrTx/>
              <a:buSzTx/>
              <a:buFontTx/>
            </a:pPr>
            <a:r>
              <a:rPr kumimoji="1" lang="en-US" altLang="zh-CN" sz="2800" u="sng" dirty="0">
                <a:solidFill>
                  <a:srgbClr val="0000FF"/>
                </a:solidFill>
                <a:ea typeface="黑体" panose="02010609060101010101" pitchFamily="2" charset="-122"/>
              </a:rPr>
              <a:t>1. </a:t>
            </a:r>
            <a:r>
              <a:rPr kumimoji="1" lang="zh-CN" altLang="en-US" sz="2800" u="sng" dirty="0">
                <a:solidFill>
                  <a:srgbClr val="0000FF"/>
                </a:solidFill>
                <a:ea typeface="黑体" panose="02010609060101010101" pitchFamily="2" charset="-122"/>
              </a:rPr>
              <a:t>直接耦合</a:t>
            </a:r>
            <a:endParaRPr kumimoji="1" lang="zh-CN" altLang="en-US" sz="2800" u="sng" dirty="0">
              <a:solidFill>
                <a:srgbClr val="0000FF"/>
              </a:solidFill>
              <a:ea typeface="黑体" panose="02010609060101010101" pitchFamily="2" charset="-122"/>
            </a:endParaRPr>
          </a:p>
        </p:txBody>
      </p:sp>
      <p:sp>
        <p:nvSpPr>
          <p:cNvPr id="5" name="文本框 4"/>
          <p:cNvSpPr txBox="1"/>
          <p:nvPr>
            <p:custDataLst>
              <p:tags r:id="rId3"/>
            </p:custDataLst>
          </p:nvPr>
        </p:nvSpPr>
        <p:spPr>
          <a:xfrm>
            <a:off x="5003800" y="2564765"/>
            <a:ext cx="3863975" cy="829945"/>
          </a:xfrm>
          <a:prstGeom prst="rect">
            <a:avLst/>
          </a:prstGeom>
          <a:noFill/>
          <a:ln w="9525">
            <a:noFill/>
          </a:ln>
        </p:spPr>
        <p:txBody>
          <a:bodyPr>
            <a:spAutoFit/>
          </a:bodyPr>
          <a:p>
            <a:pPr>
              <a:spcBef>
                <a:spcPct val="50000"/>
              </a:spcBef>
            </a:pP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                      </a:t>
            </a:r>
            <a:r>
              <a:rPr lang="zh-CN" altLang="en-US" sz="2400" b="1" dirty="0">
                <a:solidFill>
                  <a:srgbClr val="A50021"/>
                </a:solidFill>
                <a:latin typeface="Times New Roman" panose="02020603050405020304" pitchFamily="18" charset="0"/>
                <a:cs typeface="Times New Roman" panose="02020603050405020304" pitchFamily="18" charset="0"/>
              </a:rPr>
              <a:t> </a:t>
            </a:r>
            <a:r>
              <a:rPr lang="en-US" altLang="zh-CN" sz="2400" b="1" i="1">
                <a:solidFill>
                  <a:srgbClr val="0000FF"/>
                </a:solidFill>
                <a:latin typeface="Times New Roman" panose="02020603050405020304" pitchFamily="18" charset="0"/>
                <a:cs typeface="Times New Roman" panose="02020603050405020304" pitchFamily="18" charset="0"/>
              </a:rPr>
              <a:t>Q</a:t>
            </a:r>
            <a:r>
              <a:rPr lang="zh-CN" altLang="zh-CN" sz="2400" b="1" dirty="0">
                <a:solidFill>
                  <a:srgbClr val="0000FF"/>
                </a:solidFill>
                <a:latin typeface="Times New Roman" panose="02020603050405020304" pitchFamily="18" charset="0"/>
                <a:cs typeface="Times New Roman" panose="02020603050405020304" pitchFamily="18" charset="0"/>
              </a:rPr>
              <a:t>点相互影响，</a:t>
            </a:r>
            <a:r>
              <a:rPr lang="zh-CN" altLang="en-US" sz="2400" b="1" dirty="0">
                <a:solidFill>
                  <a:srgbClr val="0000FF"/>
                </a:solidFill>
                <a:latin typeface="Times New Roman" panose="02020603050405020304" pitchFamily="18" charset="0"/>
                <a:cs typeface="Times New Roman" panose="02020603050405020304" pitchFamily="18" charset="0"/>
              </a:rPr>
              <a:t>存在零点漂移现象。</a:t>
            </a:r>
            <a:endParaRPr lang="zh-CN" altLang="en-US" sz="2400" b="1" dirty="0">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wipe(up)">
                                      <p:cBhvr>
                                        <p:cTn id="7" dur="500"/>
                                        <p:tgtEl>
                                          <p:spTgt spid="204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488"/>
                                        </p:tgtEl>
                                        <p:attrNameLst>
                                          <p:attrName>style.visibility</p:attrName>
                                        </p:attrNameLst>
                                      </p:cBhvr>
                                      <p:to>
                                        <p:strVal val="visible"/>
                                      </p:to>
                                    </p:set>
                                    <p:animEffect transition="in" filter="wipe(left)">
                                      <p:cBhvr>
                                        <p:cTn id="12" dur="500"/>
                                        <p:tgtEl>
                                          <p:spTgt spid="204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20497"/>
                                        </p:tgtEl>
                                        <p:attrNameLst>
                                          <p:attrName>style.visibility</p:attrName>
                                        </p:attrNameLst>
                                      </p:cBhvr>
                                      <p:to>
                                        <p:strVal val="visible"/>
                                      </p:to>
                                    </p:set>
                                    <p:animEffect transition="in" filter="wipe(right)">
                                      <p:cBhvr>
                                        <p:cTn id="17" dur="500"/>
                                        <p:tgtEl>
                                          <p:spTgt spid="204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485"/>
                                        </p:tgtEl>
                                        <p:attrNameLst>
                                          <p:attrName>style.visibility</p:attrName>
                                        </p:attrNameLst>
                                      </p:cBhvr>
                                      <p:to>
                                        <p:strVal val="visible"/>
                                      </p:to>
                                    </p:set>
                                    <p:animEffect transition="in" filter="wipe(left)">
                                      <p:cBhvr>
                                        <p:cTn id="22" dur="500"/>
                                        <p:tgtEl>
                                          <p:spTgt spid="2048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0487">
                                            <p:txEl>
                                              <p:pRg st="0" end="0"/>
                                            </p:txEl>
                                          </p:spTgt>
                                        </p:tgtEl>
                                        <p:attrNameLst>
                                          <p:attrName>style.visibility</p:attrName>
                                        </p:attrNameLst>
                                      </p:cBhvr>
                                      <p:to>
                                        <p:strVal val="visible"/>
                                      </p:to>
                                    </p:set>
                                    <p:animEffect transition="in" filter="blinds(horizontal)">
                                      <p:cBhvr>
                                        <p:cTn id="27" dur="500"/>
                                        <p:tgtEl>
                                          <p:spTgt spid="2048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486">
                                            <p:txEl>
                                              <p:pRg st="0" end="0"/>
                                            </p:txEl>
                                          </p:spTgt>
                                        </p:tgtEl>
                                        <p:attrNameLst>
                                          <p:attrName>style.visibility</p:attrName>
                                        </p:attrNameLst>
                                      </p:cBhvr>
                                      <p:to>
                                        <p:strVal val="visible"/>
                                      </p:to>
                                    </p:set>
                                    <p:animEffect transition="in" filter="blinds(horizontal)">
                                      <p:cBhvr>
                                        <p:cTn id="32" dur="500"/>
                                        <p:tgtEl>
                                          <p:spTgt spid="2048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blinds(horizontal)">
                                      <p:cBhvr>
                                        <p:cTn id="37" dur="500"/>
                                        <p:tgtEl>
                                          <p:spTgt spid="5">
                                            <p:txEl>
                                              <p:pRg st="0" end="0"/>
                                            </p:txEl>
                                          </p:spTgt>
                                        </p:tgtEl>
                                      </p:cBhvr>
                                    </p:animEffect>
                                  </p:childTnLst>
                                </p:cTn>
                              </p:par>
                            </p:childTnLst>
                          </p:cTn>
                        </p:par>
                        <p:par>
                          <p:cTn id="38" fill="hold">
                            <p:stCondLst>
                              <p:cond delay="500"/>
                            </p:stCondLst>
                            <p:childTnLst>
                              <p:par>
                                <p:cTn id="39" presetID="22" presetClass="entr" presetSubtype="1" fill="hold" nodeType="afterEffect">
                                  <p:stCondLst>
                                    <p:cond delay="0"/>
                                  </p:stCondLst>
                                  <p:childTnLst>
                                    <p:set>
                                      <p:cBhvr>
                                        <p:cTn id="40" dur="1" fill="hold">
                                          <p:stCondLst>
                                            <p:cond delay="0"/>
                                          </p:stCondLst>
                                        </p:cTn>
                                        <p:tgtEl>
                                          <p:spTgt spid="20498"/>
                                        </p:tgtEl>
                                        <p:attrNameLst>
                                          <p:attrName>style.visibility</p:attrName>
                                        </p:attrNameLst>
                                      </p:cBhvr>
                                      <p:to>
                                        <p:strVal val="visible"/>
                                      </p:to>
                                    </p:set>
                                    <p:animEffect transition="in" filter="wipe(up)">
                                      <p:cBhvr>
                                        <p:cTn id="41" dur="500"/>
                                        <p:tgtEl>
                                          <p:spTgt spid="2049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0501"/>
                                        </p:tgtEl>
                                        <p:attrNameLst>
                                          <p:attrName>style.visibility</p:attrName>
                                        </p:attrNameLst>
                                      </p:cBhvr>
                                      <p:to>
                                        <p:strVal val="visible"/>
                                      </p:to>
                                    </p:set>
                                    <p:animEffect transition="in" filter="blinds(horizontal)">
                                      <p:cBhvr>
                                        <p:cTn id="46" dur="500"/>
                                        <p:tgtEl>
                                          <p:spTgt spid="2050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20496"/>
                                        </p:tgtEl>
                                        <p:attrNameLst>
                                          <p:attrName>style.visibility</p:attrName>
                                        </p:attrNameLst>
                                      </p:cBhvr>
                                      <p:to>
                                        <p:strVal val="visible"/>
                                      </p:to>
                                    </p:set>
                                    <p:animEffect transition="in" filter="wipe(right)">
                                      <p:cBhvr>
                                        <p:cTn id="51" dur="500"/>
                                        <p:tgtEl>
                                          <p:spTgt spid="20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bldLvl="0" animBg="1"/>
      <p:bldP spid="20486" grpId="0" build="p"/>
      <p:bldP spid="20487" grpId="0" build="p"/>
      <p:bldP spid="20496" grpId="0" bldLvl="0" animBg="1"/>
      <p:bldP spid="20497" grpId="0" bldLvl="0" animBg="1"/>
      <p:bldP spid="20501" grpId="0"/>
      <p:bldP spid="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graphicFrame>
        <p:nvGraphicFramePr>
          <p:cNvPr id="41988" name="对象 41987"/>
          <p:cNvGraphicFramePr/>
          <p:nvPr/>
        </p:nvGraphicFramePr>
        <p:xfrm>
          <a:off x="1187450" y="1844675"/>
          <a:ext cx="3048000" cy="3011488"/>
        </p:xfrm>
        <a:graphic>
          <a:graphicData uri="http://schemas.openxmlformats.org/presentationml/2006/ole">
            <mc:AlternateContent xmlns:mc="http://schemas.openxmlformats.org/markup-compatibility/2006">
              <mc:Choice xmlns:v="urn:schemas-microsoft-com:vml" Requires="v">
                <p:oleObj spid="_x0000_s3" name="" r:id="rId1" imgW="10401300" imgH="10277475" progId="MSPhotoEd.3">
                  <p:embed/>
                </p:oleObj>
              </mc:Choice>
              <mc:Fallback>
                <p:oleObj name="" r:id="rId1" imgW="10401300" imgH="10277475" progId="MSPhotoEd.3">
                  <p:embed/>
                  <p:pic>
                    <p:nvPicPr>
                      <p:cNvPr id="0" name="图片 3077"/>
                      <p:cNvPicPr/>
                      <p:nvPr/>
                    </p:nvPicPr>
                    <p:blipFill>
                      <a:blip r:embed="rId2"/>
                      <a:stretch>
                        <a:fillRect/>
                      </a:stretch>
                    </p:blipFill>
                    <p:spPr>
                      <a:xfrm>
                        <a:off x="1187450" y="1844675"/>
                        <a:ext cx="3048000" cy="3011488"/>
                      </a:xfrm>
                      <a:prstGeom prst="rect">
                        <a:avLst/>
                      </a:prstGeom>
                      <a:noFill/>
                      <a:ln w="38100">
                        <a:noFill/>
                        <a:miter/>
                      </a:ln>
                    </p:spPr>
                  </p:pic>
                </p:oleObj>
              </mc:Fallback>
            </mc:AlternateContent>
          </a:graphicData>
        </a:graphic>
      </p:graphicFrame>
      <p:graphicFrame>
        <p:nvGraphicFramePr>
          <p:cNvPr id="41993" name="对象 41992"/>
          <p:cNvGraphicFramePr/>
          <p:nvPr/>
        </p:nvGraphicFramePr>
        <p:xfrm>
          <a:off x="4993640" y="3679031"/>
          <a:ext cx="2451100" cy="848995"/>
        </p:xfrm>
        <a:graphic>
          <a:graphicData uri="http://schemas.openxmlformats.org/presentationml/2006/ole">
            <mc:AlternateContent xmlns:mc="http://schemas.openxmlformats.org/markup-compatibility/2006">
              <mc:Choice xmlns:v="urn:schemas-microsoft-com:vml" Requires="v">
                <p:oleObj spid="_x0000_s4" name="" r:id="rId3" imgW="1320165" imgH="457200" progId="Equation.3">
                  <p:embed/>
                </p:oleObj>
              </mc:Choice>
              <mc:Fallback>
                <p:oleObj name="" r:id="rId3" imgW="1320165" imgH="457200" progId="Equation.3">
                  <p:embed/>
                  <p:pic>
                    <p:nvPicPr>
                      <p:cNvPr id="0" name="图片 3076"/>
                      <p:cNvPicPr/>
                      <p:nvPr/>
                    </p:nvPicPr>
                    <p:blipFill>
                      <a:blip r:embed="rId4"/>
                      <a:stretch>
                        <a:fillRect/>
                      </a:stretch>
                    </p:blipFill>
                    <p:spPr>
                      <a:xfrm>
                        <a:off x="4993640" y="3679031"/>
                        <a:ext cx="2451100" cy="848995"/>
                      </a:xfrm>
                      <a:prstGeom prst="rect">
                        <a:avLst/>
                      </a:prstGeom>
                      <a:noFill/>
                      <a:ln w="9525" cap="flat" cmpd="sng">
                        <a:solidFill>
                          <a:srgbClr val="FF3300"/>
                        </a:solidFill>
                        <a:prstDash val="solid"/>
                        <a:miter/>
                        <a:headEnd type="none" w="med" len="med"/>
                        <a:tailEnd type="none" w="med" len="med"/>
                      </a:ln>
                    </p:spPr>
                  </p:pic>
                </p:oleObj>
              </mc:Fallback>
            </mc:AlternateContent>
          </a:graphicData>
        </a:graphic>
      </p:graphicFrame>
      <p:sp>
        <p:nvSpPr>
          <p:cNvPr id="41997" name="文本框 41996"/>
          <p:cNvSpPr txBox="1"/>
          <p:nvPr/>
        </p:nvSpPr>
        <p:spPr>
          <a:xfrm>
            <a:off x="2484755" y="5588635"/>
            <a:ext cx="3979545" cy="460375"/>
          </a:xfrm>
          <a:prstGeom prst="rect">
            <a:avLst/>
          </a:prstGeom>
          <a:noFill/>
          <a:ln w="9525">
            <a:noFill/>
          </a:ln>
        </p:spPr>
        <p:txBody>
          <a:bodyPr wrap="square">
            <a:spAutoFit/>
          </a:bodyPr>
          <a:lstStyle/>
          <a:p>
            <a:pPr>
              <a:spcBef>
                <a:spcPct val="50000"/>
              </a:spcBef>
            </a:pPr>
            <a:r>
              <a:rPr lang="zh-CN" altLang="en-US" sz="2400" b="1" dirty="0">
                <a:latin typeface="Times New Roman" panose="02020603050405020304" pitchFamily="18" charset="0"/>
              </a:rPr>
              <a:t>大功率管的</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CES</a:t>
            </a:r>
            <a:r>
              <a:rPr lang="zh-CN" altLang="en-US" sz="2400" b="1" dirty="0">
                <a:latin typeface="Times New Roman" panose="02020603050405020304" pitchFamily="18" charset="0"/>
              </a:rPr>
              <a:t>常为</a:t>
            </a:r>
            <a:r>
              <a:rPr lang="en-US" altLang="zh-CN" sz="2400" b="1">
                <a:latin typeface="Times New Roman" panose="02020603050405020304" pitchFamily="18" charset="0"/>
              </a:rPr>
              <a:t>2~3V</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p:txBody>
      </p:sp>
      <p:sp>
        <p:nvSpPr>
          <p:cNvPr id="11" name="文本框 23560"/>
          <p:cNvSpPr txBox="1"/>
          <p:nvPr/>
        </p:nvSpPr>
        <p:spPr>
          <a:xfrm>
            <a:off x="251520" y="982246"/>
            <a:ext cx="6477000" cy="521970"/>
          </a:xfrm>
          <a:prstGeom prst="rect">
            <a:avLst/>
          </a:prstGeom>
          <a:noFill/>
          <a:ln w="12700">
            <a:noFill/>
          </a:ln>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800" b="1" dirty="0">
                <a:solidFill>
                  <a:srgbClr val="A50021"/>
                </a:solidFill>
                <a:latin typeface="宋体" panose="02010600030101010101" pitchFamily="2" charset="-122"/>
              </a:rPr>
              <a:t>① </a:t>
            </a:r>
            <a:r>
              <a:rPr kumimoji="1" lang="zh-CN" altLang="en-US" sz="2800" b="1" i="0" u="none" strike="noStrike" kern="1200" cap="none" spc="0" normalizeH="0" baseline="0" dirty="0">
                <a:solidFill>
                  <a:srgbClr val="A50021"/>
                </a:solidFill>
                <a:latin typeface="宋体" panose="02010600030101010101" pitchFamily="2" charset="-122"/>
                <a:ea typeface="宋体" panose="02010600030101010101" pitchFamily="2" charset="-122"/>
              </a:rPr>
              <a:t>最大不失真输出</a:t>
            </a:r>
            <a:r>
              <a:rPr kumimoji="1" lang="zh-CN" altLang="en-US" sz="2800" b="1" i="0" u="none" strike="noStrike" kern="1200" cap="none" spc="0" normalizeH="0" baseline="0" dirty="0">
                <a:solidFill>
                  <a:srgbClr val="A50021"/>
                </a:solidFill>
                <a:latin typeface="Times New Roman" panose="02020603050405020304" pitchFamily="18" charset="0"/>
                <a:ea typeface="宋体" panose="02010600030101010101" pitchFamily="2" charset="-122"/>
                <a:cs typeface="Times New Roman" panose="02020603050405020304" pitchFamily="18" charset="0"/>
              </a:rPr>
              <a:t>功率</a:t>
            </a:r>
            <a:r>
              <a:rPr kumimoji="0" lang="zh-CN" altLang="en-US" sz="26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600" b="1" i="1" u="none" strike="noStrike" kern="1200" cap="none" spc="0" normalizeH="0" baseline="0" noProof="0" dirty="0" err="1">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sz="2600" b="1" i="0" u="none" strike="noStrike" kern="1200" cap="none" spc="0" normalizeH="0" baseline="-25000" noProof="0" dirty="0" err="1">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omax</a:t>
            </a:r>
            <a:endParaRPr kumimoji="0" lang="en-US" altLang="zh-CN" sz="2600" b="1" i="0" u="none" strike="noStrike" kern="1200" cap="none" spc="0" normalizeH="0" baseline="-25000" noProof="0" dirty="0" err="1">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5" name="Object 1"/>
          <p:cNvGraphicFramePr>
            <a:graphicFrameLocks noChangeAspect="1"/>
          </p:cNvGraphicFramePr>
          <p:nvPr>
            <p:custDataLst>
              <p:tags r:id="rId5"/>
            </p:custDataLst>
          </p:nvPr>
        </p:nvGraphicFramePr>
        <p:xfrm>
          <a:off x="4931539" y="2172653"/>
          <a:ext cx="2313940" cy="838200"/>
        </p:xfrm>
        <a:graphic>
          <a:graphicData uri="http://schemas.openxmlformats.org/presentationml/2006/ole">
            <mc:AlternateContent xmlns:mc="http://schemas.openxmlformats.org/markup-compatibility/2006">
              <mc:Choice xmlns:v="urn:schemas-microsoft-com:vml" Requires="v">
                <p:oleObj spid="_x0000_s6" name="Equation" r:id="rId6" imgW="1168400" imgH="419100" progId="Equation.DSMT4">
                  <p:embed/>
                </p:oleObj>
              </mc:Choice>
              <mc:Fallback>
                <p:oleObj name="Equation" r:id="rId6" imgW="1168400" imgH="419100" progId="Equation.DSMT4">
                  <p:embed/>
                  <p:pic>
                    <p:nvPicPr>
                      <p:cNvPr id="0" name="Object 1"/>
                      <p:cNvPicPr>
                        <a:picLocks noChangeAspect="1" noChangeArrowheads="1"/>
                      </p:cNvPicPr>
                      <p:nvPr/>
                    </p:nvPicPr>
                    <p:blipFill>
                      <a:blip r:embed="rId7"/>
                      <a:srcRect/>
                      <a:stretch>
                        <a:fillRect/>
                      </a:stretch>
                    </p:blipFill>
                    <p:spPr bwMode="auto">
                      <a:xfrm>
                        <a:off x="4931539" y="2172653"/>
                        <a:ext cx="2313940" cy="838200"/>
                      </a:xfrm>
                      <a:prstGeom prst="rect">
                        <a:avLst/>
                      </a:prstGeom>
                      <a:solidFill>
                        <a:schemeClr val="bg1"/>
                      </a:solidFill>
                      <a:ln>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993"/>
                                        </p:tgtEl>
                                        <p:attrNameLst>
                                          <p:attrName>style.visibility</p:attrName>
                                        </p:attrNameLst>
                                      </p:cBhvr>
                                      <p:to>
                                        <p:strVal val="visible"/>
                                      </p:to>
                                    </p:set>
                                    <p:animEffect transition="in" filter="blinds(horizontal)">
                                      <p:cBhvr>
                                        <p:cTn id="7" dur="500"/>
                                        <p:tgtEl>
                                          <p:spTgt spid="41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3560"/>
          <p:cNvSpPr txBox="1"/>
          <p:nvPr/>
        </p:nvSpPr>
        <p:spPr>
          <a:xfrm>
            <a:off x="323528" y="714438"/>
            <a:ext cx="3368675" cy="521970"/>
          </a:xfrm>
          <a:prstGeom prst="rect">
            <a:avLst/>
          </a:prstGeom>
          <a:noFill/>
          <a:ln w="12700">
            <a:noFill/>
          </a:ln>
        </p:spPr>
        <p:txBody>
          <a:bodyPr>
            <a:spAutoFit/>
          </a:bodyPr>
          <a:ls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Times New Roman" panose="02020603050405020304" pitchFamily="18" charset="-52"/>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800" b="1" i="0" u="none" strike="noStrike" kern="1200" cap="none" spc="0" normalizeH="0" baseline="0" dirty="0">
                <a:solidFill>
                  <a:srgbClr val="A50021"/>
                </a:solidFill>
                <a:latin typeface="宋体" panose="02010600030101010101" pitchFamily="2" charset="-122"/>
                <a:ea typeface="宋体" panose="02010600030101010101" pitchFamily="2" charset="-122"/>
              </a:rPr>
              <a:t>②电源功率</a:t>
            </a:r>
            <a:r>
              <a:rPr kumimoji="1" lang="en-US" altLang="zh-CN" sz="2800" b="1" i="0" u="none" strike="noStrike" kern="1200" cap="none" spc="0" normalizeH="0" baseline="0" dirty="0">
                <a:solidFill>
                  <a:srgbClr val="A50021"/>
                </a:solidFill>
                <a:latin typeface="宋体" panose="02010600030101010101" pitchFamily="2" charset="-122"/>
                <a:ea typeface="宋体" panose="02010600030101010101" pitchFamily="2" charset="-122"/>
              </a:rPr>
              <a:t> </a:t>
            </a:r>
            <a:r>
              <a:rPr kumimoji="0" lang="en-US" altLang="zh-CN" sz="2600" b="1" i="1" u="none" strike="noStrike" kern="1200" cap="none" spc="0" normalizeH="0" baseline="0" noProof="0">
                <a:ln>
                  <a:noFill/>
                </a:ln>
                <a:solidFill>
                  <a:srgbClr val="A50021"/>
                </a:solidFill>
                <a:effectLst/>
                <a:uLnTx/>
                <a:uFillTx/>
                <a:ea typeface="宋体" panose="02010600030101010101" pitchFamily="2" charset="-122"/>
              </a:rPr>
              <a:t>P</a:t>
            </a:r>
            <a:r>
              <a:rPr kumimoji="0" lang="en-US" altLang="zh-CN" sz="2600" b="1" i="0" u="none" strike="noStrike" kern="1200" cap="none" spc="0" normalizeH="0" baseline="-25000" noProof="0">
                <a:ln>
                  <a:noFill/>
                </a:ln>
                <a:solidFill>
                  <a:srgbClr val="A50021"/>
                </a:solidFill>
                <a:effectLst/>
                <a:uLnTx/>
                <a:uFillTx/>
                <a:ea typeface="宋体" panose="02010600030101010101" pitchFamily="2" charset="-122"/>
              </a:rPr>
              <a:t>V</a:t>
            </a:r>
            <a:endParaRPr kumimoji="0" lang="en-US" altLang="zh-CN" sz="2600" b="1" i="0" u="none" strike="noStrike" kern="1200" cap="none" spc="0" normalizeH="0" baseline="-25000" noProof="0">
              <a:ln>
                <a:noFill/>
              </a:ln>
              <a:solidFill>
                <a:srgbClr val="A50021"/>
              </a:solidFill>
              <a:effectLst/>
              <a:uLnTx/>
              <a:uFillTx/>
              <a:ea typeface="宋体" panose="02010600030101010101" pitchFamily="2" charset="-122"/>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graphicFrame>
        <p:nvGraphicFramePr>
          <p:cNvPr id="30724" name="对象 30723"/>
          <p:cNvGraphicFramePr/>
          <p:nvPr/>
        </p:nvGraphicFramePr>
        <p:xfrm>
          <a:off x="5638800" y="2708275"/>
          <a:ext cx="3048000" cy="3011488"/>
        </p:xfrm>
        <a:graphic>
          <a:graphicData uri="http://schemas.openxmlformats.org/presentationml/2006/ole">
            <mc:AlternateContent xmlns:mc="http://schemas.openxmlformats.org/markup-compatibility/2006">
              <mc:Choice xmlns:v="urn:schemas-microsoft-com:vml" Requires="v">
                <p:oleObj spid="_x0000_s2" name="" r:id="rId1" imgW="10401300" imgH="10277475" progId="MSPhotoEd.3">
                  <p:embed/>
                </p:oleObj>
              </mc:Choice>
              <mc:Fallback>
                <p:oleObj name="" r:id="rId1" imgW="10401300" imgH="10277475" progId="MSPhotoEd.3">
                  <p:embed/>
                  <p:pic>
                    <p:nvPicPr>
                      <p:cNvPr id="0" name="图片 3087"/>
                      <p:cNvPicPr/>
                      <p:nvPr/>
                    </p:nvPicPr>
                    <p:blipFill>
                      <a:blip r:embed="rId2"/>
                      <a:stretch>
                        <a:fillRect/>
                      </a:stretch>
                    </p:blipFill>
                    <p:spPr>
                      <a:xfrm>
                        <a:off x="5638800" y="2708275"/>
                        <a:ext cx="3048000" cy="3011488"/>
                      </a:xfrm>
                      <a:prstGeom prst="rect">
                        <a:avLst/>
                      </a:prstGeom>
                      <a:noFill/>
                      <a:ln w="38100">
                        <a:noFill/>
                        <a:miter/>
                      </a:ln>
                    </p:spPr>
                  </p:pic>
                </p:oleObj>
              </mc:Fallback>
            </mc:AlternateContent>
          </a:graphicData>
        </a:graphic>
      </p:graphicFrame>
      <p:graphicFrame>
        <p:nvGraphicFramePr>
          <p:cNvPr id="6" name="Object 1"/>
          <p:cNvGraphicFramePr>
            <a:graphicFrameLocks noChangeAspect="1"/>
          </p:cNvGraphicFramePr>
          <p:nvPr>
            <p:custDataLst>
              <p:tags r:id="rId3"/>
            </p:custDataLst>
          </p:nvPr>
        </p:nvGraphicFramePr>
        <p:xfrm>
          <a:off x="899288" y="2754948"/>
          <a:ext cx="3243580" cy="863600"/>
        </p:xfrm>
        <a:graphic>
          <a:graphicData uri="http://schemas.openxmlformats.org/presentationml/2006/ole">
            <mc:AlternateContent xmlns:mc="http://schemas.openxmlformats.org/markup-compatibility/2006">
              <mc:Choice xmlns:v="urn:schemas-microsoft-com:vml" Requires="v">
                <p:oleObj spid="_x0000_s3" name="Equation" r:id="rId4" imgW="1638300" imgH="431800" progId="Equation.DSMT4">
                  <p:embed/>
                </p:oleObj>
              </mc:Choice>
              <mc:Fallback>
                <p:oleObj name="Equation" r:id="rId4" imgW="1638300" imgH="431800" progId="Equation.DSMT4">
                  <p:embed/>
                  <p:pic>
                    <p:nvPicPr>
                      <p:cNvPr id="0" name="Object 1"/>
                      <p:cNvPicPr>
                        <a:picLocks noChangeAspect="1" noChangeArrowheads="1"/>
                      </p:cNvPicPr>
                      <p:nvPr/>
                    </p:nvPicPr>
                    <p:blipFill>
                      <a:blip r:embed="rId5"/>
                      <a:srcRect/>
                      <a:stretch>
                        <a:fillRect/>
                      </a:stretch>
                    </p:blipFill>
                    <p:spPr bwMode="auto">
                      <a:xfrm>
                        <a:off x="899288" y="2754948"/>
                        <a:ext cx="3243580" cy="863600"/>
                      </a:xfrm>
                      <a:prstGeom prst="rect">
                        <a:avLst/>
                      </a:prstGeom>
                      <a:solidFill>
                        <a:schemeClr val="bg1"/>
                      </a:solidFill>
                      <a:ln>
                        <a:noFill/>
                      </a:ln>
                    </p:spPr>
                  </p:pic>
                </p:oleObj>
              </mc:Fallback>
            </mc:AlternateContent>
          </a:graphicData>
        </a:graphic>
      </p:graphicFrame>
      <p:graphicFrame>
        <p:nvGraphicFramePr>
          <p:cNvPr id="9" name="Object 1"/>
          <p:cNvGraphicFramePr>
            <a:graphicFrameLocks noChangeAspect="1"/>
          </p:cNvGraphicFramePr>
          <p:nvPr>
            <p:custDataLst>
              <p:tags r:id="rId6"/>
            </p:custDataLst>
          </p:nvPr>
        </p:nvGraphicFramePr>
        <p:xfrm>
          <a:off x="890399" y="3618548"/>
          <a:ext cx="2691130" cy="787400"/>
        </p:xfrm>
        <a:graphic>
          <a:graphicData uri="http://schemas.openxmlformats.org/presentationml/2006/ole">
            <mc:AlternateContent xmlns:mc="http://schemas.openxmlformats.org/markup-compatibility/2006">
              <mc:Choice xmlns:v="urn:schemas-microsoft-com:vml" Requires="v">
                <p:oleObj spid="_x0000_s5" name="Equation" r:id="rId7" imgW="1358900" imgH="393700" progId="Equation.DSMT4">
                  <p:embed/>
                </p:oleObj>
              </mc:Choice>
              <mc:Fallback>
                <p:oleObj name="Equation" r:id="rId7" imgW="1358900" imgH="393700" progId="Equation.DSMT4">
                  <p:embed/>
                  <p:pic>
                    <p:nvPicPr>
                      <p:cNvPr id="0" name="Object 1"/>
                      <p:cNvPicPr>
                        <a:picLocks noChangeAspect="1" noChangeArrowheads="1"/>
                      </p:cNvPicPr>
                      <p:nvPr/>
                    </p:nvPicPr>
                    <p:blipFill>
                      <a:blip r:embed="rId8"/>
                      <a:srcRect/>
                      <a:stretch>
                        <a:fillRect/>
                      </a:stretch>
                    </p:blipFill>
                    <p:spPr bwMode="auto">
                      <a:xfrm>
                        <a:off x="890399" y="3618548"/>
                        <a:ext cx="2691130" cy="787400"/>
                      </a:xfrm>
                      <a:prstGeom prst="rect">
                        <a:avLst/>
                      </a:prstGeom>
                      <a:solidFill>
                        <a:schemeClr val="bg1"/>
                      </a:solidFill>
                      <a:ln>
                        <a:noFill/>
                      </a:ln>
                    </p:spPr>
                  </p:pic>
                </p:oleObj>
              </mc:Fallback>
            </mc:AlternateContent>
          </a:graphicData>
        </a:graphic>
      </p:graphicFrame>
      <p:graphicFrame>
        <p:nvGraphicFramePr>
          <p:cNvPr id="11" name="Object 1"/>
          <p:cNvGraphicFramePr>
            <a:graphicFrameLocks noChangeAspect="1"/>
          </p:cNvGraphicFramePr>
          <p:nvPr>
            <p:custDataLst>
              <p:tags r:id="rId9"/>
            </p:custDataLst>
          </p:nvPr>
        </p:nvGraphicFramePr>
        <p:xfrm>
          <a:off x="1084709" y="4365308"/>
          <a:ext cx="4325620" cy="863600"/>
        </p:xfrm>
        <a:graphic>
          <a:graphicData uri="http://schemas.openxmlformats.org/presentationml/2006/ole">
            <mc:AlternateContent xmlns:mc="http://schemas.openxmlformats.org/markup-compatibility/2006">
              <mc:Choice xmlns:v="urn:schemas-microsoft-com:vml" Requires="v">
                <p:oleObj spid="_x0000_s8" name="Equation" r:id="rId10" imgW="2184400" imgH="431800" progId="Equation.DSMT4">
                  <p:embed/>
                </p:oleObj>
              </mc:Choice>
              <mc:Fallback>
                <p:oleObj name="Equation" r:id="rId10" imgW="2184400" imgH="431800" progId="Equation.DSMT4">
                  <p:embed/>
                  <p:pic>
                    <p:nvPicPr>
                      <p:cNvPr id="0" name="Object 1"/>
                      <p:cNvPicPr>
                        <a:picLocks noChangeAspect="1" noChangeArrowheads="1"/>
                      </p:cNvPicPr>
                      <p:nvPr/>
                    </p:nvPicPr>
                    <p:blipFill>
                      <a:blip r:embed="rId11"/>
                      <a:srcRect/>
                      <a:stretch>
                        <a:fillRect/>
                      </a:stretch>
                    </p:blipFill>
                    <p:spPr bwMode="auto">
                      <a:xfrm>
                        <a:off x="1084709" y="4365308"/>
                        <a:ext cx="4325620" cy="863600"/>
                      </a:xfrm>
                      <a:prstGeom prst="rect">
                        <a:avLst/>
                      </a:prstGeom>
                      <a:solidFill>
                        <a:schemeClr val="bg1"/>
                      </a:solidFill>
                      <a:ln>
                        <a:noFill/>
                      </a:ln>
                    </p:spPr>
                  </p:pic>
                </p:oleObj>
              </mc:Fallback>
            </mc:AlternateContent>
          </a:graphicData>
        </a:graphic>
      </p:graphicFrame>
      <p:graphicFrame>
        <p:nvGraphicFramePr>
          <p:cNvPr id="13" name="Object 1"/>
          <p:cNvGraphicFramePr>
            <a:graphicFrameLocks noChangeAspect="1"/>
          </p:cNvGraphicFramePr>
          <p:nvPr>
            <p:custDataLst>
              <p:tags r:id="rId12"/>
            </p:custDataLst>
          </p:nvPr>
        </p:nvGraphicFramePr>
        <p:xfrm>
          <a:off x="1115189" y="5228908"/>
          <a:ext cx="2590800" cy="863600"/>
        </p:xfrm>
        <a:graphic>
          <a:graphicData uri="http://schemas.openxmlformats.org/presentationml/2006/ole">
            <mc:AlternateContent xmlns:mc="http://schemas.openxmlformats.org/markup-compatibility/2006">
              <mc:Choice xmlns:v="urn:schemas-microsoft-com:vml" Requires="v">
                <p:oleObj spid="_x0000_s10" name="Equation" r:id="rId13" imgW="1308100" imgH="431800" progId="Equation.DSMT4">
                  <p:embed/>
                </p:oleObj>
              </mc:Choice>
              <mc:Fallback>
                <p:oleObj name="Equation" r:id="rId13" imgW="1308100" imgH="431800" progId="Equation.DSMT4">
                  <p:embed/>
                  <p:pic>
                    <p:nvPicPr>
                      <p:cNvPr id="0" name="Object 1"/>
                      <p:cNvPicPr>
                        <a:picLocks noChangeAspect="1" noChangeArrowheads="1"/>
                      </p:cNvPicPr>
                      <p:nvPr/>
                    </p:nvPicPr>
                    <p:blipFill>
                      <a:blip r:embed="rId14"/>
                      <a:srcRect/>
                      <a:stretch>
                        <a:fillRect/>
                      </a:stretch>
                    </p:blipFill>
                    <p:spPr bwMode="auto">
                      <a:xfrm>
                        <a:off x="1115189" y="5228908"/>
                        <a:ext cx="2590800" cy="863600"/>
                      </a:xfrm>
                      <a:prstGeom prst="rect">
                        <a:avLst/>
                      </a:prstGeom>
                      <a:solidFill>
                        <a:schemeClr val="bg1"/>
                      </a:solidFill>
                      <a:ln>
                        <a:noFill/>
                      </a:ln>
                    </p:spPr>
                  </p:pic>
                </p:oleObj>
              </mc:Fallback>
            </mc:AlternateContent>
          </a:graphicData>
        </a:graphic>
      </p:graphicFrame>
      <p:sp>
        <p:nvSpPr>
          <p:cNvPr id="12" name="文本占位符 23554"/>
          <p:cNvSpPr>
            <a:spLocks noGrp="1"/>
          </p:cNvSpPr>
          <p:nvPr/>
        </p:nvSpPr>
        <p:spPr>
          <a:xfrm>
            <a:off x="383540" y="1299210"/>
            <a:ext cx="7880985" cy="1371600"/>
          </a:xfrm>
          <a:prstGeom prst="rect">
            <a:avLst/>
          </a:prstGeom>
          <a:noFill/>
          <a:ln w="12700">
            <a:noFill/>
          </a:ln>
        </p:spPr>
        <p:txBody>
          <a:bodyPr/>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rgbClr val="663300"/>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52"/>
                <a:ea typeface="宋体" panose="02010600030101010101" pitchFamily="2" charset="-122"/>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52"/>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9pPr>
          </a:lstStyle>
          <a:p>
            <a:pPr algn="just">
              <a:buNone/>
            </a:pPr>
            <a:r>
              <a:rPr lang="en-US" altLang="zh-CN" sz="2400" dirty="0">
                <a:solidFill>
                  <a:srgbClr val="FF0000"/>
                </a:solidFill>
                <a:latin typeface="黑体" panose="02010609060101010101" pitchFamily="2" charset="-122"/>
                <a:ea typeface="黑体" panose="02010609060101010101" pitchFamily="2" charset="-122"/>
              </a:rPr>
              <a:t>   </a:t>
            </a:r>
            <a:r>
              <a:rPr lang="en-US" altLang="zh-CN" sz="2400" b="1" dirty="0">
                <a:solidFill>
                  <a:srgbClr val="FF0000"/>
                </a:solidFill>
                <a:latin typeface="黑体" panose="02010609060101010101" pitchFamily="2" charset="-122"/>
                <a:ea typeface="黑体" panose="02010609060101010101" pitchFamily="2" charset="-122"/>
              </a:rPr>
              <a:t>  </a:t>
            </a:r>
            <a:r>
              <a:rPr lang="zh-CN" altLang="en-US" sz="2400" b="1" dirty="0">
                <a:solidFill>
                  <a:srgbClr val="000000"/>
                </a:solidFill>
                <a:latin typeface="Times New Roman" panose="02020603050405020304" pitchFamily="18" charset="-52"/>
                <a:ea typeface="宋体" panose="02010600030101010101" pitchFamily="2" charset="-122"/>
              </a:rPr>
              <a:t>考虑</a:t>
            </a:r>
            <a:r>
              <a:rPr lang="zh-CN" altLang="en-US" sz="2400" b="1" dirty="0">
                <a:solidFill>
                  <a:srgbClr val="FF0000"/>
                </a:solidFill>
                <a:latin typeface="Times New Roman" panose="02020603050405020304" pitchFamily="18" charset="-52"/>
                <a:ea typeface="宋体" panose="02010600030101010101" pitchFamily="2" charset="-122"/>
              </a:rPr>
              <a:t>半个</a:t>
            </a:r>
            <a:r>
              <a:rPr lang="zh-CN" altLang="en-US" sz="2400" b="1" dirty="0">
                <a:solidFill>
                  <a:srgbClr val="000000"/>
                </a:solidFill>
                <a:latin typeface="Times New Roman" panose="02020603050405020304" pitchFamily="18" charset="-52"/>
                <a:ea typeface="宋体" panose="02010600030101010101" pitchFamily="2" charset="-122"/>
              </a:rPr>
              <a:t>正弦波作用时直流电源提供的功率，正弦信号越大，电流越大，电源功率也越大。</a:t>
            </a:r>
            <a:endParaRPr lang="zh-CN" altLang="en-US" sz="2400" b="1" dirty="0">
              <a:solidFill>
                <a:srgbClr val="000000"/>
              </a:solidFill>
              <a:latin typeface="Times New Roman" panose="02020603050405020304" pitchFamily="18" charset="-52"/>
              <a:ea typeface="宋体" panose="02010600030101010101" pitchFamily="2" charset="-122"/>
            </a:endParaRPr>
          </a:p>
          <a:p>
            <a:pPr algn="just">
              <a:buNone/>
            </a:pPr>
            <a:r>
              <a:rPr lang="zh-CN" altLang="en-US" sz="2400" b="1" dirty="0">
                <a:solidFill>
                  <a:srgbClr val="000000"/>
                </a:solidFill>
                <a:latin typeface="Times New Roman" panose="02020603050405020304" pitchFamily="18" charset="-52"/>
                <a:ea typeface="宋体" panose="02010600030101010101" pitchFamily="2" charset="-122"/>
              </a:rPr>
              <a:t> </a:t>
            </a:r>
            <a:r>
              <a:rPr lang="en-US" altLang="zh-CN" sz="2400" b="1" dirty="0">
                <a:solidFill>
                  <a:srgbClr val="000000"/>
                </a:solidFill>
                <a:latin typeface="Times New Roman" panose="02020603050405020304" pitchFamily="18" charset="-52"/>
                <a:ea typeface="宋体" panose="02010600030101010101" pitchFamily="2" charset="-122"/>
              </a:rPr>
              <a:t>   </a:t>
            </a:r>
            <a:r>
              <a:rPr lang="zh-CN" altLang="en-US" sz="2400" b="1" dirty="0">
                <a:solidFill>
                  <a:srgbClr val="000000"/>
                </a:solidFill>
                <a:latin typeface="Times New Roman" panose="02020603050405020304" pitchFamily="18" charset="-52"/>
                <a:ea typeface="宋体" panose="02010600030101010101" pitchFamily="2" charset="-122"/>
              </a:rPr>
              <a:t>直流电源功率</a:t>
            </a:r>
            <a:r>
              <a:rPr lang="en-US" altLang="zh-CN" sz="2400" b="1" dirty="0">
                <a:solidFill>
                  <a:srgbClr val="000000"/>
                </a:solidFill>
                <a:latin typeface="Times New Roman" panose="02020603050405020304" pitchFamily="18" charset="-52"/>
                <a:ea typeface="宋体" panose="02010600030101010101" pitchFamily="2" charset="-122"/>
              </a:rPr>
              <a:t> </a:t>
            </a:r>
            <a:r>
              <a:rPr lang="en-US" altLang="zh-CN" sz="2400" b="1" i="1">
                <a:solidFill>
                  <a:srgbClr val="000000"/>
                </a:solidFill>
                <a:latin typeface="Times New Roman" panose="02020603050405020304" pitchFamily="18" charset="-52"/>
                <a:ea typeface="宋体" panose="02010600030101010101" pitchFamily="2" charset="-122"/>
              </a:rPr>
              <a:t>P</a:t>
            </a:r>
            <a:r>
              <a:rPr lang="en-US" altLang="zh-CN" sz="2400" b="1" baseline="-25000">
                <a:solidFill>
                  <a:srgbClr val="000000"/>
                </a:solidFill>
                <a:latin typeface="Times New Roman" panose="02020603050405020304" pitchFamily="18" charset="-52"/>
                <a:ea typeface="宋体" panose="02010600030101010101" pitchFamily="2" charset="-122"/>
              </a:rPr>
              <a:t>V </a:t>
            </a:r>
            <a:r>
              <a:rPr lang="zh-CN" altLang="en-US" sz="2400" b="1" dirty="0">
                <a:solidFill>
                  <a:srgbClr val="000000"/>
                </a:solidFill>
                <a:latin typeface="Times New Roman" panose="02020603050405020304" pitchFamily="18" charset="-52"/>
                <a:ea typeface="宋体" panose="02010600030101010101" pitchFamily="2" charset="-122"/>
              </a:rPr>
              <a:t>的表达式推导如下：</a:t>
            </a:r>
            <a:endParaRPr lang="zh-CN" altLang="en-US" sz="2400" b="1" i="1" dirty="0">
              <a:solidFill>
                <a:srgbClr val="000000"/>
              </a:solidFill>
              <a:latin typeface="Times New Roman" panose="02020603050405020304" pitchFamily="18" charset="-5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6625"/>
          <p:cNvSpPr>
            <a:spLocks noGrp="1"/>
          </p:cNvSpPr>
          <p:nvPr/>
        </p:nvSpPr>
        <p:spPr>
          <a:xfrm>
            <a:off x="467544" y="1052736"/>
            <a:ext cx="4419600" cy="609600"/>
          </a:xfrm>
          <a:prstGeom prst="rect">
            <a:avLst/>
          </a:prstGeom>
          <a:noFill/>
          <a:ln w="12700">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bg2"/>
                </a:solidFill>
                <a:latin typeface="+mj-lt"/>
                <a:ea typeface="+mj-ea"/>
                <a:cs typeface="+mj-cs"/>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dirty="0">
                <a:solidFill>
                  <a:srgbClr val="A50021"/>
                </a:solidFill>
                <a:latin typeface="Times New Roman" panose="02020603050405020304" pitchFamily="18" charset="0"/>
                <a:ea typeface="宋体" panose="02010600030101010101" pitchFamily="2" charset="-122"/>
                <a:cs typeface="Times New Roman" panose="02020603050405020304" pitchFamily="18" charset="0"/>
                <a:sym typeface="+mn-ea"/>
              </a:rPr>
              <a:t>③</a:t>
            </a:r>
            <a:r>
              <a:rPr kumimoji="1" lang="zh-CN" altLang="en-US" sz="2800" b="1" i="0" u="none" strike="noStrike" kern="1200" cap="none" spc="0" normalizeH="0" baseline="0" dirty="0">
                <a:solidFill>
                  <a:srgbClr val="A50021"/>
                </a:solidFill>
                <a:latin typeface="Times New Roman" panose="02020603050405020304" pitchFamily="18" charset="0"/>
                <a:ea typeface="宋体" panose="02010600030101010101" pitchFamily="2" charset="-122"/>
                <a:cs typeface="Times New Roman" panose="02020603050405020304" pitchFamily="18" charset="0"/>
              </a:rPr>
              <a:t>效率</a:t>
            </a:r>
            <a:r>
              <a:rPr kumimoji="1" lang="en-US" altLang="zh-CN" sz="2800" b="1" i="0" u="none" strike="noStrike" kern="1200" cap="none" spc="0" normalizeH="0" baseline="0" dirty="0">
                <a:solidFill>
                  <a:srgbClr val="A50021"/>
                </a:solidFill>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3200" b="1" i="1"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η</a:t>
            </a:r>
            <a:endParaRPr kumimoji="0" lang="en-US" altLang="zh-CN" sz="3200" b="1" i="1"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占位符 26626"/>
          <p:cNvSpPr>
            <a:spLocks noGrp="1"/>
          </p:cNvSpPr>
          <p:nvPr/>
        </p:nvSpPr>
        <p:spPr>
          <a:xfrm>
            <a:off x="1158875" y="3937635"/>
            <a:ext cx="7118350" cy="762000"/>
          </a:xfrm>
          <a:prstGeom prst="rect">
            <a:avLst/>
          </a:prstGeom>
          <a:noFill/>
          <a:ln w="12700">
            <a:noFill/>
          </a:ln>
        </p:spPr>
        <p:txBody>
          <a:bodyPr/>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rgbClr val="663300"/>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52"/>
                <a:ea typeface="宋体" panose="02010600030101010101" pitchFamily="2" charset="-122"/>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52"/>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9pPr>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当</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a:t>
            </a:r>
            <a:r>
              <a:rPr kumimoji="0" lang="en-US" altLang="zh-CN" sz="2800" b="1" i="0" u="none" strike="noStrike" kern="1200" cap="none" spc="0" normalizeH="0" baseline="-2500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CES</a:t>
            </a: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 </a:t>
            </a:r>
            <a:r>
              <a:rPr kumimoji="0" lang="en-US" altLang="zh-CN" sz="2800" b="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时效率最大，</a:t>
            </a: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η </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π/4 =78.5</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幼圆" panose="02010509060101010101" pitchFamily="49"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graphicFrame>
        <p:nvGraphicFramePr>
          <p:cNvPr id="30726" name="对象 30725"/>
          <p:cNvGraphicFramePr/>
          <p:nvPr/>
        </p:nvGraphicFramePr>
        <p:xfrm>
          <a:off x="1835309" y="1988820"/>
          <a:ext cx="3287395" cy="869950"/>
        </p:xfrm>
        <a:graphic>
          <a:graphicData uri="http://schemas.openxmlformats.org/presentationml/2006/ole">
            <mc:AlternateContent xmlns:mc="http://schemas.openxmlformats.org/markup-compatibility/2006">
              <mc:Choice xmlns:v="urn:schemas-microsoft-com:vml" Requires="v">
                <p:oleObj spid="_x0000_s4" name="" r:id="rId1" imgW="1625600" imgH="431800" progId="Equation.3">
                  <p:embed/>
                </p:oleObj>
              </mc:Choice>
              <mc:Fallback>
                <p:oleObj name="" r:id="rId1" imgW="1625600" imgH="431800" progId="Equation.3">
                  <p:embed/>
                  <p:pic>
                    <p:nvPicPr>
                      <p:cNvPr id="0" name="图片 3092"/>
                      <p:cNvPicPr/>
                      <p:nvPr/>
                    </p:nvPicPr>
                    <p:blipFill>
                      <a:blip r:embed="rId2"/>
                      <a:stretch>
                        <a:fillRect/>
                      </a:stretch>
                    </p:blipFill>
                    <p:spPr>
                      <a:xfrm>
                        <a:off x="1835309" y="1988820"/>
                        <a:ext cx="3287395" cy="869950"/>
                      </a:xfrm>
                      <a:prstGeom prst="rect">
                        <a:avLst/>
                      </a:prstGeom>
                      <a:no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41993" name="对象 41992"/>
          <p:cNvGraphicFramePr/>
          <p:nvPr>
            <p:custDataLst>
              <p:tags r:id="rId3"/>
            </p:custDataLst>
          </p:nvPr>
        </p:nvGraphicFramePr>
        <p:xfrm>
          <a:off x="5796280" y="1268571"/>
          <a:ext cx="2451100" cy="848995"/>
        </p:xfrm>
        <a:graphic>
          <a:graphicData uri="http://schemas.openxmlformats.org/presentationml/2006/ole">
            <mc:AlternateContent xmlns:mc="http://schemas.openxmlformats.org/markup-compatibility/2006">
              <mc:Choice xmlns:v="urn:schemas-microsoft-com:vml" Requires="v">
                <p:oleObj spid="_x0000_s6" name="" r:id="rId4" imgW="1320165" imgH="457200" progId="Equation.3">
                  <p:embed/>
                </p:oleObj>
              </mc:Choice>
              <mc:Fallback>
                <p:oleObj name="" r:id="rId4" imgW="1320165" imgH="457200" progId="Equation.3">
                  <p:embed/>
                  <p:pic>
                    <p:nvPicPr>
                      <p:cNvPr id="0" name="图片 3076"/>
                      <p:cNvPicPr/>
                      <p:nvPr/>
                    </p:nvPicPr>
                    <p:blipFill>
                      <a:blip r:embed="rId5"/>
                      <a:stretch>
                        <a:fillRect/>
                      </a:stretch>
                    </p:blipFill>
                    <p:spPr>
                      <a:xfrm>
                        <a:off x="5796280" y="1268571"/>
                        <a:ext cx="2451100" cy="848995"/>
                      </a:xfrm>
                      <a:prstGeom prst="rect">
                        <a:avLst/>
                      </a:prstGeom>
                      <a:solidFill>
                        <a:schemeClr val="bg1"/>
                      </a:solidFill>
                      <a:ln w="9525" cap="flat" cmpd="sng">
                        <a:noFill/>
                        <a:prstDash val="solid"/>
                        <a:miter/>
                        <a:headEnd type="none" w="med" len="med"/>
                        <a:tailEnd type="none" w="med" len="med"/>
                      </a:ln>
                    </p:spPr>
                  </p:pic>
                </p:oleObj>
              </mc:Fallback>
            </mc:AlternateContent>
          </a:graphicData>
        </a:graphic>
      </p:graphicFrame>
      <p:graphicFrame>
        <p:nvGraphicFramePr>
          <p:cNvPr id="7" name="Object 1"/>
          <p:cNvGraphicFramePr>
            <a:graphicFrameLocks noChangeAspect="1"/>
          </p:cNvGraphicFramePr>
          <p:nvPr>
            <p:custDataLst>
              <p:tags r:id="rId6"/>
            </p:custDataLst>
          </p:nvPr>
        </p:nvGraphicFramePr>
        <p:xfrm>
          <a:off x="5795457" y="2420303"/>
          <a:ext cx="2968625" cy="863600"/>
        </p:xfrm>
        <a:graphic>
          <a:graphicData uri="http://schemas.openxmlformats.org/presentationml/2006/ole">
            <mc:AlternateContent xmlns:mc="http://schemas.openxmlformats.org/markup-compatibility/2006">
              <mc:Choice xmlns:v="urn:schemas-microsoft-com:vml" Requires="v">
                <p:oleObj spid="_x0000_s8" name="Equation" r:id="rId7" imgW="1498600" imgH="431800" progId="Equation.DSMT4">
                  <p:embed/>
                </p:oleObj>
              </mc:Choice>
              <mc:Fallback>
                <p:oleObj name="Equation" r:id="rId7" imgW="1498600" imgH="431800" progId="Equation.DSMT4">
                  <p:embed/>
                  <p:pic>
                    <p:nvPicPr>
                      <p:cNvPr id="0" name="Object 1"/>
                      <p:cNvPicPr>
                        <a:picLocks noChangeAspect="1" noChangeArrowheads="1"/>
                      </p:cNvPicPr>
                      <p:nvPr/>
                    </p:nvPicPr>
                    <p:blipFill>
                      <a:blip r:embed="rId8"/>
                      <a:srcRect/>
                      <a:stretch>
                        <a:fillRect/>
                      </a:stretch>
                    </p:blipFill>
                    <p:spPr bwMode="auto">
                      <a:xfrm>
                        <a:off x="5795457" y="2420303"/>
                        <a:ext cx="2968625" cy="863600"/>
                      </a:xfrm>
                      <a:prstGeom prst="rect">
                        <a:avLst/>
                      </a:prstGeom>
                      <a:solidFill>
                        <a:schemeClr val="bg1"/>
                      </a:solidFill>
                      <a:ln>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26"/>
                                        </p:tgtEl>
                                        <p:attrNameLst>
                                          <p:attrName>style.visibility</p:attrName>
                                        </p:attrNameLst>
                                      </p:cBhvr>
                                      <p:to>
                                        <p:strVal val="visible"/>
                                      </p:to>
                                    </p:set>
                                    <p:animEffect transition="in" filter="blinds(horizontal)">
                                      <p:cBhvr>
                                        <p:cTn id="7" dur="500"/>
                                        <p:tgtEl>
                                          <p:spTgt spid="307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3" name="文本占位符 24578"/>
          <p:cNvSpPr>
            <a:spLocks noGrp="1"/>
          </p:cNvSpPr>
          <p:nvPr/>
        </p:nvSpPr>
        <p:spPr>
          <a:xfrm>
            <a:off x="375920" y="692785"/>
            <a:ext cx="8281035" cy="706755"/>
          </a:xfrm>
          <a:prstGeom prst="rect">
            <a:avLst/>
          </a:prstGeom>
          <a:noFill/>
          <a:ln w="12700">
            <a:noFill/>
          </a:ln>
        </p:spPr>
        <p:txBody>
          <a:bodyPr/>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rgbClr val="663300"/>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52"/>
                <a:ea typeface="宋体" panose="02010600030101010101" pitchFamily="2" charset="-122"/>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52"/>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52"/>
                <a:ea typeface="宋体" panose="02010600030101010101" pitchFamily="2" charset="-122"/>
                <a:cs typeface="+mn-cs"/>
              </a:defRPr>
            </a:lvl9pPr>
          </a:lstStyle>
          <a:p>
            <a:pPr algn="just">
              <a:buNone/>
            </a:pPr>
            <a:r>
              <a:rPr kumimoji="1" lang="zh-CN" altLang="en-US" sz="2800" b="1" dirty="0">
                <a:solidFill>
                  <a:srgbClr val="A50021"/>
                </a:solidFill>
                <a:latin typeface="Times New Roman" panose="02020603050405020304" pitchFamily="18" charset="0"/>
                <a:ea typeface="宋体" panose="02010600030101010101" pitchFamily="2" charset="-122"/>
                <a:cs typeface="Times New Roman" panose="02020603050405020304" pitchFamily="18" charset="0"/>
                <a:sym typeface="+mn-ea"/>
              </a:rPr>
              <a:t>④</a:t>
            </a:r>
            <a:r>
              <a:rPr kumimoji="1" lang="zh-CN" altLang="en-US" sz="2800" b="1" dirty="0">
                <a:solidFill>
                  <a:srgbClr val="A50021"/>
                </a:solidFill>
                <a:latin typeface="Times New Roman" panose="02020603050405020304" pitchFamily="18" charset="0"/>
                <a:ea typeface="宋体" panose="02010600030101010101" pitchFamily="2" charset="-122"/>
                <a:cs typeface="Times New Roman" panose="02020603050405020304" pitchFamily="18" charset="0"/>
              </a:rPr>
              <a:t>三极管的管耗</a:t>
            </a:r>
            <a:r>
              <a:rPr kumimoji="1" lang="en-US" altLang="zh-CN" sz="2800" b="1" dirty="0">
                <a:solidFill>
                  <a:srgbClr val="A5002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i="1" dirty="0">
                <a:solidFill>
                  <a:srgbClr val="A50021"/>
                </a:solidFill>
                <a:latin typeface="Times New Roman" panose="02020603050405020304" pitchFamily="18" charset="0"/>
                <a:ea typeface="宋体" panose="02010600030101010101" pitchFamily="2" charset="-122"/>
                <a:cs typeface="Times New Roman" panose="02020603050405020304" pitchFamily="18" charset="0"/>
              </a:rPr>
              <a:t>P</a:t>
            </a:r>
            <a:r>
              <a:rPr lang="en-US" altLang="zh-CN" sz="2800" b="1" baseline="-25000" dirty="0">
                <a:solidFill>
                  <a:srgbClr val="A50021"/>
                </a:solidFill>
                <a:latin typeface="Times New Roman" panose="02020603050405020304" pitchFamily="18" charset="0"/>
                <a:ea typeface="宋体" panose="02010600030101010101" pitchFamily="2" charset="-122"/>
                <a:cs typeface="Times New Roman" panose="02020603050405020304" pitchFamily="18" charset="0"/>
              </a:rPr>
              <a:t>T</a:t>
            </a:r>
            <a:endParaRPr lang="en-US" altLang="zh-CN" sz="2800" b="1" baseline="-25000" dirty="0">
              <a:solidFill>
                <a:srgbClr val="A50021"/>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1747" name="对象 31746"/>
          <p:cNvGraphicFramePr/>
          <p:nvPr/>
        </p:nvGraphicFramePr>
        <p:xfrm>
          <a:off x="468313" y="1196340"/>
          <a:ext cx="2819400" cy="2786063"/>
        </p:xfrm>
        <a:graphic>
          <a:graphicData uri="http://schemas.openxmlformats.org/presentationml/2006/ole">
            <mc:AlternateContent xmlns:mc="http://schemas.openxmlformats.org/markup-compatibility/2006">
              <mc:Choice xmlns:v="urn:schemas-microsoft-com:vml" Requires="v">
                <p:oleObj spid="_x0000_s4" name="" r:id="rId1" imgW="10401300" imgH="10277475" progId="MSPhotoEd.3">
                  <p:embed/>
                </p:oleObj>
              </mc:Choice>
              <mc:Fallback>
                <p:oleObj name="" r:id="rId1" imgW="10401300" imgH="10277475" progId="MSPhotoEd.3">
                  <p:embed/>
                  <p:pic>
                    <p:nvPicPr>
                      <p:cNvPr id="0" name="图片 3090"/>
                      <p:cNvPicPr/>
                      <p:nvPr/>
                    </p:nvPicPr>
                    <p:blipFill>
                      <a:blip r:embed="rId2"/>
                      <a:stretch>
                        <a:fillRect/>
                      </a:stretch>
                    </p:blipFill>
                    <p:spPr>
                      <a:xfrm>
                        <a:off x="468313" y="1196340"/>
                        <a:ext cx="2819400" cy="2786063"/>
                      </a:xfrm>
                      <a:prstGeom prst="rect">
                        <a:avLst/>
                      </a:prstGeom>
                      <a:noFill/>
                      <a:ln w="38100">
                        <a:noFill/>
                        <a:miter/>
                      </a:ln>
                    </p:spPr>
                  </p:pic>
                </p:oleObj>
              </mc:Fallback>
            </mc:AlternateContent>
          </a:graphicData>
        </a:graphic>
      </p:graphicFrame>
      <p:graphicFrame>
        <p:nvGraphicFramePr>
          <p:cNvPr id="31750" name="对象 31749"/>
          <p:cNvGraphicFramePr/>
          <p:nvPr/>
        </p:nvGraphicFramePr>
        <p:xfrm>
          <a:off x="1975168" y="5157629"/>
          <a:ext cx="5940425" cy="892810"/>
        </p:xfrm>
        <a:graphic>
          <a:graphicData uri="http://schemas.openxmlformats.org/presentationml/2006/ole">
            <mc:AlternateContent xmlns:mc="http://schemas.openxmlformats.org/markup-compatibility/2006">
              <mc:Choice xmlns:v="urn:schemas-microsoft-com:vml" Requires="v">
                <p:oleObj spid="_x0000_s5" name="" r:id="rId3" imgW="2870200" imgH="431800" progId="Equation.3">
                  <p:embed/>
                </p:oleObj>
              </mc:Choice>
              <mc:Fallback>
                <p:oleObj name="" r:id="rId3" imgW="2870200" imgH="431800" progId="Equation.3">
                  <p:embed/>
                  <p:pic>
                    <p:nvPicPr>
                      <p:cNvPr id="0" name="图片 3094"/>
                      <p:cNvPicPr/>
                      <p:nvPr/>
                    </p:nvPicPr>
                    <p:blipFill>
                      <a:blip r:embed="rId4"/>
                      <a:stretch>
                        <a:fillRect/>
                      </a:stretch>
                    </p:blipFill>
                    <p:spPr>
                      <a:xfrm>
                        <a:off x="1975168" y="5157629"/>
                        <a:ext cx="5940425" cy="892810"/>
                      </a:xfrm>
                      <a:prstGeom prst="rect">
                        <a:avLst/>
                      </a:prstGeom>
                      <a:noFill/>
                      <a:ln w="38100">
                        <a:noFill/>
                        <a:miter/>
                      </a:ln>
                    </p:spPr>
                  </p:pic>
                </p:oleObj>
              </mc:Fallback>
            </mc:AlternateContent>
          </a:graphicData>
        </a:graphic>
      </p:graphicFrame>
      <p:sp>
        <p:nvSpPr>
          <p:cNvPr id="31751" name="文本框 31750"/>
          <p:cNvSpPr txBox="1"/>
          <p:nvPr/>
        </p:nvSpPr>
        <p:spPr>
          <a:xfrm>
            <a:off x="605155" y="6060440"/>
            <a:ext cx="4953000" cy="534035"/>
          </a:xfrm>
          <a:prstGeom prst="rect">
            <a:avLst/>
          </a:prstGeom>
          <a:noFill/>
          <a:ln w="9525">
            <a:noFill/>
          </a:ln>
        </p:spPr>
        <p:txBody>
          <a:bodyPr>
            <a:spAutoFit/>
          </a:bodyPr>
          <a:lstStyle/>
          <a:p>
            <a:pPr>
              <a:lnSpc>
                <a:spcPct val="120000"/>
              </a:lnSpc>
            </a:pPr>
            <a:r>
              <a:rPr lang="en-US" altLang="zh-CN" sz="2400" b="1" i="1">
                <a:latin typeface="Times New Roman" panose="02020603050405020304" pitchFamily="18" charset="0"/>
              </a:rPr>
              <a:t>P</a:t>
            </a:r>
            <a:r>
              <a:rPr lang="en-US" altLang="zh-CN" sz="2400" b="1" baseline="-25000">
                <a:latin typeface="Times New Roman" panose="02020603050405020304" pitchFamily="18" charset="0"/>
              </a:rPr>
              <a:t>T</a:t>
            </a:r>
            <a:r>
              <a:rPr lang="zh-CN" altLang="zh-CN" sz="2400" b="1" dirty="0">
                <a:latin typeface="Times New Roman" panose="02020603050405020304" pitchFamily="18" charset="0"/>
              </a:rPr>
              <a:t>对</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OM</a:t>
            </a:r>
            <a:r>
              <a:rPr lang="zh-CN" altLang="zh-CN" sz="2400" b="1" dirty="0">
                <a:latin typeface="Times New Roman" panose="02020603050405020304" pitchFamily="18" charset="0"/>
              </a:rPr>
              <a:t>求导，并令其为</a:t>
            </a:r>
            <a:r>
              <a:rPr lang="en-US" altLang="zh-CN" sz="2400" b="1" dirty="0">
                <a:latin typeface="Times New Roman" panose="02020603050405020304" pitchFamily="18" charset="0"/>
              </a:rPr>
              <a:t> </a:t>
            </a:r>
            <a:r>
              <a:rPr lang="zh-CN" altLang="zh-CN" sz="2400" b="1" dirty="0">
                <a:latin typeface="Times New Roman" panose="02020603050405020304" pitchFamily="18" charset="0"/>
              </a:rPr>
              <a:t>0，可得</a:t>
            </a:r>
            <a:endParaRPr lang="zh-CN" altLang="en-US" sz="2400" b="1" baseline="-25000">
              <a:latin typeface="Times New Roman" panose="02020603050405020304" pitchFamily="18" charset="0"/>
            </a:endParaRPr>
          </a:p>
        </p:txBody>
      </p:sp>
      <p:graphicFrame>
        <p:nvGraphicFramePr>
          <p:cNvPr id="31752" name="对象 31751"/>
          <p:cNvGraphicFramePr/>
          <p:nvPr/>
        </p:nvGraphicFramePr>
        <p:xfrm>
          <a:off x="5252403" y="5984240"/>
          <a:ext cx="2973705" cy="812800"/>
        </p:xfrm>
        <a:graphic>
          <a:graphicData uri="http://schemas.openxmlformats.org/presentationml/2006/ole">
            <mc:AlternateContent xmlns:mc="http://schemas.openxmlformats.org/markup-compatibility/2006">
              <mc:Choice xmlns:v="urn:schemas-microsoft-com:vml" Requires="v">
                <p:oleObj spid="_x0000_s6" name="" r:id="rId5" imgW="1435100" imgH="393700" progId="Equation.3">
                  <p:embed/>
                </p:oleObj>
              </mc:Choice>
              <mc:Fallback>
                <p:oleObj name="" r:id="rId5" imgW="1435100" imgH="393700" progId="Equation.3">
                  <p:embed/>
                  <p:pic>
                    <p:nvPicPr>
                      <p:cNvPr id="0" name="图片 3093"/>
                      <p:cNvPicPr/>
                      <p:nvPr/>
                    </p:nvPicPr>
                    <p:blipFill>
                      <a:blip r:embed="rId6"/>
                      <a:stretch>
                        <a:fillRect/>
                      </a:stretch>
                    </p:blipFill>
                    <p:spPr>
                      <a:xfrm>
                        <a:off x="5252403" y="5984240"/>
                        <a:ext cx="2973705" cy="812800"/>
                      </a:xfrm>
                      <a:prstGeom prst="rect">
                        <a:avLst/>
                      </a:prstGeom>
                      <a:noFill/>
                      <a:ln w="9525" cap="flat" cmpd="sng">
                        <a:solidFill>
                          <a:srgbClr val="CC0000"/>
                        </a:solidFill>
                        <a:prstDash val="solid"/>
                        <a:miter/>
                        <a:headEnd type="none" w="med" len="med"/>
                        <a:tailEnd type="none" w="med" len="med"/>
                      </a:ln>
                    </p:spPr>
                  </p:pic>
                </p:oleObj>
              </mc:Fallback>
            </mc:AlternateContent>
          </a:graphicData>
        </a:graphic>
      </p:graphicFrame>
      <p:sp>
        <p:nvSpPr>
          <p:cNvPr id="31753" name="文本框 31752"/>
          <p:cNvSpPr txBox="1"/>
          <p:nvPr/>
        </p:nvSpPr>
        <p:spPr>
          <a:xfrm>
            <a:off x="3507423" y="2343785"/>
            <a:ext cx="5486400" cy="829945"/>
          </a:xfrm>
          <a:prstGeom prst="rect">
            <a:avLst/>
          </a:prstGeom>
          <a:noFill/>
          <a:ln w="9525">
            <a:noFill/>
          </a:ln>
        </p:spPr>
        <p:txBody>
          <a:bodyPr>
            <a:spAutoFit/>
          </a:bodyPr>
          <a:lstStyle/>
          <a:p>
            <a:pPr>
              <a:spcBef>
                <a:spcPct val="50000"/>
              </a:spcBef>
            </a:pPr>
            <a:r>
              <a:rPr lang="en-US" altLang="zh-CN" sz="2400" dirty="0">
                <a:latin typeface="Times New Roman" panose="02020603050405020304" pitchFamily="18" charset="0"/>
              </a:rPr>
              <a:t>    </a:t>
            </a:r>
            <a:r>
              <a:rPr lang="zh-CN" altLang="en-US" sz="2400" b="1" dirty="0">
                <a:latin typeface="Times New Roman" panose="02020603050405020304" pitchFamily="18" charset="0"/>
              </a:rPr>
              <a:t>在输出功率最大时，因管压降最小，故管子损耗不大；</a:t>
            </a:r>
            <a:endParaRPr lang="zh-CN" altLang="en-US" sz="2400" b="1" dirty="0">
              <a:latin typeface="Times New Roman" panose="02020603050405020304" pitchFamily="18" charset="0"/>
            </a:endParaRPr>
          </a:p>
        </p:txBody>
      </p:sp>
      <p:sp>
        <p:nvSpPr>
          <p:cNvPr id="31754" name="文本框 31753"/>
          <p:cNvSpPr txBox="1"/>
          <p:nvPr/>
        </p:nvSpPr>
        <p:spPr>
          <a:xfrm>
            <a:off x="540385" y="4725670"/>
            <a:ext cx="5906770" cy="460375"/>
          </a:xfrm>
          <a:prstGeom prst="rect">
            <a:avLst/>
          </a:prstGeom>
          <a:noFill/>
          <a:ln w="9525">
            <a:noFill/>
          </a:ln>
        </p:spPr>
        <p:txBody>
          <a:bodyPr wrap="square">
            <a:spAutoFit/>
          </a:bodyPr>
          <a:lstStyle/>
          <a:p>
            <a:pPr>
              <a:spcBef>
                <a:spcPct val="50000"/>
              </a:spcBef>
            </a:pPr>
            <a:r>
              <a:rPr lang="zh-CN" altLang="en-US" sz="2400" b="1" dirty="0">
                <a:latin typeface="Times New Roman" panose="02020603050405020304" pitchFamily="18" charset="0"/>
              </a:rPr>
              <a:t>管子功耗</a:t>
            </a:r>
            <a:r>
              <a:rPr lang="en-US" altLang="zh-CN" sz="2400" b="1" dirty="0">
                <a:latin typeface="Times New Roman" panose="02020603050405020304" pitchFamily="18" charset="0"/>
              </a:rPr>
              <a:t> </a:t>
            </a:r>
            <a:r>
              <a:rPr lang="en-US" altLang="zh-CN" sz="2400" b="1" i="1">
                <a:latin typeface="Times New Roman" panose="02020603050405020304" pitchFamily="18" charset="0"/>
                <a:sym typeface="+mn-ea"/>
              </a:rPr>
              <a:t>P</a:t>
            </a:r>
            <a:r>
              <a:rPr lang="en-US" altLang="zh-CN" sz="2400" b="1" baseline="-25000">
                <a:latin typeface="Times New Roman" panose="02020603050405020304" pitchFamily="18" charset="0"/>
                <a:sym typeface="+mn-ea"/>
              </a:rPr>
              <a:t>T </a:t>
            </a:r>
            <a:r>
              <a:rPr lang="zh-CN" altLang="en-US" sz="2400" b="1" dirty="0">
                <a:latin typeface="Times New Roman" panose="02020603050405020304" pitchFamily="18" charset="0"/>
              </a:rPr>
              <a:t>与输出电压峰值</a:t>
            </a:r>
            <a:r>
              <a:rPr lang="en-US" altLang="zh-CN" sz="2400" b="1" i="1">
                <a:latin typeface="Times New Roman" panose="02020603050405020304" pitchFamily="18" charset="0"/>
                <a:sym typeface="+mn-ea"/>
              </a:rPr>
              <a:t>U</a:t>
            </a:r>
            <a:r>
              <a:rPr lang="en-US" altLang="zh-CN" sz="2400" b="1" baseline="-25000">
                <a:latin typeface="Times New Roman" panose="02020603050405020304" pitchFamily="18" charset="0"/>
                <a:sym typeface="+mn-ea"/>
              </a:rPr>
              <a:t>OM</a:t>
            </a:r>
            <a:r>
              <a:rPr lang="zh-CN" altLang="en-US" sz="2400" b="1" dirty="0">
                <a:latin typeface="Times New Roman" panose="02020603050405020304" pitchFamily="18" charset="0"/>
              </a:rPr>
              <a:t>的关系为</a:t>
            </a:r>
            <a:endParaRPr lang="zh-CN" altLang="en-US" sz="2400" b="1" dirty="0">
              <a:latin typeface="Times New Roman" panose="02020603050405020304" pitchFamily="18" charset="0"/>
            </a:endParaRPr>
          </a:p>
        </p:txBody>
      </p:sp>
      <p:sp>
        <p:nvSpPr>
          <p:cNvPr id="7" name="文本框 6"/>
          <p:cNvSpPr txBox="1"/>
          <p:nvPr/>
        </p:nvSpPr>
        <p:spPr>
          <a:xfrm>
            <a:off x="3496310" y="764540"/>
            <a:ext cx="5349875" cy="1568450"/>
          </a:xfrm>
          <a:prstGeom prst="rect">
            <a:avLst/>
          </a:prstGeom>
          <a:noFill/>
        </p:spPr>
        <p:txBody>
          <a:bodyPr wrap="square" rtlCol="0" anchor="t">
            <a:spAutoFit/>
          </a:bodyPr>
          <a:lstStyle/>
          <a:p>
            <a:pPr algn="just">
              <a:buNone/>
            </a:pPr>
            <a:r>
              <a:rPr lang="en-US" altLang="zh-CN" sz="2400" b="1" dirty="0">
                <a:solidFill>
                  <a:srgbClr val="000000"/>
                </a:solidFill>
                <a:latin typeface="Times New Roman" panose="02020603050405020304" pitchFamily="18" charset="-52"/>
                <a:sym typeface="+mn-ea"/>
              </a:rPr>
              <a:t>    </a:t>
            </a:r>
            <a:r>
              <a:rPr lang="zh-CN" altLang="en-US" sz="2400" b="1" dirty="0">
                <a:solidFill>
                  <a:srgbClr val="000000"/>
                </a:solidFill>
                <a:latin typeface="Times New Roman" panose="02020603050405020304" pitchFamily="18" charset="-52"/>
                <a:sym typeface="+mn-ea"/>
              </a:rPr>
              <a:t>电源输入的直流功率，有一部分通过三极管转换为输出功率，剩余的部分则消耗在三极管上，形成三极管的管耗。 </a:t>
            </a:r>
            <a:endParaRPr lang="zh-CN" altLang="en-US" sz="2400" b="1" dirty="0">
              <a:solidFill>
                <a:srgbClr val="000000"/>
              </a:solidFill>
              <a:latin typeface="Times New Roman" panose="02020603050405020304" pitchFamily="18" charset="-52"/>
              <a:cs typeface="Times New Roman" panose="02020603050405020304" pitchFamily="18" charset="0"/>
              <a:sym typeface="+mn-ea"/>
            </a:endParaRPr>
          </a:p>
        </p:txBody>
      </p:sp>
      <p:sp>
        <p:nvSpPr>
          <p:cNvPr id="8" name="文本框 7"/>
          <p:cNvSpPr txBox="1"/>
          <p:nvPr/>
        </p:nvSpPr>
        <p:spPr>
          <a:xfrm>
            <a:off x="3507423" y="3204845"/>
            <a:ext cx="5486400" cy="829945"/>
          </a:xfrm>
          <a:prstGeom prst="rect">
            <a:avLst/>
          </a:prstGeom>
          <a:noFill/>
          <a:ln w="9525">
            <a:noFill/>
          </a:ln>
        </p:spPr>
        <p:txBody>
          <a:bodyPr>
            <a:spAutoFit/>
          </a:bodyPr>
          <a:lstStyle/>
          <a:p>
            <a:pPr>
              <a:spcBef>
                <a:spcPct val="50000"/>
              </a:spcBef>
            </a:pPr>
            <a:r>
              <a:rPr lang="en-US" altLang="zh-CN" sz="2400" dirty="0">
                <a:latin typeface="Times New Roman" panose="02020603050405020304" pitchFamily="18" charset="0"/>
              </a:rPr>
              <a:t>    </a:t>
            </a:r>
            <a:r>
              <a:rPr lang="zh-CN" altLang="en-US" sz="2400" b="1" dirty="0">
                <a:latin typeface="Times New Roman" panose="02020603050405020304" pitchFamily="18" charset="0"/>
              </a:rPr>
              <a:t>输出功率最小时，因集电极电流最小，故管子损耗也不大。</a:t>
            </a:r>
            <a:endParaRPr lang="zh-CN" altLang="en-US" sz="2400" b="1" dirty="0">
              <a:latin typeface="Times New Roman" panose="02020603050405020304" pitchFamily="18" charset="0"/>
            </a:endParaRPr>
          </a:p>
        </p:txBody>
      </p:sp>
      <p:grpSp>
        <p:nvGrpSpPr>
          <p:cNvPr id="10" name="组合 9"/>
          <p:cNvGrpSpPr/>
          <p:nvPr/>
        </p:nvGrpSpPr>
        <p:grpSpPr>
          <a:xfrm>
            <a:off x="539750" y="4147820"/>
            <a:ext cx="3873500" cy="460375"/>
            <a:chOff x="10149" y="4374"/>
            <a:chExt cx="6100" cy="725"/>
          </a:xfrm>
        </p:grpSpPr>
        <p:graphicFrame>
          <p:nvGraphicFramePr>
            <p:cNvPr id="13" name="Object 1"/>
            <p:cNvGraphicFramePr>
              <a:graphicFrameLocks noChangeAspect="1"/>
            </p:cNvGraphicFramePr>
            <p:nvPr>
              <p:custDataLst>
                <p:tags r:id="rId7"/>
              </p:custDataLst>
            </p:nvPr>
          </p:nvGraphicFramePr>
          <p:xfrm>
            <a:off x="11930" y="4377"/>
            <a:ext cx="4319" cy="720"/>
          </p:xfrm>
          <a:graphic>
            <a:graphicData uri="http://schemas.openxmlformats.org/presentationml/2006/ole">
              <mc:AlternateContent xmlns:mc="http://schemas.openxmlformats.org/markup-compatibility/2006">
                <mc:Choice xmlns:v="urn:schemas-microsoft-com:vml" Requires="v">
                  <p:oleObj spid="_x0000_s9" name="Equation" r:id="rId8" imgW="1384300" imgH="228600" progId="Equation.DSMT4">
                    <p:embed/>
                  </p:oleObj>
                </mc:Choice>
                <mc:Fallback>
                  <p:oleObj name="Equation" r:id="rId8" imgW="1384300" imgH="228600" progId="Equation.DSMT4">
                    <p:embed/>
                    <p:pic>
                      <p:nvPicPr>
                        <p:cNvPr id="0" name="Object 1"/>
                        <p:cNvPicPr>
                          <a:picLocks noChangeAspect="1" noChangeArrowheads="1"/>
                        </p:cNvPicPr>
                        <p:nvPr/>
                      </p:nvPicPr>
                      <p:blipFill>
                        <a:blip r:embed="rId9"/>
                        <a:srcRect/>
                        <a:stretch>
                          <a:fillRect/>
                        </a:stretch>
                      </p:blipFill>
                      <p:spPr bwMode="auto">
                        <a:xfrm>
                          <a:off x="11930" y="4377"/>
                          <a:ext cx="4319" cy="720"/>
                        </a:xfrm>
                        <a:prstGeom prst="rect">
                          <a:avLst/>
                        </a:prstGeom>
                        <a:solidFill>
                          <a:schemeClr val="bg1"/>
                        </a:solidFill>
                        <a:ln>
                          <a:noFill/>
                        </a:ln>
                      </p:spPr>
                    </p:pic>
                  </p:oleObj>
                </mc:Fallback>
              </mc:AlternateContent>
            </a:graphicData>
          </a:graphic>
        </p:graphicFrame>
        <p:sp>
          <p:nvSpPr>
            <p:cNvPr id="11" name="文本框 10"/>
            <p:cNvSpPr txBox="1"/>
            <p:nvPr/>
          </p:nvSpPr>
          <p:spPr>
            <a:xfrm>
              <a:off x="10149" y="4374"/>
              <a:ext cx="2118" cy="725"/>
            </a:xfrm>
            <a:prstGeom prst="rect">
              <a:avLst/>
            </a:prstGeom>
            <a:noFill/>
          </p:spPr>
          <p:txBody>
            <a:bodyPr wrap="square" rtlCol="0" anchor="t">
              <a:spAutoFit/>
            </a:bodyPr>
            <a:lstStyle/>
            <a:p>
              <a:r>
                <a:rPr lang="zh-CN" altLang="en-US" sz="2400" b="1" dirty="0">
                  <a:latin typeface="Times New Roman" panose="02020603050405020304" pitchFamily="18" charset="0"/>
                  <a:sym typeface="+mn-ea"/>
                </a:rPr>
                <a:t>管压降</a:t>
              </a:r>
              <a:endParaRPr lang="zh-CN" altLang="en-US" sz="2400" b="1" dirty="0">
                <a:latin typeface="Times New Roman" panose="02020603050405020304" pitchFamily="18" charset="0"/>
                <a:cs typeface="Times New Roman" panose="02020603050405020304" pitchFamily="18" charset="0"/>
                <a:sym typeface="+mn-ea"/>
              </a:endParaRPr>
            </a:p>
          </p:txBody>
        </p:sp>
      </p:grpSp>
      <p:grpSp>
        <p:nvGrpSpPr>
          <p:cNvPr id="12" name="组合 11"/>
          <p:cNvGrpSpPr/>
          <p:nvPr/>
        </p:nvGrpSpPr>
        <p:grpSpPr>
          <a:xfrm>
            <a:off x="4949825" y="3933190"/>
            <a:ext cx="3745230" cy="863600"/>
            <a:chOff x="10262" y="5761"/>
            <a:chExt cx="5898" cy="1360"/>
          </a:xfrm>
        </p:grpSpPr>
        <p:graphicFrame>
          <p:nvGraphicFramePr>
            <p:cNvPr id="14" name="Object 1"/>
            <p:cNvGraphicFramePr>
              <a:graphicFrameLocks noChangeAspect="1"/>
            </p:cNvGraphicFramePr>
            <p:nvPr>
              <p:custDataLst>
                <p:tags r:id="rId10"/>
              </p:custDataLst>
            </p:nvPr>
          </p:nvGraphicFramePr>
          <p:xfrm>
            <a:off x="13148" y="5761"/>
            <a:ext cx="3012" cy="1360"/>
          </p:xfrm>
          <a:graphic>
            <a:graphicData uri="http://schemas.openxmlformats.org/presentationml/2006/ole">
              <mc:AlternateContent xmlns:mc="http://schemas.openxmlformats.org/markup-compatibility/2006">
                <mc:Choice xmlns:v="urn:schemas-microsoft-com:vml" Requires="v">
                  <p:oleObj spid="_x0000_s15" name="Equation" r:id="rId11" imgW="965200" imgH="431800" progId="Equation.DSMT4">
                    <p:embed/>
                  </p:oleObj>
                </mc:Choice>
                <mc:Fallback>
                  <p:oleObj name="Equation" r:id="rId11" imgW="965200" imgH="431800" progId="Equation.DSMT4">
                    <p:embed/>
                    <p:pic>
                      <p:nvPicPr>
                        <p:cNvPr id="0" name="Object 1"/>
                        <p:cNvPicPr>
                          <a:picLocks noChangeAspect="1" noChangeArrowheads="1"/>
                        </p:cNvPicPr>
                        <p:nvPr/>
                      </p:nvPicPr>
                      <p:blipFill>
                        <a:blip r:embed="rId12"/>
                        <a:srcRect/>
                        <a:stretch>
                          <a:fillRect/>
                        </a:stretch>
                      </p:blipFill>
                      <p:spPr bwMode="auto">
                        <a:xfrm>
                          <a:off x="13148" y="5761"/>
                          <a:ext cx="3012" cy="1360"/>
                        </a:xfrm>
                        <a:prstGeom prst="rect">
                          <a:avLst/>
                        </a:prstGeom>
                        <a:solidFill>
                          <a:schemeClr val="bg1"/>
                        </a:solidFill>
                        <a:ln>
                          <a:noFill/>
                        </a:ln>
                      </p:spPr>
                    </p:pic>
                  </p:oleObj>
                </mc:Fallback>
              </mc:AlternateContent>
            </a:graphicData>
          </a:graphic>
        </p:graphicFrame>
        <p:sp>
          <p:nvSpPr>
            <p:cNvPr id="16" name="文本框 15"/>
            <p:cNvSpPr txBox="1"/>
            <p:nvPr/>
          </p:nvSpPr>
          <p:spPr>
            <a:xfrm>
              <a:off x="10262" y="6078"/>
              <a:ext cx="2831" cy="725"/>
            </a:xfrm>
            <a:prstGeom prst="rect">
              <a:avLst/>
            </a:prstGeom>
            <a:noFill/>
          </p:spPr>
          <p:txBody>
            <a:bodyPr wrap="square" rtlCol="0" anchor="t">
              <a:spAutoFit/>
            </a:bodyPr>
            <a:lstStyle/>
            <a:p>
              <a:pPr algn="ctr"/>
              <a:r>
                <a:rPr lang="zh-CN" altLang="en-US" sz="2400" b="1" dirty="0">
                  <a:latin typeface="Times New Roman" panose="02020603050405020304" pitchFamily="18" charset="0"/>
                  <a:sym typeface="+mn-ea"/>
                </a:rPr>
                <a:t>发射极电流</a:t>
              </a:r>
              <a:endParaRPr lang="zh-CN" altLang="en-US" sz="2400" b="1" dirty="0">
                <a:latin typeface="Times New Roman" panose="02020603050405020304" pitchFamily="18" charset="0"/>
                <a:cs typeface="Times New Roman" panose="02020603050405020304" pitchFamily="18" charset="0"/>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53"/>
                                        </p:tgtEl>
                                        <p:attrNameLst>
                                          <p:attrName>style.visibility</p:attrName>
                                        </p:attrNameLst>
                                      </p:cBhvr>
                                      <p:to>
                                        <p:strVal val="visible"/>
                                      </p:to>
                                    </p:set>
                                    <p:animEffect transition="in" filter="blinds(horizontal)">
                                      <p:cBhvr>
                                        <p:cTn id="7" dur="500"/>
                                        <p:tgtEl>
                                          <p:spTgt spid="3175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754">
                                            <p:txEl>
                                              <p:pRg st="0" end="0"/>
                                            </p:txEl>
                                          </p:spTgt>
                                        </p:tgtEl>
                                        <p:attrNameLst>
                                          <p:attrName>style.visibility</p:attrName>
                                        </p:attrNameLst>
                                      </p:cBhvr>
                                      <p:to>
                                        <p:strVal val="visible"/>
                                      </p:to>
                                    </p:set>
                                    <p:animEffect transition="in" filter="blinds(horizontal)">
                                      <p:cBhvr>
                                        <p:cTn id="17" dur="500"/>
                                        <p:tgtEl>
                                          <p:spTgt spid="3175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1750"/>
                                        </p:tgtEl>
                                        <p:attrNameLst>
                                          <p:attrName>style.visibility</p:attrName>
                                        </p:attrNameLst>
                                      </p:cBhvr>
                                      <p:to>
                                        <p:strVal val="visible"/>
                                      </p:to>
                                    </p:set>
                                    <p:animEffect transition="in" filter="blinds(horizontal)">
                                      <p:cBhvr>
                                        <p:cTn id="22" dur="500"/>
                                        <p:tgtEl>
                                          <p:spTgt spid="317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751">
                                            <p:txEl>
                                              <p:pRg st="0" end="0"/>
                                            </p:txEl>
                                          </p:spTgt>
                                        </p:tgtEl>
                                        <p:attrNameLst>
                                          <p:attrName>style.visibility</p:attrName>
                                        </p:attrNameLst>
                                      </p:cBhvr>
                                      <p:to>
                                        <p:strVal val="visible"/>
                                      </p:to>
                                    </p:set>
                                    <p:animEffect transition="in" filter="wipe(left)">
                                      <p:cBhvr>
                                        <p:cTn id="27" dur="500"/>
                                        <p:tgtEl>
                                          <p:spTgt spid="3175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1752"/>
                                        </p:tgtEl>
                                        <p:attrNameLst>
                                          <p:attrName>style.visibility</p:attrName>
                                        </p:attrNameLst>
                                      </p:cBhvr>
                                      <p:to>
                                        <p:strVal val="visible"/>
                                      </p:to>
                                    </p:set>
                                    <p:animEffect transition="in" filter="wipe(left)">
                                      <p:cBhvr>
                                        <p:cTn id="32" dur="500"/>
                                        <p:tgtEl>
                                          <p:spTgt spid="31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1" grpId="0" build="p"/>
      <p:bldP spid="31753" grpId="0"/>
      <p:bldP spid="31754"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1" name="对象 32770"/>
          <p:cNvGraphicFramePr/>
          <p:nvPr/>
        </p:nvGraphicFramePr>
        <p:xfrm>
          <a:off x="3420110" y="1484472"/>
          <a:ext cx="3549650" cy="937895"/>
        </p:xfrm>
        <a:graphic>
          <a:graphicData uri="http://schemas.openxmlformats.org/presentationml/2006/ole">
            <mc:AlternateContent xmlns:mc="http://schemas.openxmlformats.org/markup-compatibility/2006">
              <mc:Choice xmlns:v="urn:schemas-microsoft-com:vml" Requires="v">
                <p:oleObj spid="_x0000_s2" name="" r:id="rId1" imgW="1727200" imgH="457200" progId="Equation.3">
                  <p:embed/>
                </p:oleObj>
              </mc:Choice>
              <mc:Fallback>
                <p:oleObj name="" r:id="rId1" imgW="1727200" imgH="457200" progId="Equation.3">
                  <p:embed/>
                  <p:pic>
                    <p:nvPicPr>
                      <p:cNvPr id="0" name="图片 3104"/>
                      <p:cNvPicPr/>
                      <p:nvPr/>
                    </p:nvPicPr>
                    <p:blipFill>
                      <a:blip r:embed="rId2"/>
                      <a:stretch>
                        <a:fillRect/>
                      </a:stretch>
                    </p:blipFill>
                    <p:spPr>
                      <a:xfrm>
                        <a:off x="3420110" y="1484472"/>
                        <a:ext cx="3549650" cy="937895"/>
                      </a:xfrm>
                      <a:prstGeom prst="rect">
                        <a:avLst/>
                      </a:prstGeom>
                      <a:solidFill>
                        <a:schemeClr val="bg1"/>
                      </a:solidFill>
                      <a:ln w="9525" cap="flat" cmpd="sng">
                        <a:solidFill>
                          <a:srgbClr val="000000">
                            <a:alpha val="0"/>
                          </a:srgbClr>
                        </a:solidFill>
                        <a:prstDash val="solid"/>
                        <a:miter/>
                        <a:headEnd type="none" w="med" len="med"/>
                        <a:tailEnd type="none" w="med" len="med"/>
                      </a:ln>
                    </p:spPr>
                  </p:pic>
                </p:oleObj>
              </mc:Fallback>
            </mc:AlternateContent>
          </a:graphicData>
        </a:graphic>
      </p:graphicFrame>
      <p:sp>
        <p:nvSpPr>
          <p:cNvPr id="3" name="灯片编号占位符 2"/>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graphicFrame>
        <p:nvGraphicFramePr>
          <p:cNvPr id="32770" name="对象 32769"/>
          <p:cNvGraphicFramePr/>
          <p:nvPr/>
        </p:nvGraphicFramePr>
        <p:xfrm>
          <a:off x="6459855" y="609600"/>
          <a:ext cx="1720850" cy="896938"/>
        </p:xfrm>
        <a:graphic>
          <a:graphicData uri="http://schemas.openxmlformats.org/presentationml/2006/ole">
            <mc:AlternateContent xmlns:mc="http://schemas.openxmlformats.org/markup-compatibility/2006">
              <mc:Choice xmlns:v="urn:schemas-microsoft-com:vml" Requires="v">
                <p:oleObj spid="_x0000_s4" name="" r:id="rId3" imgW="876300" imgH="457200" progId="Equation.3">
                  <p:embed/>
                </p:oleObj>
              </mc:Choice>
              <mc:Fallback>
                <p:oleObj name="" r:id="rId3" imgW="876300" imgH="457200" progId="Equation.3">
                  <p:embed/>
                  <p:pic>
                    <p:nvPicPr>
                      <p:cNvPr id="0" name="图片 3102"/>
                      <p:cNvPicPr/>
                      <p:nvPr/>
                    </p:nvPicPr>
                    <p:blipFill>
                      <a:blip r:embed="rId4"/>
                      <a:stretch>
                        <a:fillRect/>
                      </a:stretch>
                    </p:blipFill>
                    <p:spPr>
                      <a:xfrm>
                        <a:off x="6459855" y="609600"/>
                        <a:ext cx="1720850" cy="896938"/>
                      </a:xfrm>
                      <a:prstGeom prst="rect">
                        <a:avLst/>
                      </a:prstGeom>
                      <a:noFill/>
                      <a:ln w="9525" cap="flat" cmpd="sng">
                        <a:solidFill>
                          <a:srgbClr val="FF3300"/>
                        </a:solidFill>
                        <a:prstDash val="solid"/>
                        <a:miter/>
                        <a:headEnd type="none" w="med" len="med"/>
                        <a:tailEnd type="none" w="med" len="med"/>
                      </a:ln>
                    </p:spPr>
                  </p:pic>
                </p:oleObj>
              </mc:Fallback>
            </mc:AlternateContent>
          </a:graphicData>
        </a:graphic>
      </p:graphicFrame>
      <p:sp>
        <p:nvSpPr>
          <p:cNvPr id="32774" name="文本框 32773"/>
          <p:cNvSpPr txBox="1"/>
          <p:nvPr/>
        </p:nvSpPr>
        <p:spPr>
          <a:xfrm>
            <a:off x="685800" y="838200"/>
            <a:ext cx="6138545" cy="460375"/>
          </a:xfrm>
          <a:prstGeom prst="rect">
            <a:avLst/>
          </a:prstGeom>
          <a:noFill/>
          <a:ln w="9525">
            <a:noFill/>
          </a:ln>
        </p:spPr>
        <p:txBody>
          <a:bodyPr wrap="square">
            <a:spAutoFit/>
          </a:bodyPr>
          <a:lstStyle/>
          <a:p>
            <a:pPr>
              <a:spcBef>
                <a:spcPct val="50000"/>
              </a:spcBef>
            </a:pPr>
            <a:r>
              <a:rPr lang="zh-CN" altLang="en-US" sz="2400" b="1">
                <a:latin typeface="Times New Roman" panose="02020603050405020304" pitchFamily="18" charset="0"/>
              </a:rPr>
              <a:t>将</a:t>
            </a:r>
            <a:r>
              <a:rPr lang="en-US" altLang="zh-CN" sz="2400" b="1">
                <a:latin typeface="Times New Roman" panose="02020603050405020304" pitchFamily="18" charset="0"/>
              </a:rPr>
              <a:t> </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OM </a:t>
            </a:r>
            <a:r>
              <a:rPr lang="en-US" altLang="zh-CN" sz="2400" b="1">
                <a:solidFill>
                  <a:srgbClr val="000000"/>
                </a:solidFill>
                <a:latin typeface="Times New Roman" panose="02020603050405020304" pitchFamily="18" charset="-52"/>
                <a:sym typeface="+mn-ea"/>
              </a:rPr>
              <a:t>= 0.6</a:t>
            </a:r>
            <a:r>
              <a:rPr lang="en-US" altLang="zh-CN" sz="2400" b="1" i="1">
                <a:solidFill>
                  <a:srgbClr val="000000"/>
                </a:solidFill>
                <a:latin typeface="Times New Roman" panose="02020603050405020304" pitchFamily="18" charset="-52"/>
                <a:sym typeface="+mn-ea"/>
              </a:rPr>
              <a:t>V</a:t>
            </a:r>
            <a:r>
              <a:rPr lang="en-US" altLang="zh-CN" sz="2400" b="1" baseline="-25000">
                <a:solidFill>
                  <a:srgbClr val="000000"/>
                </a:solidFill>
                <a:latin typeface="Times New Roman" panose="02020603050405020304" pitchFamily="18" charset="-52"/>
                <a:sym typeface="+mn-ea"/>
              </a:rPr>
              <a:t>CC </a:t>
            </a:r>
            <a:r>
              <a:rPr lang="zh-CN" altLang="en-US" sz="2400" b="1" dirty="0">
                <a:latin typeface="Times New Roman" panose="02020603050405020304" pitchFamily="18" charset="0"/>
              </a:rPr>
              <a:t>代入</a:t>
            </a:r>
            <a:r>
              <a:rPr lang="en-US" altLang="zh-CN" sz="2400" b="1" dirty="0">
                <a:latin typeface="Times New Roman" panose="02020603050405020304" pitchFamily="18" charset="0"/>
              </a:rPr>
              <a:t> </a:t>
            </a:r>
            <a:r>
              <a:rPr lang="en-US" altLang="zh-CN" sz="2400" b="1" i="1">
                <a:latin typeface="Times New Roman" panose="02020603050405020304" pitchFamily="18" charset="0"/>
              </a:rPr>
              <a:t>P</a:t>
            </a:r>
            <a:r>
              <a:rPr lang="en-US" altLang="zh-CN" sz="2400" b="1" baseline="-25000">
                <a:latin typeface="Times New Roman" panose="02020603050405020304" pitchFamily="18" charset="0"/>
              </a:rPr>
              <a:t>T </a:t>
            </a:r>
            <a:r>
              <a:rPr lang="zh-CN" altLang="en-US" sz="2400" b="1" dirty="0">
                <a:latin typeface="Times New Roman" panose="02020603050405020304" pitchFamily="18" charset="0"/>
              </a:rPr>
              <a:t>的表达式，可得</a:t>
            </a:r>
            <a:endParaRPr lang="zh-CN" altLang="en-US" sz="2400" b="1" dirty="0">
              <a:latin typeface="Times New Roman" panose="02020603050405020304" pitchFamily="18" charset="0"/>
            </a:endParaRPr>
          </a:p>
        </p:txBody>
      </p:sp>
      <p:graphicFrame>
        <p:nvGraphicFramePr>
          <p:cNvPr id="41993" name="对象 41992"/>
          <p:cNvGraphicFramePr/>
          <p:nvPr>
            <p:custDataLst>
              <p:tags r:id="rId5"/>
            </p:custDataLst>
          </p:nvPr>
        </p:nvGraphicFramePr>
        <p:xfrm>
          <a:off x="828040" y="1484471"/>
          <a:ext cx="2451100" cy="848995"/>
        </p:xfrm>
        <a:graphic>
          <a:graphicData uri="http://schemas.openxmlformats.org/presentationml/2006/ole">
            <mc:AlternateContent xmlns:mc="http://schemas.openxmlformats.org/markup-compatibility/2006">
              <mc:Choice xmlns:v="urn:schemas-microsoft-com:vml" Requires="v">
                <p:oleObj spid="_x0000_s5" name="" r:id="rId6" imgW="1320165" imgH="457200" progId="Equation.3">
                  <p:embed/>
                </p:oleObj>
              </mc:Choice>
              <mc:Fallback>
                <p:oleObj name="" r:id="rId6" imgW="1320165" imgH="457200" progId="Equation.3">
                  <p:embed/>
                  <p:pic>
                    <p:nvPicPr>
                      <p:cNvPr id="0" name="图片 3076"/>
                      <p:cNvPicPr/>
                      <p:nvPr/>
                    </p:nvPicPr>
                    <p:blipFill>
                      <a:blip r:embed="rId7"/>
                      <a:stretch>
                        <a:fillRect/>
                      </a:stretch>
                    </p:blipFill>
                    <p:spPr>
                      <a:xfrm>
                        <a:off x="828040" y="1484471"/>
                        <a:ext cx="2451100" cy="848995"/>
                      </a:xfrm>
                      <a:prstGeom prst="rect">
                        <a:avLst/>
                      </a:prstGeom>
                      <a:no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6" name="对象 5"/>
          <p:cNvGraphicFramePr/>
          <p:nvPr>
            <p:custDataLst>
              <p:tags r:id="rId8"/>
            </p:custDataLst>
          </p:nvPr>
        </p:nvGraphicFramePr>
        <p:xfrm>
          <a:off x="828040" y="2585245"/>
          <a:ext cx="4879340" cy="807720"/>
        </p:xfrm>
        <a:graphic>
          <a:graphicData uri="http://schemas.openxmlformats.org/presentationml/2006/ole">
            <mc:AlternateContent xmlns:mc="http://schemas.openxmlformats.org/markup-compatibility/2006">
              <mc:Choice xmlns:v="urn:schemas-microsoft-com:vml" Requires="v">
                <p:oleObj spid="_x0000_s7" name="" r:id="rId9" imgW="2374265" imgH="393700" progId="Equation.3">
                  <p:embed/>
                </p:oleObj>
              </mc:Choice>
              <mc:Fallback>
                <p:oleObj name="" r:id="rId9" imgW="2374265" imgH="393700" progId="Equation.3">
                  <p:embed/>
                  <p:pic>
                    <p:nvPicPr>
                      <p:cNvPr id="0" name="图片 3104"/>
                      <p:cNvPicPr/>
                      <p:nvPr/>
                    </p:nvPicPr>
                    <p:blipFill>
                      <a:blip r:embed="rId10"/>
                      <a:stretch>
                        <a:fillRect/>
                      </a:stretch>
                    </p:blipFill>
                    <p:spPr>
                      <a:xfrm>
                        <a:off x="828040" y="2585245"/>
                        <a:ext cx="4879340" cy="807720"/>
                      </a:xfrm>
                      <a:prstGeom prst="rect">
                        <a:avLst/>
                      </a:prstGeom>
                      <a:noFill/>
                      <a:ln w="9525" cap="flat" cmpd="sng">
                        <a:solidFill>
                          <a:srgbClr val="FF0000"/>
                        </a:solidFill>
                        <a:prstDash val="solid"/>
                        <a:miter/>
                        <a:headEnd type="none" w="med" len="med"/>
                        <a:tailEnd type="none" w="med" len="med"/>
                      </a:ln>
                    </p:spPr>
                  </p:pic>
                </p:oleObj>
              </mc:Fallback>
            </mc:AlternateContent>
          </a:graphicData>
        </a:graphic>
      </p:graphicFrame>
      <p:sp>
        <p:nvSpPr>
          <p:cNvPr id="8" name="文本框 7"/>
          <p:cNvSpPr txBox="1"/>
          <p:nvPr>
            <p:custDataLst>
              <p:tags r:id="rId11"/>
            </p:custDataLst>
          </p:nvPr>
        </p:nvSpPr>
        <p:spPr>
          <a:xfrm>
            <a:off x="685800" y="3388995"/>
            <a:ext cx="6477000" cy="457200"/>
          </a:xfrm>
          <a:prstGeom prst="rect">
            <a:avLst/>
          </a:prstGeom>
          <a:noFill/>
          <a:ln w="9525">
            <a:noFill/>
          </a:ln>
        </p:spPr>
        <p:txBody>
          <a:bodyPr>
            <a:spAutoFit/>
          </a:bodyPr>
          <a:lstStyle/>
          <a:p>
            <a:pPr>
              <a:spcBef>
                <a:spcPct val="50000"/>
              </a:spcBef>
            </a:pPr>
            <a:r>
              <a:rPr lang="zh-CN" altLang="en-US" sz="2400" b="1" dirty="0">
                <a:latin typeface="Times New Roman" panose="02020603050405020304" pitchFamily="18" charset="0"/>
              </a:rPr>
              <a:t>因此，选择晶体管时，其极限参数</a:t>
            </a:r>
            <a:endParaRPr lang="zh-CN" altLang="en-US" sz="2400" b="1" dirty="0">
              <a:latin typeface="Times New Roman" panose="02020603050405020304" pitchFamily="18" charset="0"/>
            </a:endParaRPr>
          </a:p>
        </p:txBody>
      </p:sp>
      <p:graphicFrame>
        <p:nvGraphicFramePr>
          <p:cNvPr id="9" name="对象 8"/>
          <p:cNvGraphicFramePr/>
          <p:nvPr>
            <p:custDataLst>
              <p:tags r:id="rId12"/>
            </p:custDataLst>
          </p:nvPr>
        </p:nvGraphicFramePr>
        <p:xfrm>
          <a:off x="864235" y="3922395"/>
          <a:ext cx="3597275" cy="2784475"/>
        </p:xfrm>
        <a:graphic>
          <a:graphicData uri="http://schemas.openxmlformats.org/presentationml/2006/ole">
            <mc:AlternateContent xmlns:mc="http://schemas.openxmlformats.org/markup-compatibility/2006">
              <mc:Choice xmlns:v="urn:schemas-microsoft-com:vml" Requires="v">
                <p:oleObj spid="_x0000_s10" name="" r:id="rId13" imgW="1574800" imgH="1219200" progId="Equation.3">
                  <p:embed/>
                </p:oleObj>
              </mc:Choice>
              <mc:Fallback>
                <p:oleObj name="" r:id="rId13" imgW="1574800" imgH="1219200" progId="Equation.3">
                  <p:embed/>
                  <p:pic>
                    <p:nvPicPr>
                      <p:cNvPr id="0" name="图片 3103"/>
                      <p:cNvPicPr/>
                      <p:nvPr/>
                    </p:nvPicPr>
                    <p:blipFill>
                      <a:blip r:embed="rId14"/>
                      <a:stretch>
                        <a:fillRect/>
                      </a:stretch>
                    </p:blipFill>
                    <p:spPr>
                      <a:xfrm>
                        <a:off x="864235" y="3922395"/>
                        <a:ext cx="3597275" cy="2784475"/>
                      </a:xfrm>
                      <a:prstGeom prst="rect">
                        <a:avLst/>
                      </a:prstGeom>
                      <a:no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31747" name="对象 31746"/>
          <p:cNvGraphicFramePr/>
          <p:nvPr/>
        </p:nvGraphicFramePr>
        <p:xfrm>
          <a:off x="5291773" y="3920490"/>
          <a:ext cx="2819400" cy="2786063"/>
        </p:xfrm>
        <a:graphic>
          <a:graphicData uri="http://schemas.openxmlformats.org/presentationml/2006/ole">
            <mc:AlternateContent xmlns:mc="http://schemas.openxmlformats.org/markup-compatibility/2006">
              <mc:Choice xmlns:v="urn:schemas-microsoft-com:vml" Requires="v">
                <p:oleObj spid="_x0000_s11" name="" r:id="rId15" imgW="10401300" imgH="10277475" progId="MSPhotoEd.3">
                  <p:embed/>
                </p:oleObj>
              </mc:Choice>
              <mc:Fallback>
                <p:oleObj name="" r:id="rId15" imgW="10401300" imgH="10277475" progId="MSPhotoEd.3">
                  <p:embed/>
                  <p:pic>
                    <p:nvPicPr>
                      <p:cNvPr id="0" name="图片 3090"/>
                      <p:cNvPicPr/>
                      <p:nvPr/>
                    </p:nvPicPr>
                    <p:blipFill>
                      <a:blip r:embed="rId16"/>
                      <a:stretch>
                        <a:fillRect/>
                      </a:stretch>
                    </p:blipFill>
                    <p:spPr>
                      <a:xfrm>
                        <a:off x="5291773" y="3920490"/>
                        <a:ext cx="2819400" cy="2786063"/>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993"/>
                                        </p:tgtEl>
                                        <p:attrNameLst>
                                          <p:attrName>style.visibility</p:attrName>
                                        </p:attrNameLst>
                                      </p:cBhvr>
                                      <p:to>
                                        <p:strVal val="visible"/>
                                      </p:to>
                                    </p:set>
                                    <p:animEffect transition="in" filter="blinds(horizontal)">
                                      <p:cBhvr>
                                        <p:cTn id="7" dur="500"/>
                                        <p:tgtEl>
                                          <p:spTgt spid="4199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771"/>
                                        </p:tgtEl>
                                        <p:attrNameLst>
                                          <p:attrName>style.visibility</p:attrName>
                                        </p:attrNameLst>
                                      </p:cBhvr>
                                      <p:to>
                                        <p:strVal val="visible"/>
                                      </p:to>
                                    </p:set>
                                    <p:animEffect transition="in" filter="wipe(left)">
                                      <p:cBhvr>
                                        <p:cTn id="12" dur="500"/>
                                        <p:tgtEl>
                                          <p:spTgt spid="327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par>
                                <p:cTn id="22" presetID="3" presetClass="entr" presetSubtype="10" fill="hold" nodeType="withEffect">
                                  <p:stCondLst>
                                    <p:cond delay="0"/>
                                  </p:stCondLst>
                                  <p:childTnLst>
                                    <p:set>
                                      <p:cBhvr>
                                        <p:cTn id="23" dur="1" fill="hold">
                                          <p:stCondLst>
                                            <p:cond delay="0"/>
                                          </p:stCondLst>
                                        </p:cTn>
                                        <p:tgtEl>
                                          <p:spTgt spid="31747"/>
                                        </p:tgtEl>
                                        <p:attrNameLst>
                                          <p:attrName>style.visibility</p:attrName>
                                        </p:attrNameLst>
                                      </p:cBhvr>
                                      <p:to>
                                        <p:strVal val="visible"/>
                                      </p:to>
                                    </p:set>
                                    <p:animEffect transition="in" filter="blinds(horizontal)">
                                      <p:cBhvr>
                                        <p:cTn id="24" dur="500"/>
                                        <p:tgtEl>
                                          <p:spTgt spid="31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5" name="Text Box 3074"/>
          <p:cNvSpPr txBox="1">
            <a:spLocks noChangeArrowheads="1"/>
          </p:cNvSpPr>
          <p:nvPr>
            <p:custDataLst>
              <p:tags r:id="rId1"/>
            </p:custDataLst>
          </p:nvPr>
        </p:nvSpPr>
        <p:spPr bwMode="auto">
          <a:xfrm>
            <a:off x="166370" y="690206"/>
            <a:ext cx="7838440"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indent="-342900" algn="l" eaLnBrk="0" hangingPunct="0">
              <a:spcBef>
                <a:spcPct val="20000"/>
              </a:spcBef>
              <a:buClrTx/>
              <a:buSzTx/>
              <a:buFontTx/>
            </a:pPr>
            <a:r>
              <a:rPr lang="zh-CN" altLang="en-US" sz="3200" dirty="0">
                <a:solidFill>
                  <a:srgbClr val="FF0000"/>
                </a:solidFill>
                <a:latin typeface="黑体" panose="02010609060101010101" pitchFamily="2" charset="-122"/>
                <a:ea typeface="黑体" panose="02010609060101010101" pitchFamily="2" charset="-122"/>
              </a:rPr>
              <a:t>四、 </a:t>
            </a:r>
            <a:r>
              <a:rPr lang="zh-CN" altLang="en-US" sz="3200" dirty="0">
                <a:solidFill>
                  <a:srgbClr val="FF0000"/>
                </a:solidFill>
                <a:latin typeface="黑体" panose="02010609060101010101" pitchFamily="2" charset="-122"/>
                <a:ea typeface="黑体" panose="02010609060101010101" pitchFamily="2" charset="-122"/>
                <a:sym typeface="+mn-ea"/>
              </a:rPr>
              <a:t>其它类型互补功率放大电路</a:t>
            </a:r>
            <a:endParaRPr lang="zh-CN" altLang="en-US" sz="3200" dirty="0">
              <a:solidFill>
                <a:srgbClr val="FF0000"/>
              </a:solidFill>
              <a:latin typeface="黑体" panose="02010609060101010101" pitchFamily="2" charset="-122"/>
              <a:ea typeface="黑体" panose="02010609060101010101" pitchFamily="2" charset="-122"/>
            </a:endParaRPr>
          </a:p>
        </p:txBody>
      </p:sp>
      <p:sp>
        <p:nvSpPr>
          <p:cNvPr id="72706" name="文本占位符 5128"/>
          <p:cNvSpPr>
            <a:spLocks noGrp="1"/>
          </p:cNvSpPr>
          <p:nvPr>
            <p:custDataLst>
              <p:tags r:id="rId2"/>
            </p:custDataLst>
          </p:nvPr>
        </p:nvSpPr>
        <p:spPr>
          <a:xfrm>
            <a:off x="827405" y="1484630"/>
            <a:ext cx="7600950" cy="1137920"/>
          </a:xfrm>
          <a:prstGeom prst="rect">
            <a:avLst/>
          </a:prstGeom>
          <a:noFill/>
          <a:ln w="9525">
            <a:noFill/>
          </a:ln>
        </p:spPr>
        <p:txBody>
          <a:bodyPr lIns="92075" tIns="46038" rIns="92075" bIns="46038" anchor="t" anchorCtr="0"/>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l"/>
              <a:defRPr sz="32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FontTx/>
              <a:buChar char="–"/>
              <a:defRPr sz="2800" b="1"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FontTx/>
              <a:buChar char="•"/>
              <a:defRPr sz="2400" b="1"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hlink"/>
              </a:buClr>
              <a:buFontTx/>
              <a:buChar char="–"/>
              <a:defRPr sz="2000" b="1"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FontTx/>
              <a:buChar char="•"/>
              <a:defRPr sz="2000" b="1"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FontTx/>
              <a:buChar char="•"/>
              <a:defRPr sz="2000" b="1"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FontTx/>
              <a:buChar char="•"/>
              <a:defRPr sz="2000" b="1"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FontTx/>
              <a:buChar char="•"/>
              <a:defRPr sz="2000" b="1"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FontTx/>
              <a:buChar char="•"/>
              <a:defRPr sz="2000" b="1" i="0" u="none" kern="1200" baseline="0">
                <a:solidFill>
                  <a:schemeClr val="tx1"/>
                </a:solidFill>
                <a:latin typeface="+mn-lt"/>
                <a:ea typeface="+mn-ea"/>
                <a:cs typeface="+mn-cs"/>
              </a:defRPr>
            </a:lvl9pPr>
          </a:lstStyle>
          <a:p>
            <a:pPr marL="0" algn="l">
              <a:lnSpc>
                <a:spcPct val="150000"/>
              </a:lnSpc>
              <a:spcBef>
                <a:spcPct val="50000"/>
              </a:spcBef>
              <a:buClrTx/>
              <a:buSzTx/>
              <a:buFontTx/>
              <a:buNone/>
            </a:pPr>
            <a:r>
              <a:rPr lang="zh-CN" altLang="en-US" sz="2800" b="0" dirty="0">
                <a:latin typeface="Times New Roman" panose="02020603050405020304" pitchFamily="18" charset="-52"/>
              </a:rPr>
              <a:t>       </a:t>
            </a:r>
            <a:r>
              <a:rPr lang="zh-CN" altLang="en-US" sz="2400" dirty="0">
                <a:latin typeface="Times New Roman" panose="02020603050405020304" pitchFamily="18" charset="0"/>
                <a:ea typeface="宋体" panose="02010600030101010101" pitchFamily="2" charset="-122"/>
              </a:rPr>
              <a:t>除了双电源的标准互补功率放大电路外，还有一些其它类型的互补功率放大电路。</a:t>
            </a:r>
            <a:endParaRPr kumimoji="1" lang="zh-CN" altLang="en-US" sz="2400" b="0" u="sng" dirty="0" smtClean="0">
              <a:solidFill>
                <a:srgbClr val="0000FF"/>
              </a:solidFill>
              <a:latin typeface="黑体" panose="02010609060101010101" pitchFamily="2" charset="-122"/>
              <a:ea typeface="黑体" panose="02010609060101010101" pitchFamily="2" charset="-122"/>
            </a:endParaRPr>
          </a:p>
        </p:txBody>
      </p:sp>
      <p:sp>
        <p:nvSpPr>
          <p:cNvPr id="3" name="文本框 2"/>
          <p:cNvSpPr txBox="1"/>
          <p:nvPr/>
        </p:nvSpPr>
        <p:spPr>
          <a:xfrm>
            <a:off x="1475740" y="2923540"/>
            <a:ext cx="6423025" cy="2861310"/>
          </a:xfrm>
          <a:prstGeom prst="rect">
            <a:avLst/>
          </a:prstGeom>
          <a:noFill/>
        </p:spPr>
        <p:txBody>
          <a:bodyPr wrap="square" rtlCol="0" anchor="t">
            <a:spAutoFit/>
          </a:bodyPr>
          <a:p>
            <a:pPr algn="l">
              <a:lnSpc>
                <a:spcPct val="150000"/>
              </a:lnSpc>
              <a:buClrTx/>
              <a:buSzTx/>
              <a:buFontTx/>
              <a:buNone/>
            </a:pPr>
            <a:r>
              <a:rPr kumimoji="1" lang="en-US" altLang="zh-CN" sz="2400" u="sng" dirty="0" smtClean="0">
                <a:solidFill>
                  <a:srgbClr val="0000FF"/>
                </a:solidFill>
                <a:latin typeface="黑体" panose="02010609060101010101" pitchFamily="2" charset="-122"/>
                <a:ea typeface="黑体" panose="02010609060101010101" pitchFamily="2" charset="-122"/>
                <a:sym typeface="+mn-ea"/>
              </a:rPr>
              <a:t>1</a:t>
            </a:r>
            <a:r>
              <a:rPr kumimoji="1" lang="zh-CN" altLang="en-US" sz="2400" u="sng" dirty="0" smtClean="0">
                <a:solidFill>
                  <a:srgbClr val="0000FF"/>
                </a:solidFill>
                <a:latin typeface="黑体" panose="02010609060101010101" pitchFamily="2" charset="-122"/>
                <a:ea typeface="黑体" panose="02010609060101010101" pitchFamily="2" charset="-122"/>
                <a:sym typeface="+mn-ea"/>
              </a:rPr>
              <a:t>、单电源互补功率放大电路</a:t>
            </a:r>
            <a:endParaRPr kumimoji="1" lang="zh-CN" altLang="en-US" sz="2400" b="0" u="sng" dirty="0" smtClean="0">
              <a:solidFill>
                <a:srgbClr val="0000FF"/>
              </a:solidFill>
              <a:latin typeface="黑体" panose="02010609060101010101" pitchFamily="2" charset="-122"/>
              <a:ea typeface="黑体" panose="02010609060101010101" pitchFamily="2" charset="-122"/>
            </a:endParaRPr>
          </a:p>
          <a:p>
            <a:pPr algn="l">
              <a:lnSpc>
                <a:spcPct val="150000"/>
              </a:lnSpc>
              <a:buClrTx/>
              <a:buSzTx/>
              <a:buFontTx/>
              <a:buNone/>
            </a:pPr>
            <a:r>
              <a:rPr kumimoji="1" lang="en-US" altLang="zh-CN" sz="2400" u="sng" dirty="0" smtClean="0">
                <a:solidFill>
                  <a:srgbClr val="0000FF"/>
                </a:solidFill>
                <a:latin typeface="黑体" panose="02010609060101010101" pitchFamily="2" charset="-122"/>
                <a:ea typeface="黑体" panose="02010609060101010101" pitchFamily="2" charset="-122"/>
                <a:sym typeface="+mn-ea"/>
              </a:rPr>
              <a:t>2</a:t>
            </a:r>
            <a:r>
              <a:rPr kumimoji="1" lang="zh-CN" altLang="en-US" sz="2400" u="sng" dirty="0" smtClean="0">
                <a:solidFill>
                  <a:srgbClr val="0000FF"/>
                </a:solidFill>
                <a:latin typeface="黑体" panose="02010609060101010101" pitchFamily="2" charset="-122"/>
                <a:ea typeface="黑体" panose="02010609060101010101" pitchFamily="2" charset="-122"/>
                <a:sym typeface="+mn-ea"/>
              </a:rPr>
              <a:t>、采用复合管的互补功率放大电路</a:t>
            </a:r>
            <a:endParaRPr kumimoji="1" lang="zh-CN" altLang="en-US" sz="2400" b="0" u="sng" dirty="0" smtClean="0">
              <a:solidFill>
                <a:srgbClr val="0000FF"/>
              </a:solidFill>
              <a:latin typeface="黑体" panose="02010609060101010101" pitchFamily="2" charset="-122"/>
              <a:ea typeface="黑体" panose="02010609060101010101" pitchFamily="2" charset="-122"/>
            </a:endParaRPr>
          </a:p>
          <a:p>
            <a:pPr algn="l">
              <a:lnSpc>
                <a:spcPct val="150000"/>
              </a:lnSpc>
              <a:buClrTx/>
              <a:buSzTx/>
              <a:buFontTx/>
              <a:buNone/>
            </a:pPr>
            <a:r>
              <a:rPr kumimoji="1" lang="en-US" altLang="zh-CN" sz="2400" u="sng" dirty="0" smtClean="0">
                <a:solidFill>
                  <a:srgbClr val="0000FF"/>
                </a:solidFill>
                <a:latin typeface="黑体" panose="02010609060101010101" pitchFamily="2" charset="-122"/>
                <a:ea typeface="黑体" panose="02010609060101010101" pitchFamily="2" charset="-122"/>
                <a:sym typeface="+mn-ea"/>
              </a:rPr>
              <a:t>3</a:t>
            </a:r>
            <a:r>
              <a:rPr kumimoji="1" lang="zh-CN" altLang="en-US" sz="2400" u="sng" dirty="0" smtClean="0">
                <a:solidFill>
                  <a:srgbClr val="0000FF"/>
                </a:solidFill>
                <a:latin typeface="黑体" panose="02010609060101010101" pitchFamily="2" charset="-122"/>
                <a:ea typeface="黑体" panose="02010609060101010101" pitchFamily="2" charset="-122"/>
                <a:sym typeface="+mn-ea"/>
              </a:rPr>
              <a:t>、集成功率放大器</a:t>
            </a:r>
            <a:endParaRPr kumimoji="1" lang="zh-CN" altLang="en-US" sz="2400" b="0" u="sng" dirty="0" smtClean="0">
              <a:solidFill>
                <a:srgbClr val="0000FF"/>
              </a:solidFill>
              <a:latin typeface="黑体" panose="02010609060101010101" pitchFamily="2" charset="-122"/>
              <a:ea typeface="黑体" panose="02010609060101010101" pitchFamily="2" charset="-122"/>
            </a:endParaRPr>
          </a:p>
          <a:p>
            <a:pPr algn="l">
              <a:lnSpc>
                <a:spcPct val="150000"/>
              </a:lnSpc>
              <a:buClrTx/>
              <a:buSzTx/>
              <a:buFontTx/>
              <a:buNone/>
            </a:pPr>
            <a:r>
              <a:rPr kumimoji="1" lang="en-US" altLang="zh-CN" sz="2400" u="sng" dirty="0" smtClean="0">
                <a:solidFill>
                  <a:srgbClr val="0000FF"/>
                </a:solidFill>
                <a:latin typeface="黑体" panose="02010609060101010101" pitchFamily="2" charset="-122"/>
                <a:ea typeface="黑体" panose="02010609060101010101" pitchFamily="2" charset="-122"/>
                <a:sym typeface="+mn-ea"/>
              </a:rPr>
              <a:t>4</a:t>
            </a:r>
            <a:r>
              <a:rPr kumimoji="1" lang="zh-CN" altLang="en-US" sz="2400" u="sng" dirty="0" smtClean="0">
                <a:solidFill>
                  <a:srgbClr val="0000FF"/>
                </a:solidFill>
                <a:latin typeface="黑体" panose="02010609060101010101" pitchFamily="2" charset="-122"/>
                <a:ea typeface="黑体" panose="02010609060101010101" pitchFamily="2" charset="-122"/>
                <a:sym typeface="+mn-ea"/>
              </a:rPr>
              <a:t>、BTL互补功率放大电路</a:t>
            </a:r>
            <a:endParaRPr kumimoji="1" lang="zh-CN" altLang="en-US" sz="2400" b="0" u="sng" dirty="0" smtClean="0">
              <a:solidFill>
                <a:srgbClr val="0000FF"/>
              </a:solidFill>
              <a:latin typeface="黑体" panose="02010609060101010101" pitchFamily="2" charset="-122"/>
              <a:ea typeface="黑体" panose="02010609060101010101" pitchFamily="2" charset="-122"/>
            </a:endParaRPr>
          </a:p>
          <a:p>
            <a:pPr algn="l">
              <a:lnSpc>
                <a:spcPct val="150000"/>
              </a:lnSpc>
              <a:buClrTx/>
              <a:buSzTx/>
              <a:buFontTx/>
              <a:buNone/>
            </a:pPr>
            <a:r>
              <a:rPr kumimoji="1" lang="en-US" altLang="zh-CN" sz="2400" u="sng" dirty="0" smtClean="0">
                <a:solidFill>
                  <a:srgbClr val="0000FF"/>
                </a:solidFill>
                <a:latin typeface="黑体" panose="02010609060101010101" pitchFamily="2" charset="-122"/>
                <a:ea typeface="黑体" panose="02010609060101010101" pitchFamily="2" charset="-122"/>
                <a:sym typeface="+mn-ea"/>
              </a:rPr>
              <a:t>5</a:t>
            </a:r>
            <a:r>
              <a:rPr kumimoji="1" lang="zh-CN" altLang="en-US" sz="2400" u="sng" dirty="0" smtClean="0">
                <a:solidFill>
                  <a:srgbClr val="0000FF"/>
                </a:solidFill>
                <a:latin typeface="黑体" panose="02010609060101010101" pitchFamily="2" charset="-122"/>
                <a:ea typeface="黑体" panose="02010609060101010101" pitchFamily="2" charset="-122"/>
                <a:sym typeface="+mn-ea"/>
              </a:rPr>
              <a:t>、双通道功率放大电路</a:t>
            </a:r>
            <a:endParaRPr kumimoji="1" lang="zh-CN" altLang="en-US" sz="2400" u="sng" dirty="0" smtClean="0">
              <a:solidFill>
                <a:srgbClr val="0000FF"/>
              </a:solidFill>
              <a:latin typeface="黑体" panose="02010609060101010101" pitchFamily="2" charset="-122"/>
              <a:ea typeface="黑体" panose="02010609060101010101" pitchFamily="2" charset="-122"/>
              <a:cs typeface="Times New Roman" panose="02020603050405020304" pitchFamily="18" charset="0"/>
              <a:sym typeface="+mn-e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标题 5127"/>
          <p:cNvSpPr>
            <a:spLocks noGrp="1"/>
          </p:cNvSpPr>
          <p:nvPr>
            <p:ph type="title"/>
          </p:nvPr>
        </p:nvSpPr>
        <p:spPr>
          <a:xfrm>
            <a:off x="466725" y="663575"/>
            <a:ext cx="7600950" cy="685800"/>
          </a:xfrm>
        </p:spPr>
        <p:txBody>
          <a:bodyPr lIns="92075" tIns="46038" rIns="92075" bIns="46038" anchor="ctr" anchorCtr="0"/>
          <a:p>
            <a:pPr algn="l">
              <a:lnSpc>
                <a:spcPct val="130000"/>
              </a:lnSpc>
              <a:buClrTx/>
              <a:buSzTx/>
              <a:buFontTx/>
            </a:pPr>
            <a:r>
              <a:rPr kumimoji="1" lang="en-US" altLang="zh-CN" sz="2800" u="sng" dirty="0" smtClean="0">
                <a:solidFill>
                  <a:srgbClr val="0000FF"/>
                </a:solidFill>
                <a:latin typeface="黑体" panose="02010609060101010101" pitchFamily="2" charset="-122"/>
                <a:ea typeface="黑体" panose="02010609060101010101" pitchFamily="2" charset="-122"/>
                <a:cs typeface="+mn-cs"/>
              </a:rPr>
              <a:t>1</a:t>
            </a:r>
            <a:r>
              <a:rPr kumimoji="1" lang="zh-CN" altLang="en-US" sz="2800" u="sng" dirty="0" smtClean="0">
                <a:solidFill>
                  <a:srgbClr val="0000FF"/>
                </a:solidFill>
                <a:latin typeface="黑体" panose="02010609060101010101" pitchFamily="2" charset="-122"/>
                <a:ea typeface="黑体" panose="02010609060101010101" pitchFamily="2" charset="-122"/>
                <a:cs typeface="+mn-cs"/>
              </a:rPr>
              <a:t>、单电源互补功率放大电路</a:t>
            </a:r>
            <a:endParaRPr kumimoji="1" lang="zh-CN" altLang="en-US" sz="2800" u="sng" dirty="0" smtClean="0">
              <a:solidFill>
                <a:srgbClr val="0000FF"/>
              </a:solidFill>
              <a:latin typeface="黑体" panose="02010609060101010101" pitchFamily="2" charset="-122"/>
              <a:ea typeface="黑体" panose="02010609060101010101" pitchFamily="2" charset="-122"/>
              <a:cs typeface="+mn-cs"/>
            </a:endParaRPr>
          </a:p>
        </p:txBody>
      </p:sp>
      <p:sp>
        <p:nvSpPr>
          <p:cNvPr id="73730" name="文本占位符 5128"/>
          <p:cNvSpPr>
            <a:spLocks noGrp="1"/>
          </p:cNvSpPr>
          <p:nvPr>
            <p:ph idx="1"/>
          </p:nvPr>
        </p:nvSpPr>
        <p:spPr>
          <a:xfrm>
            <a:off x="825500" y="2026285"/>
            <a:ext cx="4171950" cy="4419600"/>
          </a:xfrm>
        </p:spPr>
        <p:txBody>
          <a:bodyPr lIns="92075" tIns="46038" rIns="92075" bIns="46038" anchor="t" anchorCtr="0"/>
          <a:p>
            <a:pPr algn="just">
              <a:lnSpc>
                <a:spcPct val="115000"/>
              </a:lnSpc>
              <a:buNone/>
            </a:pPr>
            <a:r>
              <a:rPr lang="zh-CN" altLang="en-US" sz="2400" b="1" dirty="0">
                <a:latin typeface="Times New Roman" panose="02020603050405020304" pitchFamily="18" charset="-52"/>
              </a:rPr>
              <a:t> 当电路对称时，输出端的</a:t>
            </a:r>
            <a:endParaRPr lang="zh-CN" altLang="en-US" sz="2400" b="1" dirty="0">
              <a:latin typeface="Times New Roman" panose="02020603050405020304" pitchFamily="18" charset="-52"/>
            </a:endParaRPr>
          </a:p>
          <a:p>
            <a:pPr algn="just">
              <a:lnSpc>
                <a:spcPct val="115000"/>
              </a:lnSpc>
              <a:buNone/>
            </a:pPr>
            <a:r>
              <a:rPr lang="zh-CN" altLang="en-US" sz="2400" b="1" dirty="0">
                <a:latin typeface="Times New Roman" panose="02020603050405020304" pitchFamily="18" charset="-52"/>
              </a:rPr>
              <a:t>静态电位等于</a:t>
            </a:r>
            <a:r>
              <a:rPr lang="en-US" altLang="zh-CN" sz="2400" b="1" i="1">
                <a:latin typeface="Times New Roman" panose="02020603050405020304" pitchFamily="18" charset="-52"/>
              </a:rPr>
              <a:t>V</a:t>
            </a:r>
            <a:r>
              <a:rPr lang="en-US" altLang="zh-CN" sz="2400" b="1" baseline="-25000">
                <a:latin typeface="Times New Roman" panose="02020603050405020304" pitchFamily="18" charset="-52"/>
              </a:rPr>
              <a:t>CC</a:t>
            </a:r>
            <a:r>
              <a:rPr lang="en-US" altLang="zh-CN" sz="2400" b="1" i="1">
                <a:latin typeface="Times New Roman" panose="02020603050405020304" pitchFamily="18" charset="-52"/>
              </a:rPr>
              <a:t> /   </a:t>
            </a:r>
            <a:r>
              <a:rPr lang="en-US" altLang="zh-CN" sz="2400" b="1">
                <a:latin typeface="Times New Roman" panose="02020603050405020304" pitchFamily="18" charset="-52"/>
              </a:rPr>
              <a:t>2</a:t>
            </a:r>
            <a:r>
              <a:rPr lang="zh-CN" altLang="en-US" sz="2400" b="1">
                <a:latin typeface="Times New Roman" panose="02020603050405020304" pitchFamily="18" charset="-52"/>
              </a:rPr>
              <a:t>。</a:t>
            </a:r>
            <a:endParaRPr lang="zh-CN" altLang="en-US" sz="2400" b="1">
              <a:latin typeface="Times New Roman" panose="02020603050405020304" pitchFamily="18" charset="-52"/>
            </a:endParaRPr>
          </a:p>
          <a:p>
            <a:pPr algn="just">
              <a:lnSpc>
                <a:spcPct val="115000"/>
              </a:lnSpc>
              <a:buNone/>
            </a:pPr>
            <a:r>
              <a:rPr lang="zh-CN" altLang="en-US" sz="2400" b="1" dirty="0">
                <a:latin typeface="Times New Roman" panose="02020603050405020304" pitchFamily="18" charset="-52"/>
              </a:rPr>
              <a:t>为了使负载上仅获得交流</a:t>
            </a:r>
            <a:endParaRPr lang="zh-CN" altLang="en-US" sz="2400" b="1" dirty="0">
              <a:latin typeface="Times New Roman" panose="02020603050405020304" pitchFamily="18" charset="-52"/>
            </a:endParaRPr>
          </a:p>
          <a:p>
            <a:pPr algn="just">
              <a:lnSpc>
                <a:spcPct val="115000"/>
              </a:lnSpc>
              <a:buNone/>
            </a:pPr>
            <a:r>
              <a:rPr lang="zh-CN" altLang="en-US" sz="2400" b="1" dirty="0">
                <a:latin typeface="Times New Roman" panose="02020603050405020304" pitchFamily="18" charset="-52"/>
              </a:rPr>
              <a:t>信号，用一个电容器串联</a:t>
            </a:r>
            <a:endParaRPr lang="zh-CN" altLang="en-US" sz="2400" b="1" dirty="0">
              <a:latin typeface="Times New Roman" panose="02020603050405020304" pitchFamily="18" charset="-52"/>
            </a:endParaRPr>
          </a:p>
          <a:p>
            <a:pPr algn="just">
              <a:lnSpc>
                <a:spcPct val="115000"/>
              </a:lnSpc>
              <a:buNone/>
            </a:pPr>
            <a:r>
              <a:rPr lang="zh-CN" altLang="en-US" sz="2400" b="1" dirty="0">
                <a:latin typeface="Times New Roman" panose="02020603050405020304" pitchFamily="18" charset="-52"/>
              </a:rPr>
              <a:t>在负载与输出端之间。这</a:t>
            </a:r>
            <a:endParaRPr lang="zh-CN" altLang="en-US" sz="2400" b="1" dirty="0">
              <a:latin typeface="Times New Roman" panose="02020603050405020304" pitchFamily="18" charset="-52"/>
            </a:endParaRPr>
          </a:p>
          <a:p>
            <a:pPr algn="just">
              <a:lnSpc>
                <a:spcPct val="115000"/>
              </a:lnSpc>
              <a:buNone/>
            </a:pPr>
            <a:r>
              <a:rPr lang="zh-CN" altLang="en-US" sz="2400" b="1" dirty="0">
                <a:latin typeface="Times New Roman" panose="02020603050405020304" pitchFamily="18" charset="-52"/>
              </a:rPr>
              <a:t>种功率放大电路也称为</a:t>
            </a:r>
            <a:endParaRPr lang="zh-CN" altLang="en-US" sz="2400" b="1" dirty="0">
              <a:latin typeface="Times New Roman" panose="02020603050405020304" pitchFamily="18" charset="-52"/>
            </a:endParaRPr>
          </a:p>
          <a:p>
            <a:pPr algn="just">
              <a:lnSpc>
                <a:spcPct val="115000"/>
              </a:lnSpc>
              <a:buNone/>
            </a:pPr>
            <a:r>
              <a:rPr lang="en-US" altLang="zh-CN" sz="2400" b="1">
                <a:latin typeface="Times New Roman" panose="02020603050405020304" pitchFamily="18" charset="-52"/>
              </a:rPr>
              <a:t>OTL</a:t>
            </a:r>
            <a:r>
              <a:rPr lang="zh-CN" altLang="en-US" sz="2400" b="1" dirty="0">
                <a:latin typeface="Times New Roman" panose="02020603050405020304" pitchFamily="18" charset="-52"/>
              </a:rPr>
              <a:t>互补功率放大电路。</a:t>
            </a:r>
            <a:endParaRPr lang="zh-CN" altLang="en-US" sz="2400" b="1" dirty="0">
              <a:latin typeface="Times New Roman" panose="02020603050405020304" pitchFamily="18" charset="-52"/>
            </a:endParaRPr>
          </a:p>
          <a:p>
            <a:pPr algn="just">
              <a:lnSpc>
                <a:spcPct val="115000"/>
              </a:lnSpc>
              <a:buNone/>
            </a:pPr>
            <a:r>
              <a:rPr lang="zh-CN" altLang="en-US" sz="2400" b="1" dirty="0">
                <a:latin typeface="Times New Roman" panose="02020603050405020304" pitchFamily="18" charset="-52"/>
              </a:rPr>
              <a:t>        </a:t>
            </a:r>
            <a:endParaRPr lang="zh-CN" altLang="en-US" sz="2400" b="1" dirty="0">
              <a:latin typeface="Times New Roman" panose="02020603050405020304" pitchFamily="18" charset="-52"/>
            </a:endParaRPr>
          </a:p>
        </p:txBody>
      </p:sp>
      <p:sp>
        <p:nvSpPr>
          <p:cNvPr id="73734" name="文本框 5139"/>
          <p:cNvSpPr txBox="1"/>
          <p:nvPr/>
        </p:nvSpPr>
        <p:spPr>
          <a:xfrm>
            <a:off x="1187450" y="1492885"/>
            <a:ext cx="6781800" cy="460375"/>
          </a:xfrm>
          <a:prstGeom prst="rect">
            <a:avLst/>
          </a:prstGeom>
          <a:noFill/>
          <a:ln w="12700">
            <a:noFill/>
          </a:ln>
        </p:spPr>
        <p:txBody>
          <a:bodyPr anchor="t" anchorCtr="0">
            <a:spAutoFit/>
          </a:bodyPr>
          <a:p>
            <a:pPr>
              <a:spcBef>
                <a:spcPct val="50000"/>
              </a:spcBef>
            </a:pPr>
            <a:r>
              <a:rPr lang="en-US" altLang="zh-CN" sz="2400" b="1" dirty="0">
                <a:latin typeface="Times New Roman" panose="02020603050405020304" pitchFamily="18" charset="-52"/>
                <a:ea typeface="宋体" panose="02010600030101010101" pitchFamily="2" charset="-122"/>
              </a:rPr>
              <a:t> </a:t>
            </a:r>
            <a:r>
              <a:rPr lang="zh-CN" altLang="en-US" sz="2400" b="1" dirty="0">
                <a:latin typeface="Times New Roman" panose="02020603050405020304" pitchFamily="18" charset="-52"/>
                <a:ea typeface="宋体" panose="02010600030101010101" pitchFamily="2" charset="-122"/>
              </a:rPr>
              <a:t>单电源互补功率放大电路如图所示。</a:t>
            </a:r>
            <a:endParaRPr lang="zh-CN" altLang="en-US" sz="2400" b="1">
              <a:latin typeface="Times New Roman" panose="02020603050405020304" pitchFamily="18" charset="-52"/>
              <a:ea typeface="宋体" panose="02010600030101010101" pitchFamily="2" charset="-122"/>
            </a:endParaRPr>
          </a:p>
        </p:txBody>
      </p:sp>
      <p:grpSp>
        <p:nvGrpSpPr>
          <p:cNvPr id="2" name="组合 1"/>
          <p:cNvGrpSpPr/>
          <p:nvPr/>
        </p:nvGrpSpPr>
        <p:grpSpPr>
          <a:xfrm>
            <a:off x="4921250" y="2254885"/>
            <a:ext cx="3505200" cy="3762375"/>
            <a:chOff x="7750" y="3551"/>
            <a:chExt cx="5520" cy="5925"/>
          </a:xfrm>
        </p:grpSpPr>
        <p:grpSp>
          <p:nvGrpSpPr>
            <p:cNvPr id="3" name="组合 5138"/>
            <p:cNvGrpSpPr/>
            <p:nvPr/>
          </p:nvGrpSpPr>
          <p:grpSpPr>
            <a:xfrm>
              <a:off x="7750" y="3551"/>
              <a:ext cx="5520" cy="5925"/>
              <a:chOff x="3552" y="1248"/>
              <a:chExt cx="2208" cy="2370"/>
            </a:xfrm>
          </p:grpSpPr>
          <p:graphicFrame>
            <p:nvGraphicFramePr>
              <p:cNvPr id="4" name="对象 5134"/>
              <p:cNvGraphicFramePr/>
              <p:nvPr>
                <p:custDataLst>
                  <p:tags r:id="rId1"/>
                </p:custDataLst>
              </p:nvPr>
            </p:nvGraphicFramePr>
            <p:xfrm>
              <a:off x="3552" y="1248"/>
              <a:ext cx="2208" cy="2112"/>
            </p:xfrm>
            <a:graphic>
              <a:graphicData uri="http://schemas.openxmlformats.org/presentationml/2006/ole">
                <mc:AlternateContent xmlns:mc="http://schemas.openxmlformats.org/markup-compatibility/2006">
                  <mc:Choice xmlns:v="urn:schemas-microsoft-com:vml" Requires="v">
                    <p:oleObj spid="_x0000_s5" name="" r:id="rId2" imgW="2172970" imgH="1966595" progId="Paint.Picture">
                      <p:embed/>
                    </p:oleObj>
                  </mc:Choice>
                  <mc:Fallback>
                    <p:oleObj name="" r:id="rId2" imgW="2172970" imgH="1966595" progId="Paint.Picture">
                      <p:embed/>
                      <p:pic>
                        <p:nvPicPr>
                          <p:cNvPr id="0" name="图片 3093"/>
                          <p:cNvPicPr/>
                          <p:nvPr/>
                        </p:nvPicPr>
                        <p:blipFill>
                          <a:blip r:embed="rId3"/>
                          <a:stretch>
                            <a:fillRect/>
                          </a:stretch>
                        </p:blipFill>
                        <p:spPr>
                          <a:xfrm>
                            <a:off x="3552" y="1248"/>
                            <a:ext cx="2208" cy="2112"/>
                          </a:xfrm>
                          <a:prstGeom prst="rect">
                            <a:avLst/>
                          </a:prstGeom>
                          <a:noFill/>
                          <a:ln w="38100">
                            <a:noFill/>
                            <a:miter/>
                          </a:ln>
                        </p:spPr>
                      </p:pic>
                    </p:oleObj>
                  </mc:Fallback>
                </mc:AlternateContent>
              </a:graphicData>
            </a:graphic>
          </p:graphicFrame>
          <p:sp>
            <p:nvSpPr>
              <p:cNvPr id="6" name="文本框 5137"/>
              <p:cNvSpPr txBox="1"/>
              <p:nvPr>
                <p:custDataLst>
                  <p:tags r:id="rId4"/>
                </p:custDataLst>
              </p:nvPr>
            </p:nvSpPr>
            <p:spPr>
              <a:xfrm>
                <a:off x="3696" y="3456"/>
                <a:ext cx="2064" cy="162"/>
              </a:xfrm>
              <a:prstGeom prst="rect">
                <a:avLst/>
              </a:prstGeom>
              <a:noFill/>
              <a:ln w="12700">
                <a:noFill/>
              </a:ln>
            </p:spPr>
            <p:txBody>
              <a:bodyPr wrap="square" anchor="t" anchorCtr="0">
                <a:spAutoFit/>
              </a:bodyPr>
              <a:p>
                <a:pPr>
                  <a:lnSpc>
                    <a:spcPct val="60000"/>
                  </a:lnSpc>
                  <a:spcBef>
                    <a:spcPct val="50000"/>
                  </a:spcBef>
                </a:pPr>
                <a:r>
                  <a:rPr lang="zh-CN" altLang="en-US" b="1" dirty="0">
                    <a:solidFill>
                      <a:srgbClr val="FF0000"/>
                    </a:solidFill>
                    <a:latin typeface="Times New Roman" panose="02020603050405020304" pitchFamily="18" charset="-52"/>
                    <a:ea typeface="楷体" panose="02010609060101010101" pitchFamily="49" charset="-122"/>
                  </a:rPr>
                  <a:t>单电源</a:t>
                </a:r>
                <a:r>
                  <a:rPr lang="en-US" altLang="zh-CN" b="1">
                    <a:solidFill>
                      <a:srgbClr val="FF0000"/>
                    </a:solidFill>
                    <a:latin typeface="Times New Roman" panose="02020603050405020304" pitchFamily="18" charset="-52"/>
                    <a:ea typeface="楷体" panose="02010609060101010101" pitchFamily="49" charset="-122"/>
                  </a:rPr>
                  <a:t>OTL</a:t>
                </a:r>
                <a:r>
                  <a:rPr lang="zh-CN" altLang="en-US" b="1" dirty="0">
                    <a:solidFill>
                      <a:srgbClr val="FF0000"/>
                    </a:solidFill>
                    <a:latin typeface="Times New Roman" panose="02020603050405020304" pitchFamily="18" charset="-52"/>
                    <a:ea typeface="楷体" panose="02010609060101010101" pitchFamily="49" charset="-122"/>
                  </a:rPr>
                  <a:t>互补功率放大电路</a:t>
                </a:r>
                <a:endParaRPr lang="zh-CN" altLang="en-US" b="1">
                  <a:solidFill>
                    <a:srgbClr val="FF0000"/>
                  </a:solidFill>
                  <a:latin typeface="Times New Roman" panose="02020603050405020304" pitchFamily="18" charset="-52"/>
                  <a:ea typeface="楷体" panose="02010609060101010101" pitchFamily="49" charset="-122"/>
                </a:endParaRPr>
              </a:p>
            </p:txBody>
          </p:sp>
        </p:grpSp>
        <p:pic>
          <p:nvPicPr>
            <p:cNvPr id="7" name="图片 6"/>
            <p:cNvPicPr>
              <a:picLocks noChangeAspect="1"/>
            </p:cNvPicPr>
            <p:nvPr>
              <p:custDataLst>
                <p:tags r:id="rId5"/>
              </p:custDataLst>
            </p:nvPr>
          </p:nvPicPr>
          <p:blipFill>
            <a:blip r:embed="rId6"/>
            <a:stretch>
              <a:fillRect/>
            </a:stretch>
          </p:blipFill>
          <p:spPr>
            <a:xfrm>
              <a:off x="12530" y="6987"/>
              <a:ext cx="527" cy="478"/>
            </a:xfrm>
            <a:prstGeom prst="rect">
              <a:avLst/>
            </a:prstGeom>
          </p:spPr>
        </p:pic>
        <p:pic>
          <p:nvPicPr>
            <p:cNvPr id="15" name="图片 14"/>
            <p:cNvPicPr>
              <a:picLocks noChangeAspect="1"/>
            </p:cNvPicPr>
            <p:nvPr>
              <p:custDataLst>
                <p:tags r:id="rId7"/>
              </p:custDataLst>
            </p:nvPr>
          </p:nvPicPr>
          <p:blipFill>
            <a:blip r:embed="rId8"/>
            <a:stretch>
              <a:fillRect/>
            </a:stretch>
          </p:blipFill>
          <p:spPr>
            <a:xfrm>
              <a:off x="7767" y="6534"/>
              <a:ext cx="590" cy="620"/>
            </a:xfrm>
            <a:prstGeom prst="rect">
              <a:avLst/>
            </a:prstGeom>
          </p:spPr>
        </p:pic>
      </p:grpSp>
    </p:spTree>
  </p:cSld>
  <p:clrMapOvr>
    <a:masterClrMapping/>
  </p:clrMapOvr>
  <p:transition>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文本占位符 5128"/>
          <p:cNvSpPr>
            <a:spLocks noGrp="1"/>
          </p:cNvSpPr>
          <p:nvPr>
            <p:ph idx="1"/>
          </p:nvPr>
        </p:nvSpPr>
        <p:spPr>
          <a:xfrm>
            <a:off x="341630" y="1358265"/>
            <a:ext cx="8029575" cy="1371600"/>
          </a:xfrm>
        </p:spPr>
        <p:txBody>
          <a:bodyPr lIns="92075" tIns="46038" rIns="92075" bIns="46038" anchor="t" anchorCtr="0"/>
          <a:p>
            <a:pPr algn="just">
              <a:lnSpc>
                <a:spcPct val="150000"/>
              </a:lnSpc>
              <a:buNone/>
            </a:pPr>
            <a:r>
              <a:rPr lang="zh-CN" altLang="en-US" sz="2400" b="1" dirty="0">
                <a:latin typeface="Times New Roman" panose="02020603050405020304" pitchFamily="18" charset="-52"/>
              </a:rPr>
              <a:t>        </a:t>
            </a:r>
            <a:r>
              <a:rPr lang="en-US" altLang="zh-CN" sz="2400" b="1" dirty="0">
                <a:latin typeface="Times New Roman" panose="02020603050405020304" pitchFamily="18" charset="-52"/>
              </a:rPr>
              <a:t>     </a:t>
            </a:r>
            <a:r>
              <a:rPr lang="zh-CN" altLang="en-US" sz="2400" b="1" dirty="0">
                <a:latin typeface="Times New Roman" panose="02020603050405020304" pitchFamily="18" charset="-52"/>
              </a:rPr>
              <a:t> 当输出功率较大时，输出级的推动级，即末前级也应该是一个功率放大级。此时往往采用复合管，复合管有四种形式，见图所示。                        </a:t>
            </a:r>
            <a:endParaRPr lang="zh-CN" altLang="en-US" sz="2400" b="1"/>
          </a:p>
        </p:txBody>
      </p:sp>
      <p:sp>
        <p:nvSpPr>
          <p:cNvPr id="74755" name="文本框 5134"/>
          <p:cNvSpPr txBox="1"/>
          <p:nvPr/>
        </p:nvSpPr>
        <p:spPr>
          <a:xfrm>
            <a:off x="614680" y="3034030"/>
            <a:ext cx="3336290" cy="2861310"/>
          </a:xfrm>
          <a:prstGeom prst="rect">
            <a:avLst/>
          </a:prstGeom>
          <a:noFill/>
          <a:ln w="12700">
            <a:noFill/>
          </a:ln>
        </p:spPr>
        <p:txBody>
          <a:bodyPr wrap="square" anchor="t" anchorCtr="0">
            <a:spAutoFit/>
          </a:bodyPr>
          <a:p>
            <a:pPr eaLnBrk="0" hangingPunct="0">
              <a:lnSpc>
                <a:spcPct val="150000"/>
              </a:lnSpc>
            </a:pPr>
            <a:r>
              <a:rPr lang="zh-CN" altLang="en-US" sz="2400" b="1" dirty="0">
                <a:latin typeface="Times New Roman" panose="02020603050405020304" pitchFamily="18" charset="-52"/>
                <a:ea typeface="宋体" panose="02010600030101010101" pitchFamily="2" charset="-122"/>
              </a:rPr>
              <a:t>        复合管的极性由前面的一个三极管决定。由</a:t>
            </a:r>
            <a:r>
              <a:rPr lang="en-US" altLang="zh-CN" sz="2400" b="1">
                <a:latin typeface="Times New Roman" panose="02020603050405020304" pitchFamily="18" charset="-52"/>
                <a:ea typeface="宋体" panose="02010600030101010101" pitchFamily="2" charset="-122"/>
              </a:rPr>
              <a:t>NPN-NPN</a:t>
            </a:r>
            <a:r>
              <a:rPr lang="zh-CN" altLang="en-US" sz="2400" b="1">
                <a:latin typeface="Times New Roman" panose="02020603050405020304" pitchFamily="18" charset="-52"/>
                <a:ea typeface="宋体" panose="02010600030101010101" pitchFamily="2" charset="-122"/>
              </a:rPr>
              <a:t>或</a:t>
            </a:r>
            <a:r>
              <a:rPr lang="en-US" altLang="zh-CN" sz="2400" b="1" err="1">
                <a:latin typeface="Times New Roman" panose="02020603050405020304" pitchFamily="18" charset="-52"/>
                <a:ea typeface="宋体" panose="02010600030101010101" pitchFamily="2" charset="-122"/>
              </a:rPr>
              <a:t>PNP</a:t>
            </a:r>
            <a:r>
              <a:rPr lang="en-US" altLang="zh-CN" sz="2400" b="1">
                <a:latin typeface="Times New Roman" panose="02020603050405020304" pitchFamily="18" charset="-52"/>
                <a:ea typeface="宋体" panose="02010600030101010101" pitchFamily="2" charset="-122"/>
              </a:rPr>
              <a:t>-</a:t>
            </a:r>
            <a:r>
              <a:rPr lang="en-US" altLang="zh-CN" sz="2400" b="1" err="1">
                <a:latin typeface="Times New Roman" panose="02020603050405020304" pitchFamily="18" charset="-52"/>
                <a:ea typeface="宋体" panose="02010600030101010101" pitchFamily="2" charset="-122"/>
              </a:rPr>
              <a:t>PNP</a:t>
            </a:r>
            <a:r>
              <a:rPr lang="zh-CN" altLang="en-US" sz="2400" b="1" dirty="0">
                <a:latin typeface="Times New Roman" panose="02020603050405020304" pitchFamily="18" charset="-52"/>
                <a:ea typeface="宋体" panose="02010600030101010101" pitchFamily="2" charset="-122"/>
              </a:rPr>
              <a:t>复合而成的一般称为</a:t>
            </a:r>
            <a:r>
              <a:rPr lang="zh-CN" altLang="en-US" sz="2400" b="1" dirty="0">
                <a:solidFill>
                  <a:srgbClr val="FF3300"/>
                </a:solidFill>
                <a:latin typeface="Times New Roman" panose="02020603050405020304" pitchFamily="18" charset="-52"/>
                <a:ea typeface="宋体" panose="02010600030101010101" pitchFamily="2" charset="-122"/>
              </a:rPr>
              <a:t>达林顿管</a:t>
            </a:r>
            <a:r>
              <a:rPr lang="zh-CN" altLang="en-US" sz="2400" b="1" dirty="0">
                <a:latin typeface="Times New Roman" panose="02020603050405020304" pitchFamily="18" charset="-52"/>
                <a:ea typeface="宋体" panose="02010600030101010101" pitchFamily="2" charset="-122"/>
              </a:rPr>
              <a:t>。</a:t>
            </a:r>
            <a:endParaRPr lang="zh-CN" altLang="en-US" sz="2400" b="1">
              <a:latin typeface="Times New Roman" panose="02020603050405020304" pitchFamily="18" charset="-52"/>
              <a:ea typeface="宋体" panose="02010600030101010101" pitchFamily="2" charset="-122"/>
            </a:endParaRPr>
          </a:p>
        </p:txBody>
      </p:sp>
      <p:grpSp>
        <p:nvGrpSpPr>
          <p:cNvPr id="74756" name="组合 5138"/>
          <p:cNvGrpSpPr/>
          <p:nvPr/>
        </p:nvGrpSpPr>
        <p:grpSpPr>
          <a:xfrm>
            <a:off x="4343400" y="3048000"/>
            <a:ext cx="4557713" cy="2882900"/>
            <a:chOff x="2736" y="1920"/>
            <a:chExt cx="2871" cy="1816"/>
          </a:xfrm>
        </p:grpSpPr>
        <p:graphicFrame>
          <p:nvGraphicFramePr>
            <p:cNvPr id="74757" name="对象 5133"/>
            <p:cNvGraphicFramePr/>
            <p:nvPr/>
          </p:nvGraphicFramePr>
          <p:xfrm>
            <a:off x="2736" y="1920"/>
            <a:ext cx="2871" cy="1594"/>
          </p:xfrm>
          <a:graphic>
            <a:graphicData uri="http://schemas.openxmlformats.org/presentationml/2006/ole">
              <mc:AlternateContent xmlns:mc="http://schemas.openxmlformats.org/markup-compatibility/2006">
                <mc:Choice xmlns:v="urn:schemas-microsoft-com:vml" Requires="v">
                  <p:oleObj spid="_x0000_s3095" name="" r:id="rId1" imgW="3510280" imgH="2032000" progId="Paint.Picture">
                    <p:embed/>
                  </p:oleObj>
                </mc:Choice>
                <mc:Fallback>
                  <p:oleObj name="" r:id="rId1" imgW="3510280" imgH="2032000" progId="Paint.Picture">
                    <p:embed/>
                    <p:pic>
                      <p:nvPicPr>
                        <p:cNvPr id="0" name="图片 3094"/>
                        <p:cNvPicPr/>
                        <p:nvPr/>
                      </p:nvPicPr>
                      <p:blipFill>
                        <a:blip r:embed="rId2"/>
                        <a:stretch>
                          <a:fillRect/>
                        </a:stretch>
                      </p:blipFill>
                      <p:spPr>
                        <a:xfrm>
                          <a:off x="2736" y="1920"/>
                          <a:ext cx="2871" cy="1594"/>
                        </a:xfrm>
                        <a:prstGeom prst="rect">
                          <a:avLst/>
                        </a:prstGeom>
                        <a:noFill/>
                        <a:ln w="38100">
                          <a:noFill/>
                          <a:miter/>
                        </a:ln>
                      </p:spPr>
                    </p:pic>
                  </p:oleObj>
                </mc:Fallback>
              </mc:AlternateContent>
            </a:graphicData>
          </a:graphic>
        </p:graphicFrame>
        <p:sp>
          <p:nvSpPr>
            <p:cNvPr id="74758" name="文本框 5135"/>
            <p:cNvSpPr txBox="1"/>
            <p:nvPr/>
          </p:nvSpPr>
          <p:spPr>
            <a:xfrm>
              <a:off x="2880" y="3504"/>
              <a:ext cx="2370" cy="232"/>
            </a:xfrm>
            <a:prstGeom prst="rect">
              <a:avLst/>
            </a:prstGeom>
            <a:noFill/>
            <a:ln w="12700">
              <a:noFill/>
            </a:ln>
          </p:spPr>
          <p:txBody>
            <a:bodyPr anchor="t" anchorCtr="0">
              <a:spAutoFit/>
            </a:bodyPr>
            <a:p>
              <a:pPr algn="ctr">
                <a:spcBef>
                  <a:spcPct val="50000"/>
                </a:spcBef>
              </a:pPr>
              <a:r>
                <a:rPr lang="zh-CN" altLang="en-US" dirty="0">
                  <a:solidFill>
                    <a:srgbClr val="FF3300"/>
                  </a:solidFill>
                  <a:latin typeface="Times New Roman" panose="02020603050405020304" pitchFamily="18" charset="-52"/>
                  <a:ea typeface="宋体" panose="02010600030101010101" pitchFamily="2" charset="-122"/>
                </a:rPr>
                <a:t> 四种类型的复合管      </a:t>
              </a:r>
              <a:endParaRPr lang="zh-CN" altLang="en-US">
                <a:solidFill>
                  <a:srgbClr val="FF3300"/>
                </a:solidFill>
                <a:latin typeface="Times New Roman" panose="02020603050405020304" pitchFamily="18" charset="-52"/>
                <a:ea typeface="宋体" panose="02010600030101010101" pitchFamily="2" charset="-122"/>
              </a:endParaRPr>
            </a:p>
          </p:txBody>
        </p:sp>
      </p:grpSp>
      <p:sp>
        <p:nvSpPr>
          <p:cNvPr id="73729" name="标题 5127"/>
          <p:cNvSpPr>
            <a:spLocks noGrp="1"/>
          </p:cNvSpPr>
          <p:nvPr>
            <p:custDataLst>
              <p:tags r:id="rId3"/>
            </p:custDataLst>
          </p:nvPr>
        </p:nvSpPr>
        <p:spPr>
          <a:xfrm>
            <a:off x="466725" y="663575"/>
            <a:ext cx="6584315" cy="685800"/>
          </a:xfrm>
          <a:prstGeom prst="rect">
            <a:avLst/>
          </a:prstGeom>
          <a:noFill/>
          <a:ln w="9525">
            <a:noFill/>
          </a:ln>
        </p:spPr>
        <p:txBody>
          <a:bodyPr lIns="92075" tIns="46038" rIns="92075" bIns="46038"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a:lstStyle>
          <a:p>
            <a:pPr algn="l">
              <a:lnSpc>
                <a:spcPct val="130000"/>
              </a:lnSpc>
              <a:buClrTx/>
              <a:buSzTx/>
              <a:buFontTx/>
            </a:pPr>
            <a:r>
              <a:rPr kumimoji="1" lang="en-US" sz="2800" u="sng" dirty="0" smtClean="0">
                <a:solidFill>
                  <a:srgbClr val="0000FF"/>
                </a:solidFill>
                <a:latin typeface="黑体" panose="02010609060101010101" pitchFamily="2" charset="-122"/>
                <a:ea typeface="黑体" panose="02010609060101010101" pitchFamily="2" charset="-122"/>
                <a:cs typeface="+mn-cs"/>
              </a:rPr>
              <a:t>2</a:t>
            </a:r>
            <a:r>
              <a:rPr kumimoji="1" lang="zh-CN" altLang="en-US" sz="2800" u="sng" dirty="0" smtClean="0">
                <a:solidFill>
                  <a:srgbClr val="0000FF"/>
                </a:solidFill>
                <a:latin typeface="黑体" panose="02010609060101010101" pitchFamily="2" charset="-122"/>
                <a:ea typeface="黑体" panose="02010609060101010101" pitchFamily="2" charset="-122"/>
                <a:cs typeface="+mn-cs"/>
              </a:rPr>
              <a:t>、</a:t>
            </a:r>
            <a:r>
              <a:rPr kumimoji="1" lang="zh-CN" altLang="en-US" sz="2800" u="sng" dirty="0" smtClean="0">
                <a:solidFill>
                  <a:srgbClr val="0000FF"/>
                </a:solidFill>
                <a:latin typeface="黑体" panose="02010609060101010101" pitchFamily="2" charset="-122"/>
                <a:ea typeface="黑体" panose="02010609060101010101" pitchFamily="2" charset="-122"/>
                <a:cs typeface="+mn-cs"/>
                <a:sym typeface="+mn-ea"/>
              </a:rPr>
              <a:t>采用复合管的互补功率放大电路</a:t>
            </a:r>
            <a:endParaRPr kumimoji="1" lang="zh-CN" altLang="en-US" sz="2800" u="sng" dirty="0" smtClean="0">
              <a:solidFill>
                <a:srgbClr val="0000FF"/>
              </a:solidFill>
              <a:latin typeface="黑体" panose="02010609060101010101" pitchFamily="2" charset="-122"/>
              <a:ea typeface="黑体" panose="02010609060101010101" pitchFamily="2" charset="-122"/>
              <a:cs typeface="+mn-cs"/>
            </a:endParaRPr>
          </a:p>
        </p:txBody>
      </p:sp>
    </p:spTree>
  </p:cSld>
  <p:clrMapOvr>
    <a:masterClrMapping/>
  </p:clrMapOvr>
  <p:transition>
    <p:rand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文本占位符 21506"/>
          <p:cNvSpPr>
            <a:spLocks noGrp="1"/>
          </p:cNvSpPr>
          <p:nvPr>
            <p:ph idx="1"/>
          </p:nvPr>
        </p:nvSpPr>
        <p:spPr>
          <a:xfrm>
            <a:off x="371475" y="1308735"/>
            <a:ext cx="8315325" cy="2390140"/>
          </a:xfrm>
        </p:spPr>
        <p:txBody>
          <a:bodyPr lIns="92075" tIns="46038" rIns="92075" bIns="46038" anchor="t" anchorCtr="0"/>
          <a:p>
            <a:pPr>
              <a:lnSpc>
                <a:spcPct val="120000"/>
              </a:lnSpc>
              <a:buNone/>
            </a:pPr>
            <a:r>
              <a:rPr lang="zh-CN" altLang="en-US" sz="2400" b="1" dirty="0">
                <a:latin typeface="Times New Roman" panose="02020603050405020304" pitchFamily="18" charset="-52"/>
              </a:rPr>
              <a:t>            </a:t>
            </a:r>
            <a:r>
              <a:rPr lang="zh-CN" altLang="en-US" sz="2400" b="1" dirty="0">
                <a:solidFill>
                  <a:srgbClr val="FF0066"/>
                </a:solidFill>
                <a:latin typeface="Times New Roman" panose="02020603050405020304" pitchFamily="18" charset="-52"/>
              </a:rPr>
              <a:t>集成功率放大器</a:t>
            </a:r>
            <a:r>
              <a:rPr lang="zh-CN" altLang="en-US" sz="2400" b="1" dirty="0">
                <a:latin typeface="Times New Roman" panose="02020603050405020304" pitchFamily="18" charset="-52"/>
              </a:rPr>
              <a:t>广泛用于音响、电视和小电机的驱动方面。集成功放是在集成运算放大器的电压互补输出级后，加入互补功率输出级而构成的。大多数集成功率放大器实际上也就是一个具有直接耦合特点的运算放大器。它的使用方法原则上与集成运算放大器相同。</a:t>
            </a:r>
            <a:endParaRPr lang="zh-CN" altLang="en-US" sz="2400" b="1" dirty="0">
              <a:latin typeface="Times New Roman" panose="02020603050405020304" pitchFamily="18" charset="-52"/>
            </a:endParaRPr>
          </a:p>
        </p:txBody>
      </p:sp>
      <p:sp>
        <p:nvSpPr>
          <p:cNvPr id="75779" name="椭圆 21508">
            <a:hlinkClick r:id="rId1" action="ppaction://hlinkpres?slideindex=1&amp;slidetitle="/>
          </p:cNvPr>
          <p:cNvSpPr/>
          <p:nvPr/>
        </p:nvSpPr>
        <p:spPr>
          <a:xfrm>
            <a:off x="7391400" y="6172200"/>
            <a:ext cx="609600" cy="685800"/>
          </a:xfrm>
          <a:prstGeom prst="ellipse">
            <a:avLst/>
          </a:prstGeom>
          <a:noFill/>
          <a:ln w="12700">
            <a:noFill/>
          </a:ln>
        </p:spPr>
        <p:txBody>
          <a:bodyPr anchor="t" anchorCtr="0"/>
          <a:p>
            <a:pPr eaLnBrk="0" hangingPunct="0"/>
            <a:endParaRPr lang="zh-CN" altLang="en-US">
              <a:latin typeface="Times New Roman" panose="02020603050405020304" pitchFamily="18" charset="-52"/>
              <a:ea typeface="宋体" panose="02010600030101010101" pitchFamily="2" charset="-122"/>
            </a:endParaRPr>
          </a:p>
        </p:txBody>
      </p:sp>
      <p:sp>
        <p:nvSpPr>
          <p:cNvPr id="73729" name="标题 5127"/>
          <p:cNvSpPr>
            <a:spLocks noGrp="1"/>
          </p:cNvSpPr>
          <p:nvPr>
            <p:custDataLst>
              <p:tags r:id="rId2"/>
            </p:custDataLst>
          </p:nvPr>
        </p:nvSpPr>
        <p:spPr>
          <a:xfrm>
            <a:off x="466725" y="663575"/>
            <a:ext cx="6584315" cy="685800"/>
          </a:xfrm>
          <a:prstGeom prst="rect">
            <a:avLst/>
          </a:prstGeom>
          <a:noFill/>
          <a:ln w="9525">
            <a:noFill/>
          </a:ln>
        </p:spPr>
        <p:txBody>
          <a:bodyPr lIns="92075" tIns="46038" rIns="92075" bIns="46038"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a:lstStyle>
          <a:p>
            <a:pPr algn="l">
              <a:lnSpc>
                <a:spcPct val="130000"/>
              </a:lnSpc>
              <a:buClrTx/>
              <a:buSzTx/>
              <a:buFontTx/>
            </a:pPr>
            <a:r>
              <a:rPr kumimoji="1" lang="en-US" sz="2800" u="sng" dirty="0" smtClean="0">
                <a:solidFill>
                  <a:srgbClr val="0000FF"/>
                </a:solidFill>
                <a:latin typeface="黑体" panose="02010609060101010101" pitchFamily="2" charset="-122"/>
                <a:ea typeface="黑体" panose="02010609060101010101" pitchFamily="2" charset="-122"/>
                <a:cs typeface="+mn-cs"/>
              </a:rPr>
              <a:t>3</a:t>
            </a:r>
            <a:r>
              <a:rPr kumimoji="1" lang="zh-CN" altLang="en-US" sz="2800" u="sng" dirty="0" smtClean="0">
                <a:solidFill>
                  <a:srgbClr val="0000FF"/>
                </a:solidFill>
                <a:latin typeface="黑体" panose="02010609060101010101" pitchFamily="2" charset="-122"/>
                <a:ea typeface="黑体" panose="02010609060101010101" pitchFamily="2" charset="-122"/>
                <a:cs typeface="+mn-cs"/>
              </a:rPr>
              <a:t>、</a:t>
            </a:r>
            <a:r>
              <a:rPr kumimoji="1" lang="zh-CN" altLang="en-US" sz="2800" u="sng" dirty="0" smtClean="0">
                <a:solidFill>
                  <a:srgbClr val="0000FF"/>
                </a:solidFill>
                <a:latin typeface="黑体" panose="02010609060101010101" pitchFamily="2" charset="-122"/>
                <a:ea typeface="黑体" panose="02010609060101010101" pitchFamily="2" charset="-122"/>
                <a:cs typeface="+mn-cs"/>
                <a:sym typeface="+mn-ea"/>
              </a:rPr>
              <a:t>集成功率放大器</a:t>
            </a:r>
            <a:endParaRPr kumimoji="1" lang="zh-CN" altLang="en-US" sz="2800" u="sng" dirty="0" smtClean="0">
              <a:solidFill>
                <a:srgbClr val="0000FF"/>
              </a:solidFill>
              <a:latin typeface="黑体" panose="02010609060101010101" pitchFamily="2" charset="-122"/>
              <a:ea typeface="黑体" panose="02010609060101010101" pitchFamily="2" charset="-122"/>
              <a:cs typeface="+mn-cs"/>
            </a:endParaRPr>
          </a:p>
        </p:txBody>
      </p:sp>
      <p:sp>
        <p:nvSpPr>
          <p:cNvPr id="76801" name="文本占位符 22530"/>
          <p:cNvSpPr>
            <a:spLocks noGrp="1"/>
          </p:cNvSpPr>
          <p:nvPr>
            <p:custDataLst>
              <p:tags r:id="rId3"/>
            </p:custDataLst>
          </p:nvPr>
        </p:nvSpPr>
        <p:spPr>
          <a:xfrm>
            <a:off x="-139700" y="3699510"/>
            <a:ext cx="8787130" cy="2400300"/>
          </a:xfrm>
          <a:prstGeom prst="rect">
            <a:avLst/>
          </a:prstGeom>
          <a:noFill/>
          <a:ln w="9525">
            <a:noFill/>
          </a:ln>
        </p:spPr>
        <p:txBody>
          <a:bodyPr lIns="92075" tIns="46038" rIns="92075" bIns="46038" anchor="t" anchorCtr="0"/>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mn-ea"/>
                <a:cs typeface="Times New Roman" panose="02020603050405020304" pitchFamily="18"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mn-ea"/>
                <a:cs typeface="Times New Roman" panose="02020603050405020304" pitchFamily="18"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mn-ea"/>
                <a:cs typeface="Times New Roman" panose="02020603050405020304" pitchFamily="18"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mn-ea"/>
                <a:cs typeface="Times New Roman" panose="02020603050405020304" pitchFamily="18" charset="0"/>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lvl="1" algn="just">
              <a:lnSpc>
                <a:spcPct val="110000"/>
              </a:lnSpc>
              <a:buNone/>
            </a:pPr>
            <a:r>
              <a:rPr lang="zh-CN" altLang="en-US" sz="2400" b="1" dirty="0">
                <a:latin typeface="Times New Roman" panose="02020603050405020304" pitchFamily="18" charset="-52"/>
              </a:rPr>
              <a:t>       </a:t>
            </a:r>
            <a:r>
              <a:rPr lang="en-US" altLang="zh-CN" sz="2400" b="1" dirty="0">
                <a:latin typeface="Times New Roman" panose="02020603050405020304" pitchFamily="18" charset="-52"/>
              </a:rPr>
              <a:t>    </a:t>
            </a:r>
            <a:r>
              <a:rPr lang="zh-CN" altLang="en-US" sz="2400" b="1" dirty="0">
                <a:latin typeface="Times New Roman" panose="02020603050405020304" pitchFamily="18" charset="-52"/>
              </a:rPr>
              <a:t> 集成功放使用时不能超过规定的极限参数，极限参数主要有功耗和最大允许电源电压。集成功放要加有足够大的散热器，保证在额定功耗下温度不超过允许值。集成功放一般允许加上较高的工作电压，但许多集成功放可以在低电压下工作，适用于无交流供电的场合，此时集成功放电源电流较大，非线性失真也较大。</a:t>
            </a:r>
            <a:endParaRPr lang="zh-CN" altLang="en-US" sz="2400" b="1" dirty="0">
              <a:latin typeface="Times New Roman" panose="02020603050405020304" pitchFamily="18" charset="-52"/>
            </a:endParaRPr>
          </a:p>
        </p:txBody>
      </p:sp>
    </p:spTree>
  </p:cSld>
  <p:clrMapOvr>
    <a:masterClrMapping/>
  </p:clrMapOvr>
  <p:transition>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文本占位符 5128"/>
          <p:cNvSpPr>
            <a:spLocks noGrp="1"/>
          </p:cNvSpPr>
          <p:nvPr>
            <p:ph idx="1"/>
          </p:nvPr>
        </p:nvSpPr>
        <p:spPr>
          <a:xfrm>
            <a:off x="394970" y="1286510"/>
            <a:ext cx="7952740" cy="2806065"/>
          </a:xfrm>
        </p:spPr>
        <p:txBody>
          <a:bodyPr lIns="92075" tIns="46038" rIns="92075" bIns="46038" anchor="t" anchorCtr="0"/>
          <a:p>
            <a:pPr algn="just">
              <a:lnSpc>
                <a:spcPct val="110000"/>
              </a:lnSpc>
              <a:spcBef>
                <a:spcPts val="0"/>
              </a:spcBef>
              <a:buNone/>
            </a:pPr>
            <a:r>
              <a:rPr lang="zh-CN" altLang="zh-CN" sz="2400" b="1">
                <a:latin typeface="Times New Roman" panose="02020603050405020304" pitchFamily="18" charset="0"/>
              </a:rPr>
              <a:t>         </a:t>
            </a:r>
            <a:r>
              <a:rPr lang="en-US" altLang="zh-CN" sz="2400" b="1">
                <a:latin typeface="Times New Roman" panose="02020603050405020304" pitchFamily="18" charset="0"/>
              </a:rPr>
              <a:t>BTL</a:t>
            </a:r>
            <a:r>
              <a:rPr lang="zh-CN" altLang="en-US" sz="2400" b="1" dirty="0">
                <a:latin typeface="Times New Roman" panose="02020603050405020304" pitchFamily="18" charset="0"/>
              </a:rPr>
              <a:t>互补功率放大电路由两路功率放大电路和反相比例电路组合而成，负载接在两输出端之间。两路功率放大电路的输入信号是反相的，所以负载一端的电位升高时，另一端则降低，因此负载上获得的信号电压要增加一倍。</a:t>
            </a:r>
            <a:r>
              <a:rPr lang="en-US" altLang="zh-CN" sz="2400" b="1">
                <a:latin typeface="Times New Roman" panose="02020603050405020304" pitchFamily="18" charset="0"/>
              </a:rPr>
              <a:t>BTL</a:t>
            </a:r>
            <a:r>
              <a:rPr lang="zh-CN" altLang="en-US" sz="2400" b="1" dirty="0">
                <a:latin typeface="Times New Roman" panose="02020603050405020304" pitchFamily="18" charset="0"/>
              </a:rPr>
              <a:t>放大电路输出功率较大，负载可以不接地。</a:t>
            </a:r>
            <a:endParaRPr lang="zh-CN" altLang="en-US" sz="2400" b="1">
              <a:latin typeface="Times New Roman" panose="02020603050405020304" pitchFamily="18" charset="0"/>
            </a:endParaRPr>
          </a:p>
        </p:txBody>
      </p:sp>
      <p:sp>
        <p:nvSpPr>
          <p:cNvPr id="77827" name="椭圆 5130">
            <a:hlinkClick r:id="" action="ppaction://hlinkshowjump?jump=nextslide"/>
          </p:cNvPr>
          <p:cNvSpPr/>
          <p:nvPr/>
        </p:nvSpPr>
        <p:spPr>
          <a:xfrm>
            <a:off x="8305800" y="6172200"/>
            <a:ext cx="533400" cy="685800"/>
          </a:xfrm>
          <a:prstGeom prst="ellipse">
            <a:avLst/>
          </a:prstGeom>
          <a:noFill/>
          <a:ln w="12700">
            <a:noFill/>
          </a:ln>
        </p:spPr>
        <p:txBody>
          <a:bodyPr anchor="t" anchorCtr="0"/>
          <a:p>
            <a:pPr eaLnBrk="0" hangingPunct="0"/>
            <a:endParaRPr lang="zh-CN" altLang="en-US">
              <a:latin typeface="Times New Roman" panose="02020603050405020304" pitchFamily="18" charset="-52"/>
              <a:ea typeface="宋体" panose="02010600030101010101" pitchFamily="2" charset="-122"/>
            </a:endParaRPr>
          </a:p>
        </p:txBody>
      </p:sp>
      <p:sp>
        <p:nvSpPr>
          <p:cNvPr id="77828" name="椭圆 5131">
            <a:hlinkClick r:id="rId1" action="ppaction://hlinkpres?slideindex=1&amp;slidetitle="/>
          </p:cNvPr>
          <p:cNvSpPr/>
          <p:nvPr/>
        </p:nvSpPr>
        <p:spPr>
          <a:xfrm>
            <a:off x="7391400" y="6172200"/>
            <a:ext cx="609600" cy="685800"/>
          </a:xfrm>
          <a:prstGeom prst="ellipse">
            <a:avLst/>
          </a:prstGeom>
          <a:noFill/>
          <a:ln w="12700">
            <a:noFill/>
          </a:ln>
        </p:spPr>
        <p:txBody>
          <a:bodyPr anchor="t" anchorCtr="0"/>
          <a:p>
            <a:pPr eaLnBrk="0" hangingPunct="0"/>
            <a:endParaRPr lang="zh-CN" altLang="en-US">
              <a:latin typeface="Times New Roman" panose="02020603050405020304" pitchFamily="18" charset="-52"/>
              <a:ea typeface="宋体" panose="02010600030101010101" pitchFamily="2" charset="-122"/>
            </a:endParaRPr>
          </a:p>
        </p:txBody>
      </p:sp>
      <p:sp>
        <p:nvSpPr>
          <p:cNvPr id="73729" name="标题 5127"/>
          <p:cNvSpPr>
            <a:spLocks noGrp="1"/>
          </p:cNvSpPr>
          <p:nvPr>
            <p:custDataLst>
              <p:tags r:id="rId2"/>
            </p:custDataLst>
          </p:nvPr>
        </p:nvSpPr>
        <p:spPr>
          <a:xfrm>
            <a:off x="466725" y="663575"/>
            <a:ext cx="6584315" cy="685800"/>
          </a:xfrm>
          <a:prstGeom prst="rect">
            <a:avLst/>
          </a:prstGeom>
          <a:noFill/>
          <a:ln w="9525">
            <a:noFill/>
          </a:ln>
        </p:spPr>
        <p:txBody>
          <a:bodyPr lIns="92075" tIns="46038" rIns="92075" bIns="46038"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a:lstStyle>
          <a:p>
            <a:pPr algn="l">
              <a:lnSpc>
                <a:spcPct val="130000"/>
              </a:lnSpc>
              <a:buClrTx/>
              <a:buSzTx/>
              <a:buFontTx/>
            </a:pPr>
            <a:r>
              <a:rPr kumimoji="1" lang="en-US" sz="2800" u="sng" dirty="0" smtClean="0">
                <a:solidFill>
                  <a:srgbClr val="0000FF"/>
                </a:solidFill>
                <a:latin typeface="黑体" panose="02010609060101010101" pitchFamily="2" charset="-122"/>
                <a:ea typeface="黑体" panose="02010609060101010101" pitchFamily="2" charset="-122"/>
                <a:cs typeface="+mn-cs"/>
              </a:rPr>
              <a:t>4</a:t>
            </a:r>
            <a:r>
              <a:rPr kumimoji="1" lang="zh-CN" altLang="en-US" sz="2800" u="sng" dirty="0" smtClean="0">
                <a:solidFill>
                  <a:srgbClr val="0000FF"/>
                </a:solidFill>
                <a:latin typeface="黑体" panose="02010609060101010101" pitchFamily="2" charset="-122"/>
                <a:ea typeface="黑体" panose="02010609060101010101" pitchFamily="2" charset="-122"/>
                <a:cs typeface="+mn-cs"/>
              </a:rPr>
              <a:t>、</a:t>
            </a:r>
            <a:r>
              <a:rPr kumimoji="1" lang="zh-CN" altLang="en-US" sz="2800" u="sng" dirty="0" smtClean="0">
                <a:solidFill>
                  <a:srgbClr val="0000FF"/>
                </a:solidFill>
                <a:latin typeface="黑体" panose="02010609060101010101" pitchFamily="2" charset="-122"/>
                <a:ea typeface="黑体" panose="02010609060101010101" pitchFamily="2" charset="-122"/>
                <a:cs typeface="+mn-cs"/>
                <a:sym typeface="+mn-ea"/>
              </a:rPr>
              <a:t>BTL互补功率放大电路</a:t>
            </a:r>
            <a:endParaRPr kumimoji="1" lang="zh-CN" altLang="en-US" sz="2800" u="sng" dirty="0" smtClean="0">
              <a:solidFill>
                <a:srgbClr val="0000FF"/>
              </a:solidFill>
              <a:latin typeface="黑体" panose="02010609060101010101" pitchFamily="2" charset="-122"/>
              <a:ea typeface="黑体" panose="02010609060101010101" pitchFamily="2" charset="-122"/>
              <a:cs typeface="+mn-cs"/>
            </a:endParaRPr>
          </a:p>
        </p:txBody>
      </p:sp>
      <p:grpSp>
        <p:nvGrpSpPr>
          <p:cNvPr id="8" name="组合 7"/>
          <p:cNvGrpSpPr/>
          <p:nvPr/>
        </p:nvGrpSpPr>
        <p:grpSpPr>
          <a:xfrm>
            <a:off x="2093595" y="3572510"/>
            <a:ext cx="4951730" cy="3049905"/>
            <a:chOff x="5444" y="5400"/>
            <a:chExt cx="7798" cy="4803"/>
          </a:xfrm>
        </p:grpSpPr>
        <p:graphicFrame>
          <p:nvGraphicFramePr>
            <p:cNvPr id="2" name="对象 5133"/>
            <p:cNvGraphicFramePr/>
            <p:nvPr>
              <p:custDataLst>
                <p:tags r:id="rId3"/>
              </p:custDataLst>
            </p:nvPr>
          </p:nvGraphicFramePr>
          <p:xfrm>
            <a:off x="5696" y="5400"/>
            <a:ext cx="7000" cy="4163"/>
          </p:xfrm>
          <a:graphic>
            <a:graphicData uri="http://schemas.openxmlformats.org/presentationml/2006/ole">
              <mc:AlternateContent xmlns:mc="http://schemas.openxmlformats.org/markup-compatibility/2006">
                <mc:Choice xmlns:v="urn:schemas-microsoft-com:vml" Requires="v">
                  <p:oleObj spid="_x0000_s3" name="" r:id="rId4" imgW="2957195" imgH="1769110" progId="Paint.Picture">
                    <p:embed/>
                  </p:oleObj>
                </mc:Choice>
                <mc:Fallback>
                  <p:oleObj name="" r:id="rId4" imgW="2957195" imgH="1769110" progId="Paint.Picture">
                    <p:embed/>
                    <p:pic>
                      <p:nvPicPr>
                        <p:cNvPr id="0" name="图片 3095"/>
                        <p:cNvPicPr/>
                        <p:nvPr/>
                      </p:nvPicPr>
                      <p:blipFill>
                        <a:blip r:embed="rId5"/>
                        <a:stretch>
                          <a:fillRect/>
                        </a:stretch>
                      </p:blipFill>
                      <p:spPr>
                        <a:xfrm>
                          <a:off x="5696" y="5400"/>
                          <a:ext cx="7000" cy="4163"/>
                        </a:xfrm>
                        <a:prstGeom prst="rect">
                          <a:avLst/>
                        </a:prstGeom>
                        <a:solidFill>
                          <a:srgbClr val="FDBFF6"/>
                        </a:solidFill>
                        <a:ln w="12700" cap="sq" cmpd="sng">
                          <a:solidFill>
                            <a:srgbClr val="FF3300"/>
                          </a:solidFill>
                          <a:prstDash val="solid"/>
                          <a:miter/>
                          <a:headEnd type="none" w="sm" len="sm"/>
                          <a:tailEnd type="none" w="sm" len="sm"/>
                        </a:ln>
                      </p:spPr>
                    </p:pic>
                  </p:oleObj>
                </mc:Fallback>
              </mc:AlternateContent>
            </a:graphicData>
          </a:graphic>
        </p:graphicFrame>
        <p:sp>
          <p:nvSpPr>
            <p:cNvPr id="4" name="文本框 5134"/>
            <p:cNvSpPr txBox="1"/>
            <p:nvPr>
              <p:custDataLst>
                <p:tags r:id="rId6"/>
              </p:custDataLst>
            </p:nvPr>
          </p:nvSpPr>
          <p:spPr>
            <a:xfrm>
              <a:off x="5444" y="9623"/>
              <a:ext cx="7798" cy="580"/>
            </a:xfrm>
            <a:prstGeom prst="rect">
              <a:avLst/>
            </a:prstGeom>
            <a:noFill/>
            <a:ln w="12700">
              <a:noFill/>
            </a:ln>
          </p:spPr>
          <p:txBody>
            <a:bodyPr wrap="square" anchor="t" anchorCtr="0">
              <a:spAutoFit/>
            </a:bodyPr>
            <a:p>
              <a:pPr algn="ctr">
                <a:spcBef>
                  <a:spcPct val="50000"/>
                </a:spcBef>
              </a:pPr>
              <a:r>
                <a:rPr lang="zh-CN" altLang="en-US" dirty="0">
                  <a:solidFill>
                    <a:srgbClr val="FF3300"/>
                  </a:solidFill>
                  <a:latin typeface="Times New Roman" panose="02020603050405020304" pitchFamily="18" charset="-52"/>
                  <a:ea typeface="楷体" panose="02010609060101010101" pitchFamily="49" charset="-122"/>
                </a:rPr>
                <a:t> </a:t>
              </a:r>
              <a:r>
                <a:rPr lang="en-US" altLang="zh-CN">
                  <a:solidFill>
                    <a:srgbClr val="FF3300"/>
                  </a:solidFill>
                  <a:latin typeface="Times New Roman" panose="02020603050405020304" pitchFamily="18" charset="-52"/>
                  <a:ea typeface="楷体" panose="02010609060101010101" pitchFamily="49" charset="-122"/>
                </a:rPr>
                <a:t>BTL</a:t>
              </a:r>
              <a:r>
                <a:rPr lang="zh-CN" altLang="en-US" dirty="0">
                  <a:solidFill>
                    <a:srgbClr val="FF3300"/>
                  </a:solidFill>
                  <a:latin typeface="Times New Roman" panose="02020603050405020304" pitchFamily="18" charset="-52"/>
                  <a:ea typeface="楷体" panose="02010609060101010101" pitchFamily="49" charset="-122"/>
                </a:rPr>
                <a:t>互补功放电路方框图</a:t>
              </a:r>
              <a:endParaRPr lang="zh-CN" altLang="en-US">
                <a:solidFill>
                  <a:srgbClr val="FF3300"/>
                </a:solidFill>
                <a:latin typeface="Times New Roman" panose="02020603050405020304" pitchFamily="18" charset="-52"/>
                <a:ea typeface="楷体" panose="02010609060101010101" pitchFamily="49" charset="-122"/>
              </a:endParaRPr>
            </a:p>
          </p:txBody>
        </p:sp>
        <p:pic>
          <p:nvPicPr>
            <p:cNvPr id="15" name="图片 14"/>
            <p:cNvPicPr>
              <a:picLocks noChangeAspect="1"/>
            </p:cNvPicPr>
            <p:nvPr>
              <p:custDataLst>
                <p:tags r:id="rId7"/>
              </p:custDataLst>
            </p:nvPr>
          </p:nvPicPr>
          <p:blipFill>
            <a:blip r:embed="rId8"/>
            <a:stretch>
              <a:fillRect/>
            </a:stretch>
          </p:blipFill>
          <p:spPr>
            <a:xfrm>
              <a:off x="5840" y="5985"/>
              <a:ext cx="590" cy="620"/>
            </a:xfrm>
            <a:prstGeom prst="rect">
              <a:avLst/>
            </a:prstGeom>
          </p:spPr>
        </p:pic>
        <p:pic>
          <p:nvPicPr>
            <p:cNvPr id="5" name="图片 4"/>
            <p:cNvPicPr>
              <a:picLocks noChangeAspect="1"/>
            </p:cNvPicPr>
            <p:nvPr>
              <p:custDataLst>
                <p:tags r:id="rId9"/>
              </p:custDataLst>
            </p:nvPr>
          </p:nvPicPr>
          <p:blipFill>
            <a:blip r:embed="rId10"/>
            <a:stretch>
              <a:fillRect/>
            </a:stretch>
          </p:blipFill>
          <p:spPr>
            <a:xfrm>
              <a:off x="8614" y="6070"/>
              <a:ext cx="652" cy="555"/>
            </a:xfrm>
            <a:prstGeom prst="rect">
              <a:avLst/>
            </a:prstGeom>
          </p:spPr>
        </p:pic>
        <p:pic>
          <p:nvPicPr>
            <p:cNvPr id="16" name="图片 15"/>
            <p:cNvPicPr>
              <a:picLocks noChangeAspect="1"/>
            </p:cNvPicPr>
            <p:nvPr>
              <p:custDataLst>
                <p:tags r:id="rId11"/>
              </p:custDataLst>
            </p:nvPr>
          </p:nvPicPr>
          <p:blipFill>
            <a:blip r:embed="rId12"/>
            <a:stretch>
              <a:fillRect/>
            </a:stretch>
          </p:blipFill>
          <p:spPr>
            <a:xfrm>
              <a:off x="10695" y="6114"/>
              <a:ext cx="675" cy="525"/>
            </a:xfrm>
            <a:prstGeom prst="rect">
              <a:avLst/>
            </a:prstGeom>
          </p:spPr>
        </p:pic>
        <p:pic>
          <p:nvPicPr>
            <p:cNvPr id="7" name="图片 6"/>
            <p:cNvPicPr>
              <a:picLocks noChangeAspect="1"/>
            </p:cNvPicPr>
            <p:nvPr>
              <p:custDataLst>
                <p:tags r:id="rId13"/>
              </p:custDataLst>
            </p:nvPr>
          </p:nvPicPr>
          <p:blipFill>
            <a:blip r:embed="rId14"/>
            <a:stretch>
              <a:fillRect/>
            </a:stretch>
          </p:blipFill>
          <p:spPr>
            <a:xfrm>
              <a:off x="10942" y="8088"/>
              <a:ext cx="270" cy="285"/>
            </a:xfrm>
            <a:prstGeom prst="rect">
              <a:avLst/>
            </a:prstGeom>
          </p:spPr>
        </p:pic>
        <p:pic>
          <p:nvPicPr>
            <p:cNvPr id="6" name="图片 5"/>
            <p:cNvPicPr>
              <a:picLocks noChangeAspect="1"/>
            </p:cNvPicPr>
            <p:nvPr>
              <p:custDataLst>
                <p:tags r:id="rId15"/>
              </p:custDataLst>
            </p:nvPr>
          </p:nvPicPr>
          <p:blipFill>
            <a:blip r:embed="rId16"/>
            <a:stretch>
              <a:fillRect/>
            </a:stretch>
          </p:blipFill>
          <p:spPr>
            <a:xfrm>
              <a:off x="10621" y="7923"/>
              <a:ext cx="551" cy="416"/>
            </a:xfrm>
            <a:prstGeom prst="rect">
              <a:avLst/>
            </a:prstGeom>
          </p:spPr>
        </p:pic>
      </p:grp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6" name="图片 21505" descr="Dz030101"/>
          <p:cNvPicPr>
            <a:picLocks noChangeAspect="1"/>
          </p:cNvPicPr>
          <p:nvPr/>
        </p:nvPicPr>
        <p:blipFill>
          <a:blip r:embed="rId1"/>
          <a:srcRect r="53165" b="55202"/>
          <a:stretch>
            <a:fillRect/>
          </a:stretch>
        </p:blipFill>
        <p:spPr>
          <a:xfrm>
            <a:off x="324485" y="1269365"/>
            <a:ext cx="3886200" cy="2835275"/>
          </a:xfrm>
          <a:prstGeom prst="rect">
            <a:avLst/>
          </a:prstGeom>
          <a:noFill/>
          <a:ln w="9525">
            <a:noFill/>
          </a:ln>
        </p:spPr>
      </p:pic>
      <p:sp>
        <p:nvSpPr>
          <p:cNvPr id="21507" name="标题 21506"/>
          <p:cNvSpPr>
            <a:spLocks noGrp="1"/>
          </p:cNvSpPr>
          <p:nvPr>
            <p:ph type="title"/>
          </p:nvPr>
        </p:nvSpPr>
        <p:spPr>
          <a:xfrm>
            <a:off x="396875" y="762953"/>
            <a:ext cx="5616575" cy="431800"/>
          </a:xfrm>
          <a:solidFill>
            <a:schemeClr val="bg1"/>
          </a:solidFill>
        </p:spPr>
        <p:txBody>
          <a:bodyPr anchor="ctr" anchorCtr="0"/>
          <a:p>
            <a:pPr algn="l">
              <a:lnSpc>
                <a:spcPct val="80000"/>
              </a:lnSpc>
            </a:pPr>
            <a:r>
              <a:rPr kumimoji="1" lang="zh-CN" altLang="en-US" sz="2800" b="1" dirty="0">
                <a:solidFill>
                  <a:srgbClr val="FF6600"/>
                </a:solidFill>
                <a:latin typeface="宋体" panose="02010600030101010101" pitchFamily="2" charset="-122"/>
                <a:ea typeface="宋体" panose="02010600030101010101" pitchFamily="2" charset="-122"/>
                <a:cs typeface="+mn-cs"/>
              </a:rPr>
              <a:t>如何设置合适的静态工作点？</a:t>
            </a:r>
            <a:endParaRPr lang="zh-CN" altLang="en-US" sz="3200" dirty="0">
              <a:solidFill>
                <a:schemeClr val="tx1"/>
              </a:solidFill>
              <a:latin typeface="华文行楷" panose="02010800040101010101" pitchFamily="2" charset="-122"/>
              <a:ea typeface="华文行楷" panose="02010800040101010101" pitchFamily="2" charset="-122"/>
            </a:endParaRPr>
          </a:p>
        </p:txBody>
      </p:sp>
      <p:sp>
        <p:nvSpPr>
          <p:cNvPr id="21512" name="文本框 21511"/>
          <p:cNvSpPr txBox="1"/>
          <p:nvPr/>
        </p:nvSpPr>
        <p:spPr>
          <a:xfrm>
            <a:off x="4605020" y="4810125"/>
            <a:ext cx="3548380" cy="977265"/>
          </a:xfrm>
          <a:prstGeom prst="rect">
            <a:avLst/>
          </a:prstGeom>
          <a:noFill/>
          <a:ln w="9525">
            <a:noFill/>
          </a:ln>
        </p:spPr>
        <p:txBody>
          <a:bodyPr wrap="square">
            <a:spAutoFit/>
          </a:bodyPr>
          <a:p>
            <a:pPr>
              <a:lnSpc>
                <a:spcPct val="120000"/>
              </a:lnSpc>
              <a:spcBef>
                <a:spcPts val="0"/>
              </a:spcBef>
              <a:spcAft>
                <a:spcPts val="0"/>
              </a:spcAft>
            </a:pPr>
            <a:r>
              <a:rPr lang="zh-CN" altLang="en-US" sz="2400" b="1" dirty="0">
                <a:latin typeface="Times New Roman" panose="02020603050405020304" pitchFamily="18" charset="0"/>
              </a:rPr>
              <a:t>二极管导通电压</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D</a:t>
            </a:r>
            <a:r>
              <a:rPr lang="en-US" altLang="zh-CN" sz="2400" b="1">
                <a:latin typeface="Times New Roman" panose="02020603050405020304" pitchFamily="18" charset="0"/>
              </a:rPr>
              <a:t>≈</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a:p>
            <a:pPr>
              <a:lnSpc>
                <a:spcPct val="120000"/>
              </a:lnSpc>
              <a:spcBef>
                <a:spcPts val="0"/>
              </a:spcBef>
              <a:spcAft>
                <a:spcPts val="0"/>
              </a:spcAft>
            </a:pPr>
            <a:r>
              <a:rPr lang="zh-CN" altLang="en-US" sz="2400" b="1" dirty="0">
                <a:latin typeface="Times New Roman" panose="02020603050405020304" pitchFamily="18" charset="0"/>
              </a:rPr>
              <a:t>动态电阻</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d</a:t>
            </a:r>
            <a:r>
              <a:rPr lang="zh-CN" altLang="en-US" sz="2400" b="1" dirty="0">
                <a:latin typeface="Times New Roman" panose="02020603050405020304" pitchFamily="18" charset="0"/>
              </a:rPr>
              <a:t>特点？</a:t>
            </a:r>
            <a:endParaRPr lang="zh-CN" altLang="en-US" sz="2400" b="1">
              <a:latin typeface="Times New Roman" panose="02020603050405020304" pitchFamily="18" charset="0"/>
            </a:endParaRPr>
          </a:p>
        </p:txBody>
      </p:sp>
      <p:grpSp>
        <p:nvGrpSpPr>
          <p:cNvPr id="21513" name="组合 21512"/>
          <p:cNvGrpSpPr/>
          <p:nvPr/>
        </p:nvGrpSpPr>
        <p:grpSpPr>
          <a:xfrm>
            <a:off x="2681605" y="3036253"/>
            <a:ext cx="636588" cy="685800"/>
            <a:chOff x="3072" y="1872"/>
            <a:chExt cx="401" cy="432"/>
          </a:xfrm>
        </p:grpSpPr>
        <p:graphicFrame>
          <p:nvGraphicFramePr>
            <p:cNvPr id="21514" name="对象 21513"/>
            <p:cNvGraphicFramePr/>
            <p:nvPr/>
          </p:nvGraphicFramePr>
          <p:xfrm>
            <a:off x="3312" y="1872"/>
            <a:ext cx="161" cy="432"/>
          </p:xfrm>
          <a:graphic>
            <a:graphicData uri="http://schemas.openxmlformats.org/presentationml/2006/ole">
              <mc:AlternateContent xmlns:mc="http://schemas.openxmlformats.org/markup-compatibility/2006">
                <mc:Choice xmlns:v="urn:schemas-microsoft-com:vml" Requires="v">
                  <p:oleObj spid="_x0000_s3082" name="" r:id="rId2" imgW="733425" imgH="1838325" progId="MSPhotoEd.3">
                    <p:embed/>
                  </p:oleObj>
                </mc:Choice>
                <mc:Fallback>
                  <p:oleObj name="" r:id="rId2" imgW="733425" imgH="1838325" progId="MSPhotoEd.3">
                    <p:embed/>
                    <p:pic>
                      <p:nvPicPr>
                        <p:cNvPr id="0" name="图片 3081"/>
                        <p:cNvPicPr/>
                        <p:nvPr/>
                      </p:nvPicPr>
                      <p:blipFill>
                        <a:blip r:embed="rId3"/>
                        <a:stretch>
                          <a:fillRect/>
                        </a:stretch>
                      </p:blipFill>
                      <p:spPr>
                        <a:xfrm>
                          <a:off x="3312" y="1872"/>
                          <a:ext cx="161" cy="432"/>
                        </a:xfrm>
                        <a:prstGeom prst="rect">
                          <a:avLst/>
                        </a:prstGeom>
                        <a:noFill/>
                        <a:ln w="38100">
                          <a:noFill/>
                          <a:miter/>
                        </a:ln>
                      </p:spPr>
                    </p:pic>
                  </p:oleObj>
                </mc:Fallback>
              </mc:AlternateContent>
            </a:graphicData>
          </a:graphic>
        </p:graphicFrame>
        <p:sp>
          <p:nvSpPr>
            <p:cNvPr id="21515" name="文本框 21514"/>
            <p:cNvSpPr txBox="1"/>
            <p:nvPr/>
          </p:nvSpPr>
          <p:spPr>
            <a:xfrm>
              <a:off x="3072" y="1968"/>
              <a:ext cx="336" cy="250"/>
            </a:xfrm>
            <a:prstGeom prst="rect">
              <a:avLst/>
            </a:prstGeom>
            <a:noFill/>
            <a:ln w="9525">
              <a:noFill/>
            </a:ln>
          </p:spPr>
          <p:txBody>
            <a:bodyPr>
              <a:spAutoFit/>
            </a:bodyPr>
            <a:p>
              <a:pPr>
                <a:spcBef>
                  <a:spcPct val="50000"/>
                </a:spcBef>
              </a:pPr>
              <a:r>
                <a:rPr lang="en-US" altLang="zh-CN" sz="2000" i="1">
                  <a:latin typeface="Times New Roman" panose="02020603050405020304" pitchFamily="18" charset="0"/>
                </a:rPr>
                <a:t>R</a:t>
              </a:r>
              <a:r>
                <a:rPr lang="en-US" altLang="zh-CN" sz="2000" baseline="-25000">
                  <a:latin typeface="Times New Roman" panose="02020603050405020304" pitchFamily="18" charset="0"/>
                </a:rPr>
                <a:t>e</a:t>
              </a:r>
              <a:endParaRPr lang="en-US" altLang="zh-CN" sz="2000">
                <a:latin typeface="Times New Roman" panose="02020603050405020304" pitchFamily="18" charset="0"/>
              </a:endParaRPr>
            </a:p>
          </p:txBody>
        </p:sp>
      </p:grpSp>
      <p:sp>
        <p:nvSpPr>
          <p:cNvPr id="3" name="文本框 2"/>
          <p:cNvSpPr txBox="1"/>
          <p:nvPr>
            <p:custDataLst>
              <p:tags r:id="rId4"/>
            </p:custDataLst>
          </p:nvPr>
        </p:nvSpPr>
        <p:spPr>
          <a:xfrm>
            <a:off x="4128135" y="1268095"/>
            <a:ext cx="5080000" cy="460375"/>
          </a:xfrm>
          <a:prstGeom prst="rect">
            <a:avLst/>
          </a:prstGeom>
          <a:noFill/>
          <a:ln w="9525">
            <a:noFill/>
          </a:ln>
        </p:spPr>
        <p:txBody>
          <a:bodyPr wrap="square">
            <a:spAutoFit/>
          </a:bodyPr>
          <a:p>
            <a:pPr>
              <a:spcBef>
                <a:spcPct val="50000"/>
              </a:spcBef>
            </a:pPr>
            <a:r>
              <a:rPr lang="en-US" altLang="zh-CN" sz="2400" b="1" dirty="0">
                <a:latin typeface="Times New Roman" panose="02020603050405020304" pitchFamily="18" charset="0"/>
              </a:rPr>
              <a:t>(1) </a:t>
            </a:r>
            <a:r>
              <a:rPr lang="zh-CN" altLang="en-US" sz="2400" b="1" dirty="0">
                <a:latin typeface="Times New Roman" panose="02020603050405020304" pitchFamily="18" charset="0"/>
              </a:rPr>
              <a:t>前级的输出直接接到后级的输入，</a:t>
            </a:r>
            <a:endParaRPr lang="zh-CN" altLang="en-US" sz="2400" b="1" dirty="0">
              <a:latin typeface="Times New Roman" panose="02020603050405020304" pitchFamily="18" charset="0"/>
            </a:endParaRPr>
          </a:p>
        </p:txBody>
      </p:sp>
      <p:sp>
        <p:nvSpPr>
          <p:cNvPr id="4" name="文本框 3"/>
          <p:cNvSpPr txBox="1"/>
          <p:nvPr/>
        </p:nvSpPr>
        <p:spPr>
          <a:xfrm>
            <a:off x="4577080" y="1772285"/>
            <a:ext cx="4380865" cy="460375"/>
          </a:xfrm>
          <a:prstGeom prst="rect">
            <a:avLst/>
          </a:prstGeom>
          <a:noFill/>
          <a:ln w="9525">
            <a:noFill/>
          </a:ln>
        </p:spPr>
        <p:txBody>
          <a:bodyPr wrap="square">
            <a:spAutoFit/>
          </a:bodyPr>
          <a:p>
            <a:pPr>
              <a:spcBef>
                <a:spcPct val="50000"/>
              </a:spcBef>
            </a:pPr>
            <a:r>
              <a:rPr lang="zh-CN" altLang="en-US" sz="2400" b="1" dirty="0">
                <a:latin typeface="Times New Roman" panose="02020603050405020304" pitchFamily="18" charset="0"/>
              </a:rPr>
              <a:t>则</a:t>
            </a:r>
            <a:r>
              <a:rPr lang="en-US" altLang="zh-CN" sz="2400" b="1" dirty="0">
                <a:latin typeface="Times New Roman" panose="02020603050405020304" pitchFamily="18" charset="0"/>
              </a:rPr>
              <a:t> T</a:t>
            </a:r>
            <a:r>
              <a:rPr lang="en-US" altLang="zh-CN" sz="2400" b="1" baseline="-25000" dirty="0">
                <a:latin typeface="Times New Roman" panose="02020603050405020304" pitchFamily="18" charset="0"/>
              </a:rPr>
              <a:t>2 </a:t>
            </a:r>
            <a:r>
              <a:rPr lang="zh-CN" altLang="en-US" sz="2400" b="1" dirty="0">
                <a:latin typeface="Times New Roman" panose="02020603050405020304" pitchFamily="18" charset="0"/>
              </a:rPr>
              <a:t>的</a:t>
            </a:r>
            <a:r>
              <a:rPr lang="en-US" altLang="zh-CN" sz="2400" b="1" dirty="0">
                <a:latin typeface="Times New Roman" panose="02020603050405020304" pitchFamily="18" charset="0"/>
              </a:rPr>
              <a:t> </a:t>
            </a:r>
            <a:r>
              <a:rPr lang="en-US" altLang="zh-CN" sz="2400" b="1" i="1" dirty="0">
                <a:latin typeface="Times New Roman" panose="02020603050405020304" pitchFamily="18" charset="0"/>
              </a:rPr>
              <a:t>U</a:t>
            </a:r>
            <a:r>
              <a:rPr lang="en-US" altLang="zh-CN" sz="2400" b="1" baseline="-25000" dirty="0">
                <a:latin typeface="Times New Roman" panose="02020603050405020304" pitchFamily="18" charset="0"/>
              </a:rPr>
              <a:t>BEQ2 </a:t>
            </a:r>
            <a:r>
              <a:rPr lang="zh-CN" altLang="en-US" sz="2400" b="1" dirty="0">
                <a:latin typeface="Times New Roman" panose="02020603050405020304" pitchFamily="18" charset="0"/>
              </a:rPr>
              <a:t>即为</a:t>
            </a:r>
            <a:r>
              <a:rPr lang="en-US" altLang="zh-CN" sz="2400" b="1" dirty="0">
                <a:latin typeface="Times New Roman" panose="02020603050405020304" pitchFamily="18" charset="0"/>
              </a:rPr>
              <a:t> </a:t>
            </a:r>
            <a:r>
              <a:rPr lang="en-US" altLang="zh-CN" sz="2400" b="1" dirty="0">
                <a:latin typeface="Times New Roman" panose="02020603050405020304" pitchFamily="18" charset="0"/>
                <a:sym typeface="+mn-ea"/>
              </a:rPr>
              <a:t>T</a:t>
            </a:r>
            <a:r>
              <a:rPr lang="en-US" altLang="zh-CN" sz="2400" b="1" baseline="-25000" dirty="0">
                <a:latin typeface="Times New Roman" panose="02020603050405020304" pitchFamily="18" charset="0"/>
                <a:sym typeface="+mn-ea"/>
              </a:rPr>
              <a:t>1 </a:t>
            </a:r>
            <a:r>
              <a:rPr lang="zh-CN" altLang="en-US" sz="2400" b="1" dirty="0">
                <a:latin typeface="Times New Roman" panose="02020603050405020304" pitchFamily="18" charset="0"/>
                <a:sym typeface="+mn-ea"/>
              </a:rPr>
              <a:t>的</a:t>
            </a:r>
            <a:r>
              <a:rPr lang="en-US" altLang="zh-CN" sz="2400" b="1" dirty="0">
                <a:latin typeface="Times New Roman" panose="02020603050405020304" pitchFamily="18" charset="0"/>
                <a:sym typeface="+mn-ea"/>
              </a:rPr>
              <a:t> </a:t>
            </a:r>
            <a:r>
              <a:rPr lang="en-US" altLang="zh-CN" sz="2400" b="1" i="1" dirty="0">
                <a:latin typeface="Times New Roman" panose="02020603050405020304" pitchFamily="18" charset="0"/>
                <a:sym typeface="+mn-ea"/>
              </a:rPr>
              <a:t>U</a:t>
            </a:r>
            <a:r>
              <a:rPr lang="en-US" altLang="zh-CN" sz="2400" b="1" baseline="-25000" dirty="0">
                <a:latin typeface="Times New Roman" panose="02020603050405020304" pitchFamily="18" charset="0"/>
                <a:sym typeface="+mn-ea"/>
              </a:rPr>
              <a:t>C</a:t>
            </a:r>
            <a:r>
              <a:rPr lang="en-US" altLang="zh-CN" sz="2400" b="1" baseline="-25000" dirty="0">
                <a:latin typeface="Times New Roman" panose="02020603050405020304" pitchFamily="18" charset="0"/>
                <a:sym typeface="+mn-ea"/>
              </a:rPr>
              <a:t>EQ1 </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p:txBody>
      </p:sp>
      <p:sp>
        <p:nvSpPr>
          <p:cNvPr id="5" name="文本框 4"/>
          <p:cNvSpPr txBox="1"/>
          <p:nvPr/>
        </p:nvSpPr>
        <p:spPr>
          <a:xfrm>
            <a:off x="4577080" y="2276475"/>
            <a:ext cx="4262120" cy="460375"/>
          </a:xfrm>
          <a:prstGeom prst="rect">
            <a:avLst/>
          </a:prstGeom>
          <a:noFill/>
          <a:ln w="9525">
            <a:noFill/>
          </a:ln>
        </p:spPr>
        <p:txBody>
          <a:bodyPr wrap="square">
            <a:spAutoFit/>
          </a:bodyPr>
          <a:p>
            <a:pPr>
              <a:spcBef>
                <a:spcPct val="50000"/>
              </a:spcBef>
            </a:pPr>
            <a:r>
              <a:rPr lang="en-US" altLang="zh-CN" sz="2400" b="1" dirty="0">
                <a:latin typeface="Times New Roman" panose="02020603050405020304" pitchFamily="18" charset="0"/>
                <a:sym typeface="+mn-ea"/>
              </a:rPr>
              <a:t>T</a:t>
            </a:r>
            <a:r>
              <a:rPr lang="en-US" altLang="zh-CN" sz="2400" b="1" baseline="-25000" dirty="0">
                <a:latin typeface="Times New Roman" panose="02020603050405020304" pitchFamily="18" charset="0"/>
                <a:sym typeface="+mn-ea"/>
              </a:rPr>
              <a:t>1 </a:t>
            </a:r>
            <a:r>
              <a:rPr lang="zh-CN" altLang="en-US" sz="2400" b="1" dirty="0">
                <a:latin typeface="Times New Roman" panose="02020603050405020304" pitchFamily="18" charset="0"/>
                <a:sym typeface="+mn-ea"/>
              </a:rPr>
              <a:t>的静态工作点靠近饱和区</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p:txBody>
      </p:sp>
      <p:sp>
        <p:nvSpPr>
          <p:cNvPr id="6" name="文本框 5"/>
          <p:cNvSpPr txBox="1"/>
          <p:nvPr/>
        </p:nvSpPr>
        <p:spPr>
          <a:xfrm>
            <a:off x="4577080" y="2780665"/>
            <a:ext cx="4364355" cy="460375"/>
          </a:xfrm>
          <a:prstGeom prst="rect">
            <a:avLst/>
          </a:prstGeom>
          <a:noFill/>
          <a:ln w="9525">
            <a:noFill/>
          </a:ln>
        </p:spPr>
        <p:txBody>
          <a:bodyPr wrap="square">
            <a:spAutoFit/>
          </a:bodyPr>
          <a:p>
            <a:pPr>
              <a:spcBef>
                <a:spcPct val="50000"/>
              </a:spcBef>
            </a:pPr>
            <a:r>
              <a:rPr lang="zh-CN" sz="2400" b="1" dirty="0">
                <a:latin typeface="Times New Roman" panose="02020603050405020304" pitchFamily="18" charset="0"/>
                <a:sym typeface="+mn-ea"/>
              </a:rPr>
              <a:t>容易出现</a:t>
            </a:r>
            <a:r>
              <a:rPr lang="zh-CN" altLang="en-US" sz="2400" b="1" dirty="0">
                <a:latin typeface="Times New Roman" panose="02020603050405020304" pitchFamily="18" charset="0"/>
                <a:sym typeface="+mn-ea"/>
              </a:rPr>
              <a:t>饱和失真。</a:t>
            </a:r>
            <a:endParaRPr lang="zh-CN" altLang="en-US" sz="2400" b="1" dirty="0">
              <a:latin typeface="Times New Roman" panose="02020603050405020304" pitchFamily="18" charset="0"/>
            </a:endParaRPr>
          </a:p>
        </p:txBody>
      </p:sp>
      <p:sp>
        <p:nvSpPr>
          <p:cNvPr id="10" name="椭圆 9"/>
          <p:cNvSpPr/>
          <p:nvPr/>
        </p:nvSpPr>
        <p:spPr>
          <a:xfrm>
            <a:off x="2186940" y="2503170"/>
            <a:ext cx="108000" cy="108000"/>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4168140" y="3430270"/>
            <a:ext cx="3872865" cy="460375"/>
          </a:xfrm>
          <a:prstGeom prst="rect">
            <a:avLst/>
          </a:prstGeom>
          <a:noFill/>
          <a:ln w="9525">
            <a:noFill/>
          </a:ln>
        </p:spPr>
        <p:txBody>
          <a:bodyPr wrap="square">
            <a:spAutoFit/>
          </a:bodyPr>
          <a:p>
            <a:pPr>
              <a:spcBef>
                <a:spcPct val="50000"/>
              </a:spcBef>
            </a:pPr>
            <a:r>
              <a:rPr lang="en-US" altLang="zh-CN" sz="2400" b="1" dirty="0">
                <a:latin typeface="Times New Roman" panose="02020603050405020304" pitchFamily="18" charset="0"/>
              </a:rPr>
              <a:t>(2) </a:t>
            </a:r>
            <a:r>
              <a:rPr lang="en-US" altLang="zh-CN" sz="2400" b="1" dirty="0">
                <a:latin typeface="Times New Roman" panose="02020603050405020304" pitchFamily="18" charset="0"/>
                <a:sym typeface="+mn-ea"/>
              </a:rPr>
              <a:t>T</a:t>
            </a:r>
            <a:r>
              <a:rPr lang="en-US" altLang="zh-CN" sz="2400" b="1" baseline="-25000" dirty="0">
                <a:latin typeface="Times New Roman" panose="02020603050405020304" pitchFamily="18" charset="0"/>
                <a:sym typeface="+mn-ea"/>
              </a:rPr>
              <a:t>2 </a:t>
            </a:r>
            <a:r>
              <a:rPr lang="zh-CN" altLang="en-US" sz="2400" b="1" dirty="0">
                <a:latin typeface="Times New Roman" panose="02020603050405020304" pitchFamily="18" charset="0"/>
                <a:sym typeface="+mn-ea"/>
              </a:rPr>
              <a:t>的发射极加电阻</a:t>
            </a:r>
            <a:r>
              <a:rPr lang="en-US" altLang="zh-CN" sz="2400" b="1" i="1">
                <a:latin typeface="Times New Roman" panose="02020603050405020304" pitchFamily="18" charset="0"/>
                <a:sym typeface="+mn-ea"/>
              </a:rPr>
              <a:t>R</a:t>
            </a:r>
            <a:r>
              <a:rPr lang="en-US" altLang="zh-CN" sz="2400" b="1" baseline="-25000">
                <a:latin typeface="Times New Roman" panose="02020603050405020304" pitchFamily="18" charset="0"/>
                <a:sym typeface="+mn-ea"/>
              </a:rPr>
              <a:t>e</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p:txBody>
      </p:sp>
      <p:sp>
        <p:nvSpPr>
          <p:cNvPr id="12" name="文本框 11"/>
          <p:cNvSpPr txBox="1"/>
          <p:nvPr>
            <p:custDataLst>
              <p:tags r:id="rId5"/>
            </p:custDataLst>
          </p:nvPr>
        </p:nvSpPr>
        <p:spPr>
          <a:xfrm>
            <a:off x="4577080" y="3896995"/>
            <a:ext cx="4380865" cy="460375"/>
          </a:xfrm>
          <a:prstGeom prst="rect">
            <a:avLst/>
          </a:prstGeom>
          <a:noFill/>
          <a:ln w="9525">
            <a:noFill/>
          </a:ln>
        </p:spPr>
        <p:txBody>
          <a:bodyPr wrap="square">
            <a:spAutoFit/>
          </a:bodyPr>
          <a:p>
            <a:pPr>
              <a:spcBef>
                <a:spcPct val="50000"/>
              </a:spcBef>
            </a:pPr>
            <a:r>
              <a:rPr lang="zh-CN" altLang="en-US" sz="2400" b="1" dirty="0">
                <a:latin typeface="Times New Roman" panose="02020603050405020304" pitchFamily="18" charset="0"/>
              </a:rPr>
              <a:t>则</a:t>
            </a:r>
            <a:r>
              <a:rPr lang="en-US" altLang="zh-CN" sz="2400" b="1" dirty="0">
                <a:latin typeface="Times New Roman" panose="02020603050405020304" pitchFamily="18" charset="0"/>
              </a:rPr>
              <a:t> T</a:t>
            </a:r>
            <a:r>
              <a:rPr lang="en-US" altLang="zh-CN" sz="2400" b="1" baseline="-25000" dirty="0">
                <a:latin typeface="Times New Roman" panose="02020603050405020304" pitchFamily="18" charset="0"/>
              </a:rPr>
              <a:t>2 </a:t>
            </a:r>
            <a:r>
              <a:rPr lang="zh-CN" altLang="en-US" sz="2400" b="1" dirty="0">
                <a:latin typeface="Times New Roman" panose="02020603050405020304" pitchFamily="18" charset="0"/>
              </a:rPr>
              <a:t>的电压</a:t>
            </a:r>
            <a:r>
              <a:rPr lang="zh-CN" sz="2400" b="1" dirty="0">
                <a:latin typeface="Times New Roman" panose="02020603050405020304" pitchFamily="18" charset="0"/>
              </a:rPr>
              <a:t>放大倍数会降低</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p:txBody>
      </p:sp>
      <p:graphicFrame>
        <p:nvGraphicFramePr>
          <p:cNvPr id="13" name="对象 12"/>
          <p:cNvGraphicFramePr/>
          <p:nvPr>
            <p:custDataLst>
              <p:tags r:id="rId6"/>
            </p:custDataLst>
          </p:nvPr>
        </p:nvGraphicFramePr>
        <p:xfrm>
          <a:off x="3390265" y="2996883"/>
          <a:ext cx="346075" cy="690562"/>
        </p:xfrm>
        <a:graphic>
          <a:graphicData uri="http://schemas.openxmlformats.org/presentationml/2006/ole">
            <mc:AlternateContent xmlns:mc="http://schemas.openxmlformats.org/markup-compatibility/2006">
              <mc:Choice xmlns:v="urn:schemas-microsoft-com:vml" Requires="v">
                <p:oleObj spid="_x0000_s14" name="" r:id="rId7" imgW="1228725" imgH="2447925" progId="MSPhotoEd.3">
                  <p:embed/>
                </p:oleObj>
              </mc:Choice>
              <mc:Fallback>
                <p:oleObj name="" r:id="rId7" imgW="1228725" imgH="2447925" progId="MSPhotoEd.3">
                  <p:embed/>
                  <p:pic>
                    <p:nvPicPr>
                      <p:cNvPr id="0" name="图片 3078"/>
                      <p:cNvPicPr/>
                      <p:nvPr/>
                    </p:nvPicPr>
                    <p:blipFill>
                      <a:blip r:embed="rId8"/>
                      <a:stretch>
                        <a:fillRect/>
                      </a:stretch>
                    </p:blipFill>
                    <p:spPr>
                      <a:xfrm>
                        <a:off x="3390265" y="2996883"/>
                        <a:ext cx="346075" cy="690562"/>
                      </a:xfrm>
                      <a:prstGeom prst="rect">
                        <a:avLst/>
                      </a:prstGeom>
                      <a:noFill/>
                      <a:ln w="38100">
                        <a:noFill/>
                        <a:miter/>
                      </a:ln>
                    </p:spPr>
                  </p:pic>
                </p:oleObj>
              </mc:Fallback>
            </mc:AlternateContent>
          </a:graphicData>
        </a:graphic>
      </p:graphicFrame>
      <p:sp>
        <p:nvSpPr>
          <p:cNvPr id="2" name="文本框 1"/>
          <p:cNvSpPr txBox="1"/>
          <p:nvPr>
            <p:custDataLst>
              <p:tags r:id="rId9"/>
            </p:custDataLst>
          </p:nvPr>
        </p:nvSpPr>
        <p:spPr>
          <a:xfrm>
            <a:off x="4572635" y="4396105"/>
            <a:ext cx="4380865" cy="460375"/>
          </a:xfrm>
          <a:prstGeom prst="rect">
            <a:avLst/>
          </a:prstGeom>
          <a:noFill/>
          <a:ln w="9525">
            <a:noFill/>
          </a:ln>
        </p:spPr>
        <p:txBody>
          <a:bodyPr wrap="square">
            <a:spAutoFit/>
          </a:bodyPr>
          <a:p>
            <a:pPr>
              <a:spcBef>
                <a:spcPct val="50000"/>
              </a:spcBef>
            </a:pPr>
            <a:r>
              <a:rPr lang="zh-CN" sz="2400" b="1" dirty="0">
                <a:latin typeface="Times New Roman" panose="02020603050405020304" pitchFamily="18" charset="0"/>
              </a:rPr>
              <a:t>可使用二极管来替代</a:t>
            </a:r>
            <a:r>
              <a:rPr lang="en-US" altLang="zh-CN" sz="2400" b="1" dirty="0">
                <a:latin typeface="Times New Roman" panose="02020603050405020304" pitchFamily="18" charset="0"/>
              </a:rPr>
              <a:t> </a:t>
            </a:r>
            <a:r>
              <a:rPr lang="en-US" altLang="zh-CN" sz="2400" b="1" i="1">
                <a:latin typeface="Times New Roman" panose="02020603050405020304" pitchFamily="18" charset="0"/>
                <a:sym typeface="+mn-ea"/>
              </a:rPr>
              <a:t>R</a:t>
            </a:r>
            <a:r>
              <a:rPr lang="en-US" altLang="zh-CN" sz="2400" b="1" baseline="-25000">
                <a:latin typeface="Times New Roman" panose="02020603050405020304" pitchFamily="18" charset="0"/>
                <a:sym typeface="+mn-ea"/>
              </a:rPr>
              <a:t>e</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p:txBody>
      </p:sp>
      <p:pic>
        <p:nvPicPr>
          <p:cNvPr id="7" name="图片 6"/>
          <p:cNvPicPr>
            <a:picLocks noChangeAspect="1"/>
          </p:cNvPicPr>
          <p:nvPr/>
        </p:nvPicPr>
        <p:blipFill>
          <a:blip r:embed="rId10"/>
          <a:stretch>
            <a:fillRect/>
          </a:stretch>
        </p:blipFill>
        <p:spPr>
          <a:xfrm>
            <a:off x="1153160" y="4229735"/>
            <a:ext cx="2165350" cy="2298700"/>
          </a:xfrm>
          <a:prstGeom prst="rect">
            <a:avLst/>
          </a:prstGeom>
          <a:ln>
            <a:solidFill>
              <a:srgbClr val="FF0000"/>
            </a:solid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513"/>
                                        </p:tgtEl>
                                        <p:attrNameLst>
                                          <p:attrName>style.visibility</p:attrName>
                                        </p:attrNameLst>
                                      </p:cBhvr>
                                      <p:to>
                                        <p:strVal val="visible"/>
                                      </p:to>
                                    </p:set>
                                    <p:animEffect transition="in" filter="blinds(horizontal)">
                                      <p:cBhvr>
                                        <p:cTn id="27" dur="500"/>
                                        <p:tgtEl>
                                          <p:spTgt spid="215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linds(horizontal)">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1512"/>
                                        </p:tgtEl>
                                        <p:attrNameLst>
                                          <p:attrName>style.visibility</p:attrName>
                                        </p:attrNameLst>
                                      </p:cBhvr>
                                      <p:to>
                                        <p:strVal val="visible"/>
                                      </p:to>
                                    </p:set>
                                    <p:animEffect transition="in" filter="blinds(horizontal)">
                                      <p:cBhvr>
                                        <p:cTn id="52" dur="500"/>
                                        <p:tgtEl>
                                          <p:spTgt spid="2151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blinds(horizontal)">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bldLvl="0" animBg="1"/>
      <p:bldP spid="11" grpId="0"/>
      <p:bldP spid="12" grpId="0"/>
      <p:bldP spid="21512" grpId="0"/>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文本框 5127"/>
          <p:cNvSpPr txBox="1"/>
          <p:nvPr/>
        </p:nvSpPr>
        <p:spPr>
          <a:xfrm>
            <a:off x="593725" y="1349375"/>
            <a:ext cx="7835265" cy="3950335"/>
          </a:xfrm>
          <a:prstGeom prst="rect">
            <a:avLst/>
          </a:prstGeom>
          <a:noFill/>
          <a:ln w="12700">
            <a:noFill/>
          </a:ln>
        </p:spPr>
        <p:txBody>
          <a:bodyPr wrap="square" anchor="t" anchorCtr="0">
            <a:noAutofit/>
          </a:bodyPr>
          <a:p>
            <a:pPr algn="l">
              <a:lnSpc>
                <a:spcPct val="150000"/>
              </a:lnSpc>
              <a:buClrTx/>
              <a:buSzTx/>
              <a:buFontTx/>
            </a:pPr>
            <a:r>
              <a:rPr lang="en-US" altLang="zh-CN" sz="2400" b="1" dirty="0">
                <a:latin typeface="Times New Roman" panose="02020603050405020304" pitchFamily="18" charset="-52"/>
                <a:ea typeface="宋体" panose="02010600030101010101" pitchFamily="2" charset="-122"/>
              </a:rPr>
              <a:t>        </a:t>
            </a:r>
            <a:r>
              <a:rPr lang="zh-CN" altLang="en-US" sz="2400" b="1" dirty="0">
                <a:latin typeface="Times New Roman" panose="02020603050405020304" pitchFamily="18" charset="-52"/>
                <a:ea typeface="宋体" panose="02010600030101010101" pitchFamily="2" charset="-122"/>
              </a:rPr>
              <a:t>双通道功率放大电路是用于立体声音响设备的功率放大电路，一般有专门的集成功率放大器产品。它有一个左声道功放和一个右声道功放，这两个功放的技术指标是相同的，需要在专门的立体声音源下才能显现出立体声效果。有的高级音响设备一个声道分成二、三个频段放大，有相应的低频段、中频段和高频段放大器。</a:t>
            </a:r>
            <a:endParaRPr lang="zh-CN" altLang="en-US" sz="2400" b="1" dirty="0">
              <a:latin typeface="Times New Roman" panose="02020603050405020304" pitchFamily="18" charset="-52"/>
              <a:ea typeface="宋体" panose="02010600030101010101" pitchFamily="2" charset="-122"/>
            </a:endParaRPr>
          </a:p>
        </p:txBody>
      </p:sp>
      <p:sp>
        <p:nvSpPr>
          <p:cNvPr id="78850" name="椭圆 5128">
            <a:hlinkClick r:id="" action="ppaction://hlinkshowjump?jump=nextslide"/>
          </p:cNvPr>
          <p:cNvSpPr/>
          <p:nvPr/>
        </p:nvSpPr>
        <p:spPr>
          <a:xfrm>
            <a:off x="8305800" y="6172200"/>
            <a:ext cx="533400" cy="685800"/>
          </a:xfrm>
          <a:prstGeom prst="ellipse">
            <a:avLst/>
          </a:prstGeom>
          <a:noFill/>
          <a:ln w="12700">
            <a:noFill/>
          </a:ln>
        </p:spPr>
        <p:txBody>
          <a:bodyPr anchor="t" anchorCtr="0"/>
          <a:p>
            <a:pPr eaLnBrk="0" hangingPunct="0"/>
            <a:endParaRPr lang="zh-CN" altLang="en-US">
              <a:latin typeface="Times New Roman" panose="02020603050405020304" pitchFamily="18" charset="-52"/>
              <a:ea typeface="宋体" panose="02010600030101010101" pitchFamily="2" charset="-122"/>
            </a:endParaRPr>
          </a:p>
        </p:txBody>
      </p:sp>
      <p:sp>
        <p:nvSpPr>
          <p:cNvPr id="78851" name="椭圆 5129">
            <a:hlinkClick r:id="rId1" action="ppaction://hlinkpres?slideindex=1&amp;slidetitle="/>
          </p:cNvPr>
          <p:cNvSpPr/>
          <p:nvPr/>
        </p:nvSpPr>
        <p:spPr>
          <a:xfrm>
            <a:off x="7391400" y="6172200"/>
            <a:ext cx="609600" cy="685800"/>
          </a:xfrm>
          <a:prstGeom prst="ellipse">
            <a:avLst/>
          </a:prstGeom>
          <a:noFill/>
          <a:ln w="12700">
            <a:noFill/>
          </a:ln>
        </p:spPr>
        <p:txBody>
          <a:bodyPr anchor="t" anchorCtr="0"/>
          <a:p>
            <a:pPr eaLnBrk="0" hangingPunct="0"/>
            <a:endParaRPr lang="zh-CN" altLang="en-US">
              <a:latin typeface="Times New Roman" panose="02020603050405020304" pitchFamily="18" charset="-52"/>
              <a:ea typeface="宋体" panose="02010600030101010101" pitchFamily="2" charset="-122"/>
            </a:endParaRPr>
          </a:p>
        </p:txBody>
      </p:sp>
      <p:sp>
        <p:nvSpPr>
          <p:cNvPr id="73729" name="标题 5127"/>
          <p:cNvSpPr>
            <a:spLocks noGrp="1"/>
          </p:cNvSpPr>
          <p:nvPr>
            <p:custDataLst>
              <p:tags r:id="rId2"/>
            </p:custDataLst>
          </p:nvPr>
        </p:nvSpPr>
        <p:spPr>
          <a:xfrm>
            <a:off x="466725" y="663575"/>
            <a:ext cx="6584315" cy="685800"/>
          </a:xfrm>
          <a:prstGeom prst="rect">
            <a:avLst/>
          </a:prstGeom>
          <a:noFill/>
          <a:ln w="9525">
            <a:noFill/>
          </a:ln>
        </p:spPr>
        <p:txBody>
          <a:bodyPr lIns="92075" tIns="46038" rIns="92075" bIns="46038"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a:lstStyle>
          <a:p>
            <a:pPr algn="l">
              <a:lnSpc>
                <a:spcPct val="130000"/>
              </a:lnSpc>
              <a:buClrTx/>
              <a:buSzTx/>
              <a:buFontTx/>
            </a:pPr>
            <a:r>
              <a:rPr kumimoji="1" lang="en-US" sz="2800" u="sng" dirty="0" smtClean="0">
                <a:solidFill>
                  <a:srgbClr val="0000FF"/>
                </a:solidFill>
                <a:latin typeface="黑体" panose="02010609060101010101" pitchFamily="2" charset="-122"/>
                <a:ea typeface="黑体" panose="02010609060101010101" pitchFamily="2" charset="-122"/>
                <a:cs typeface="+mn-cs"/>
              </a:rPr>
              <a:t>5</a:t>
            </a:r>
            <a:r>
              <a:rPr kumimoji="1" lang="zh-CN" altLang="en-US" sz="2800" u="sng" dirty="0" smtClean="0">
                <a:solidFill>
                  <a:srgbClr val="0000FF"/>
                </a:solidFill>
                <a:latin typeface="黑体" panose="02010609060101010101" pitchFamily="2" charset="-122"/>
                <a:ea typeface="黑体" panose="02010609060101010101" pitchFamily="2" charset="-122"/>
                <a:cs typeface="+mn-cs"/>
              </a:rPr>
              <a:t>、</a:t>
            </a:r>
            <a:r>
              <a:rPr kumimoji="1" lang="zh-CN" altLang="en-US" sz="2800" u="sng" dirty="0" smtClean="0">
                <a:solidFill>
                  <a:srgbClr val="0000FF"/>
                </a:solidFill>
                <a:latin typeface="黑体" panose="02010609060101010101" pitchFamily="2" charset="-122"/>
                <a:ea typeface="黑体" panose="02010609060101010101" pitchFamily="2" charset="-122"/>
                <a:sym typeface="+mn-ea"/>
              </a:rPr>
              <a:t>双通道功率放大电路</a:t>
            </a:r>
            <a:endParaRPr kumimoji="1" lang="zh-CN" altLang="en-US" sz="2800" u="sng" dirty="0" smtClean="0">
              <a:solidFill>
                <a:srgbClr val="0000FF"/>
              </a:solidFill>
              <a:latin typeface="黑体" panose="02010609060101010101" pitchFamily="2" charset="-122"/>
              <a:ea typeface="黑体" panose="02010609060101010101" pitchFamily="2" charset="-122"/>
              <a:cs typeface="+mn-cs"/>
            </a:endParaRPr>
          </a:p>
        </p:txBody>
      </p:sp>
    </p:spTree>
  </p:cSld>
  <p:clrMapOvr>
    <a:masterClrMapping/>
  </p:clrMapOvr>
  <p:transition>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31745"/>
          <p:cNvSpPr>
            <a:spLocks noGrp="1"/>
          </p:cNvSpPr>
          <p:nvPr>
            <p:ph type="title"/>
          </p:nvPr>
        </p:nvSpPr>
        <p:spPr>
          <a:xfrm>
            <a:off x="611505" y="1270000"/>
            <a:ext cx="7877175" cy="1574800"/>
          </a:xfrm>
        </p:spPr>
        <p:txBody>
          <a:bodyPr anchor="ctr" anchorCtr="0"/>
          <a:lstStyle/>
          <a:p>
            <a:pPr algn="ctr">
              <a:buClrTx/>
              <a:buSzTx/>
              <a:buFontTx/>
              <a:buNone/>
            </a:pPr>
            <a:r>
              <a:rPr lang="zh-CN" altLang="en-US" sz="4000" b="1" dirty="0">
                <a:solidFill>
                  <a:srgbClr val="333399"/>
                </a:solidFill>
                <a:cs typeface="+mj-cs"/>
              </a:rPr>
              <a:t>§3.</a:t>
            </a:r>
            <a:r>
              <a:rPr lang="en-US" altLang="zh-CN" sz="4000" b="1" dirty="0">
                <a:solidFill>
                  <a:srgbClr val="333399"/>
                </a:solidFill>
                <a:cs typeface="+mj-cs"/>
              </a:rPr>
              <a:t>6</a:t>
            </a:r>
            <a:r>
              <a:rPr lang="zh-CN" altLang="en-US" sz="4000" b="1" dirty="0">
                <a:solidFill>
                  <a:srgbClr val="333399"/>
                </a:solidFill>
                <a:cs typeface="+mj-cs"/>
              </a:rPr>
              <a:t> </a:t>
            </a:r>
            <a:r>
              <a:rPr lang="zh-CN" altLang="en-US" sz="4000" b="1" dirty="0">
                <a:solidFill>
                  <a:srgbClr val="333399"/>
                </a:solidFill>
                <a:cs typeface="+mj-cs"/>
                <a:sym typeface="+mn-ea"/>
              </a:rPr>
              <a:t>集成运放内部电路分析</a:t>
            </a:r>
            <a:endParaRPr lang="en-US" altLang="zh-CN" sz="2400" b="1" dirty="0">
              <a:solidFill>
                <a:srgbClr val="333399"/>
              </a:solidFill>
              <a:cs typeface="+mj-cs"/>
            </a:endParaRPr>
          </a:p>
        </p:txBody>
      </p:sp>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3" name="Text Box 3074"/>
          <p:cNvSpPr txBox="1">
            <a:spLocks noChangeArrowheads="1"/>
          </p:cNvSpPr>
          <p:nvPr/>
        </p:nvSpPr>
        <p:spPr bwMode="auto">
          <a:xfrm>
            <a:off x="2336800" y="3814406"/>
            <a:ext cx="4789805"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0" hangingPunct="0">
              <a:spcBef>
                <a:spcPct val="20000"/>
              </a:spcBef>
              <a:buClrTx/>
              <a:buSzTx/>
              <a:buFontTx/>
            </a:pPr>
            <a:r>
              <a:rPr lang="zh-CN" altLang="en-US" sz="3200" dirty="0">
                <a:solidFill>
                  <a:srgbClr val="FF0000"/>
                </a:solidFill>
                <a:latin typeface="黑体" panose="02010609060101010101" pitchFamily="2" charset="-122"/>
                <a:ea typeface="黑体" panose="02010609060101010101" pitchFamily="2" charset="-122"/>
                <a:sym typeface="+mn-ea"/>
              </a:rPr>
              <a:t>二、集成运放主要参数</a:t>
            </a:r>
            <a:endParaRPr lang="zh-CN" altLang="en-US" sz="3200" dirty="0">
              <a:solidFill>
                <a:srgbClr val="FF0000"/>
              </a:solidFill>
              <a:latin typeface="黑体" panose="02010609060101010101" pitchFamily="2" charset="-122"/>
              <a:ea typeface="黑体" panose="02010609060101010101" pitchFamily="2" charset="-122"/>
              <a:sym typeface="+mn-ea"/>
            </a:endParaRPr>
          </a:p>
        </p:txBody>
      </p:sp>
      <p:sp>
        <p:nvSpPr>
          <p:cNvPr id="4" name="Text Box 3074"/>
          <p:cNvSpPr txBox="1">
            <a:spLocks noChangeArrowheads="1"/>
          </p:cNvSpPr>
          <p:nvPr/>
        </p:nvSpPr>
        <p:spPr bwMode="auto">
          <a:xfrm>
            <a:off x="2336800" y="2926080"/>
            <a:ext cx="4546600" cy="58356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0" hangingPunct="0">
              <a:lnSpc>
                <a:spcPct val="100000"/>
              </a:lnSpc>
              <a:spcBef>
                <a:spcPct val="20000"/>
              </a:spcBef>
            </a:pPr>
            <a:r>
              <a:rPr lang="zh-CN" altLang="en-US" sz="3200" dirty="0">
                <a:solidFill>
                  <a:srgbClr val="FF0000"/>
                </a:solidFill>
                <a:latin typeface="黑体" panose="02010609060101010101" pitchFamily="2" charset="-122"/>
                <a:ea typeface="黑体" panose="02010609060101010101" pitchFamily="2" charset="-122"/>
                <a:sym typeface="+mn-ea"/>
              </a:rPr>
              <a:t>一、集成运放读图</a:t>
            </a:r>
            <a:endParaRPr lang="zh-CN" altLang="en-US" sz="3200" dirty="0">
              <a:solidFill>
                <a:srgbClr val="FF0000"/>
              </a:solidFill>
              <a:latin typeface="黑体" panose="02010609060101010101" pitchFamily="2" charset="-122"/>
              <a:ea typeface="黑体" panose="02010609060101010101" pitchFamily="2" charset="-122"/>
            </a:endParaRPr>
          </a:p>
        </p:txBody>
      </p:sp>
      <p:sp>
        <p:nvSpPr>
          <p:cNvPr id="6" name="文本框 5"/>
          <p:cNvSpPr txBox="1"/>
          <p:nvPr/>
        </p:nvSpPr>
        <p:spPr>
          <a:xfrm>
            <a:off x="2336800" y="4702771"/>
            <a:ext cx="4965700" cy="583565"/>
          </a:xfrm>
          <a:prstGeom prst="rect">
            <a:avLst/>
          </a:prstGeom>
          <a:noFill/>
        </p:spPr>
        <p:txBody>
          <a:bodyPr wrap="square" rtlCol="0" anchor="t">
            <a:spAutoFit/>
          </a:bodyPr>
          <a:lstStyle/>
          <a:p>
            <a:pPr indent="-342900" algn="l" eaLnBrk="0" hangingPunct="0">
              <a:spcBef>
                <a:spcPct val="20000"/>
              </a:spcBef>
              <a:buClrTx/>
              <a:buSzTx/>
              <a:buFontTx/>
            </a:pPr>
            <a:r>
              <a:rPr kumimoji="1" lang="zh-CN" altLang="en-US" sz="3200" dirty="0">
                <a:solidFill>
                  <a:srgbClr val="FF0000"/>
                </a:solidFill>
                <a:latin typeface="黑体" panose="02010609060101010101" pitchFamily="2" charset="-122"/>
                <a:ea typeface="黑体" panose="02010609060101010101" pitchFamily="2" charset="-122"/>
                <a:sym typeface="+mn-ea"/>
              </a:rPr>
              <a:t>三、集成运放种类</a:t>
            </a:r>
            <a:endParaRPr kumimoji="1"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sym typeface="+mn-ea"/>
            </a:endParaRPr>
          </a:p>
        </p:txBody>
      </p:sp>
      <p:sp>
        <p:nvSpPr>
          <p:cNvPr id="5" name="文本框 4"/>
          <p:cNvSpPr txBox="1"/>
          <p:nvPr>
            <p:custDataLst>
              <p:tags r:id="rId1"/>
            </p:custDataLst>
          </p:nvPr>
        </p:nvSpPr>
        <p:spPr>
          <a:xfrm>
            <a:off x="2336800" y="5591136"/>
            <a:ext cx="4965700" cy="583565"/>
          </a:xfrm>
          <a:prstGeom prst="rect">
            <a:avLst/>
          </a:prstGeom>
          <a:noFill/>
        </p:spPr>
        <p:txBody>
          <a:bodyPr wrap="square" rtlCol="0" anchor="t">
            <a:spAutoFit/>
          </a:bodyPr>
          <a:p>
            <a:pPr indent="-342900" algn="l" eaLnBrk="0" hangingPunct="0">
              <a:spcBef>
                <a:spcPct val="20000"/>
              </a:spcBef>
              <a:buClrTx/>
              <a:buSzTx/>
              <a:buFontTx/>
            </a:pPr>
            <a:r>
              <a:rPr kumimoji="1" lang="zh-CN" altLang="en-US" sz="3200" dirty="0">
                <a:solidFill>
                  <a:srgbClr val="FF0000"/>
                </a:solidFill>
                <a:latin typeface="黑体" panose="02010609060101010101" pitchFamily="2" charset="-122"/>
                <a:ea typeface="黑体" panose="02010609060101010101" pitchFamily="2" charset="-122"/>
                <a:sym typeface="+mn-ea"/>
              </a:rPr>
              <a:t>四、理想集成运放</a:t>
            </a:r>
            <a:endParaRPr kumimoji="1" lang="zh-CN" altLang="en-US" sz="3200" dirty="0">
              <a:solidFill>
                <a:srgbClr val="FF0000"/>
              </a:solidFill>
              <a:latin typeface="黑体" panose="02010609060101010101" pitchFamily="2" charset="-122"/>
              <a:ea typeface="黑体" panose="02010609060101010101" pitchFamily="2"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对象 33793"/>
          <p:cNvGraphicFramePr/>
          <p:nvPr/>
        </p:nvGraphicFramePr>
        <p:xfrm>
          <a:off x="971550" y="2061845"/>
          <a:ext cx="7162800" cy="4486275"/>
        </p:xfrm>
        <a:graphic>
          <a:graphicData uri="http://schemas.openxmlformats.org/presentationml/2006/ole">
            <mc:AlternateContent xmlns:mc="http://schemas.openxmlformats.org/markup-compatibility/2006">
              <mc:Choice xmlns:v="urn:schemas-microsoft-com:vml" Requires="v">
                <p:oleObj spid="_x0000_s2" name="" r:id="rId1" imgW="24460200" imgH="16744950" progId="MSPhotoEd.3">
                  <p:embed/>
                </p:oleObj>
              </mc:Choice>
              <mc:Fallback>
                <p:oleObj name="" r:id="rId1" imgW="24460200" imgH="16744950" progId="MSPhotoEd.3">
                  <p:embed/>
                  <p:pic>
                    <p:nvPicPr>
                      <p:cNvPr id="0" name="图片 3099"/>
                      <p:cNvPicPr/>
                      <p:nvPr/>
                    </p:nvPicPr>
                    <p:blipFill>
                      <a:blip r:embed="rId2"/>
                      <a:srcRect b="8495"/>
                      <a:stretch>
                        <a:fillRect/>
                      </a:stretch>
                    </p:blipFill>
                    <p:spPr>
                      <a:xfrm>
                        <a:off x="971550" y="2061845"/>
                        <a:ext cx="7162800" cy="4486275"/>
                      </a:xfrm>
                      <a:prstGeom prst="rect">
                        <a:avLst/>
                      </a:prstGeom>
                      <a:noFill/>
                      <a:ln w="38100">
                        <a:noFill/>
                        <a:miter/>
                      </a:ln>
                    </p:spPr>
                  </p:pic>
                </p:oleObj>
              </mc:Fallback>
            </mc:AlternateContent>
          </a:graphicData>
        </a:graphic>
      </p:graphicFrame>
      <p:sp>
        <p:nvSpPr>
          <p:cNvPr id="33795" name="标题 33794"/>
          <p:cNvSpPr>
            <a:spLocks noGrp="1"/>
          </p:cNvSpPr>
          <p:nvPr>
            <p:ph type="title"/>
          </p:nvPr>
        </p:nvSpPr>
        <p:spPr>
          <a:xfrm>
            <a:off x="3563620" y="6236970"/>
            <a:ext cx="4135120" cy="523240"/>
          </a:xfrm>
        </p:spPr>
        <p:txBody>
          <a:bodyPr anchor="ctr" anchorCtr="0"/>
          <a:lstStyle/>
          <a:p>
            <a:pPr algn="l"/>
            <a:r>
              <a:rPr lang="en-US" altLang="zh-CN" sz="2000" b="1">
                <a:solidFill>
                  <a:srgbClr val="FF0000"/>
                </a:solidFill>
              </a:rPr>
              <a:t>F007</a:t>
            </a:r>
            <a:r>
              <a:rPr lang="en-US" altLang="zh-CN" sz="2000" b="1">
                <a:solidFill>
                  <a:srgbClr val="FF0000"/>
                </a:solidFill>
                <a:latin typeface="Arial" panose="020B0604020202020204" pitchFamily="34" charset="0"/>
              </a:rPr>
              <a:t>——</a:t>
            </a:r>
            <a:r>
              <a:rPr lang="zh-CN" altLang="en-US" sz="2000" b="1" dirty="0">
                <a:solidFill>
                  <a:srgbClr val="FF0000"/>
                </a:solidFill>
              </a:rPr>
              <a:t>通用型集成运放</a:t>
            </a:r>
            <a:endParaRPr lang="zh-CN" altLang="en-US" sz="2000" b="1" dirty="0">
              <a:solidFill>
                <a:srgbClr val="FF0000"/>
              </a:solidFill>
            </a:endParaRPr>
          </a:p>
        </p:txBody>
      </p:sp>
      <p:sp>
        <p:nvSpPr>
          <p:cNvPr id="33796" name="文本框 33795"/>
          <p:cNvSpPr txBox="1"/>
          <p:nvPr/>
        </p:nvSpPr>
        <p:spPr>
          <a:xfrm>
            <a:off x="539750" y="1268413"/>
            <a:ext cx="8077200" cy="829945"/>
          </a:xfrm>
          <a:prstGeom prst="rect">
            <a:avLst/>
          </a:prstGeom>
          <a:noFill/>
          <a:ln w="9525">
            <a:noFill/>
          </a:ln>
        </p:spPr>
        <p:txBody>
          <a:bodyPr>
            <a:spAutoFit/>
          </a:bodyPr>
          <a:lstStyle/>
          <a:p>
            <a:pPr>
              <a:spcBef>
                <a:spcPct val="50000"/>
              </a:spcBef>
            </a:pPr>
            <a:r>
              <a:rPr lang="en-US" altLang="zh-CN" sz="2400" b="1" dirty="0">
                <a:latin typeface="宋体" panose="02010600030101010101" pitchFamily="2" charset="-122"/>
                <a:cs typeface="宋体" panose="02010600030101010101" pitchFamily="2" charset="-122"/>
              </a:rPr>
              <a:t>    </a:t>
            </a:r>
            <a:r>
              <a:rPr lang="zh-CN" altLang="en-US" sz="2400" b="1" dirty="0">
                <a:latin typeface="宋体" panose="02010600030101010101" pitchFamily="2" charset="-122"/>
                <a:cs typeface="宋体" panose="02010600030101010101" pitchFamily="2" charset="-122"/>
                <a:sym typeface="+mn-ea"/>
              </a:rPr>
              <a:t>对于集成运放电路，应首先找出</a:t>
            </a:r>
            <a:r>
              <a:rPr lang="zh-CN" altLang="en-US" sz="2400" b="1" dirty="0">
                <a:solidFill>
                  <a:srgbClr val="FF0000"/>
                </a:solidFill>
                <a:latin typeface="宋体" panose="02010600030101010101" pitchFamily="2" charset="-122"/>
                <a:cs typeface="宋体" panose="02010600030101010101" pitchFamily="2" charset="-122"/>
                <a:sym typeface="+mn-ea"/>
              </a:rPr>
              <a:t>偏置电路</a:t>
            </a:r>
            <a:r>
              <a:rPr lang="zh-CN" altLang="en-US" sz="2400" b="1" dirty="0">
                <a:latin typeface="宋体" panose="02010600030101010101" pitchFamily="2" charset="-122"/>
                <a:cs typeface="宋体" panose="02010600030101010101" pitchFamily="2" charset="-122"/>
                <a:sym typeface="+mn-ea"/>
              </a:rPr>
              <a:t>，然后根据</a:t>
            </a:r>
            <a:r>
              <a:rPr lang="zh-CN" altLang="en-US" sz="2400" b="1" dirty="0">
                <a:solidFill>
                  <a:srgbClr val="FF0000"/>
                </a:solidFill>
                <a:latin typeface="宋体" panose="02010600030101010101" pitchFamily="2" charset="-122"/>
                <a:cs typeface="宋体" panose="02010600030101010101" pitchFamily="2" charset="-122"/>
                <a:sym typeface="+mn-ea"/>
              </a:rPr>
              <a:t>信号流通顺序</a:t>
            </a:r>
            <a:r>
              <a:rPr lang="zh-CN" altLang="en-US" sz="2400" b="1" dirty="0">
                <a:latin typeface="宋体" panose="02010600030101010101" pitchFamily="2" charset="-122"/>
                <a:cs typeface="宋体" panose="02010600030101010101" pitchFamily="2" charset="-122"/>
                <a:sym typeface="+mn-ea"/>
              </a:rPr>
              <a:t>，将其分为</a:t>
            </a:r>
            <a:r>
              <a:rPr lang="zh-CN" altLang="en-US" sz="2400" b="1" dirty="0">
                <a:solidFill>
                  <a:srgbClr val="0000FF"/>
                </a:solidFill>
                <a:latin typeface="宋体" panose="02010600030101010101" pitchFamily="2" charset="-122"/>
                <a:cs typeface="宋体" panose="02010600030101010101" pitchFamily="2" charset="-122"/>
                <a:sym typeface="+mn-ea"/>
              </a:rPr>
              <a:t>输入级</a:t>
            </a:r>
            <a:r>
              <a:rPr lang="zh-CN" altLang="en-US" sz="2400" b="1" dirty="0">
                <a:latin typeface="宋体" panose="02010600030101010101" pitchFamily="2" charset="-122"/>
                <a:cs typeface="宋体" panose="02010600030101010101" pitchFamily="2" charset="-122"/>
                <a:sym typeface="+mn-ea"/>
              </a:rPr>
              <a:t>、</a:t>
            </a:r>
            <a:r>
              <a:rPr lang="zh-CN" altLang="en-US" sz="2400" b="1" dirty="0">
                <a:solidFill>
                  <a:srgbClr val="0000FF"/>
                </a:solidFill>
                <a:latin typeface="宋体" panose="02010600030101010101" pitchFamily="2" charset="-122"/>
                <a:cs typeface="宋体" panose="02010600030101010101" pitchFamily="2" charset="-122"/>
                <a:sym typeface="+mn-ea"/>
              </a:rPr>
              <a:t>中间级</a:t>
            </a:r>
            <a:r>
              <a:rPr lang="zh-CN" altLang="en-US" sz="2400" b="1" dirty="0">
                <a:latin typeface="宋体" panose="02010600030101010101" pitchFamily="2" charset="-122"/>
                <a:cs typeface="宋体" panose="02010600030101010101" pitchFamily="2" charset="-122"/>
                <a:sym typeface="+mn-ea"/>
              </a:rPr>
              <a:t>和</a:t>
            </a:r>
            <a:r>
              <a:rPr lang="zh-CN" altLang="en-US" sz="2400" b="1" dirty="0">
                <a:solidFill>
                  <a:srgbClr val="0000FF"/>
                </a:solidFill>
                <a:latin typeface="宋体" panose="02010600030101010101" pitchFamily="2" charset="-122"/>
                <a:cs typeface="宋体" panose="02010600030101010101" pitchFamily="2" charset="-122"/>
                <a:sym typeface="+mn-ea"/>
              </a:rPr>
              <a:t>输出级</a:t>
            </a:r>
            <a:r>
              <a:rPr lang="zh-CN" altLang="en-US" sz="2400" b="1" dirty="0">
                <a:latin typeface="宋体" panose="02010600030101010101" pitchFamily="2" charset="-122"/>
                <a:cs typeface="宋体" panose="02010600030101010101" pitchFamily="2" charset="-122"/>
                <a:sym typeface="+mn-ea"/>
              </a:rPr>
              <a:t>电路。</a:t>
            </a:r>
            <a:endParaRPr lang="zh-CN" altLang="en-US" sz="2400" b="1" dirty="0">
              <a:latin typeface="宋体" panose="02010600030101010101" pitchFamily="2" charset="-122"/>
              <a:cs typeface="宋体" panose="02010600030101010101" pitchFamily="2" charset="-122"/>
            </a:endParaRPr>
          </a:p>
        </p:txBody>
      </p:sp>
      <p:sp>
        <p:nvSpPr>
          <p:cNvPr id="32770" name="标题 32769"/>
          <p:cNvSpPr>
            <a:spLocks noGrp="1"/>
          </p:cNvSpPr>
          <p:nvPr>
            <p:custDataLst>
              <p:tags r:id="rId3"/>
            </p:custDataLst>
          </p:nvPr>
        </p:nvSpPr>
        <p:spPr>
          <a:xfrm>
            <a:off x="395288" y="621030"/>
            <a:ext cx="6742112" cy="73977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Times New Roman" panose="02020603050405020304" pitchFamily="18" charset="0"/>
                <a:ea typeface="+mj-ea"/>
                <a:cs typeface="Times New Roman" panose="02020603050405020304" pitchFamily="18" charset="0"/>
              </a:defRPr>
            </a:lvl1pPr>
          </a:lstStyle>
          <a:p>
            <a:pPr indent="-342900" algn="l" eaLnBrk="0" hangingPunct="0">
              <a:lnSpc>
                <a:spcPct val="100000"/>
              </a:lnSpc>
              <a:spcBef>
                <a:spcPct val="20000"/>
              </a:spcBef>
              <a:buClrTx/>
              <a:buSzTx/>
              <a:buFontTx/>
            </a:pPr>
            <a:r>
              <a:rPr kumimoji="1" lang="zh-CN" altLang="en-US" sz="3200" dirty="0">
                <a:solidFill>
                  <a:srgbClr val="FF0000"/>
                </a:solidFill>
                <a:latin typeface="黑体" panose="02010609060101010101" pitchFamily="2" charset="-122"/>
                <a:ea typeface="黑体" panose="02010609060101010101" pitchFamily="2" charset="-122"/>
                <a:cs typeface="+mn-cs"/>
              </a:rPr>
              <a:t>一、</a:t>
            </a:r>
            <a:r>
              <a:rPr lang="zh-CN" altLang="en-US" sz="3200" dirty="0">
                <a:solidFill>
                  <a:srgbClr val="FF0000"/>
                </a:solidFill>
                <a:latin typeface="黑体" panose="02010609060101010101" pitchFamily="2" charset="-122"/>
                <a:ea typeface="黑体" panose="02010609060101010101" pitchFamily="2" charset="-122"/>
                <a:sym typeface="+mn-ea"/>
              </a:rPr>
              <a:t>集成运放读图</a:t>
            </a:r>
            <a:endParaRPr kumimoji="1" lang="zh-CN" altLang="en-US" sz="3200" dirty="0">
              <a:solidFill>
                <a:srgbClr val="FF0000"/>
              </a:solidFill>
              <a:latin typeface="黑体" panose="02010609060101010101" pitchFamily="2" charset="-122"/>
              <a:ea typeface="黑体" panose="0201060906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对象 34817"/>
          <p:cNvGraphicFramePr/>
          <p:nvPr/>
        </p:nvGraphicFramePr>
        <p:xfrm>
          <a:off x="827088" y="908050"/>
          <a:ext cx="7467600" cy="4676775"/>
        </p:xfrm>
        <a:graphic>
          <a:graphicData uri="http://schemas.openxmlformats.org/presentationml/2006/ole">
            <mc:AlternateContent xmlns:mc="http://schemas.openxmlformats.org/markup-compatibility/2006">
              <mc:Choice xmlns:v="urn:schemas-microsoft-com:vml" Requires="v">
                <p:oleObj spid="_x0000_s2" name="" r:id="rId1" imgW="24460200" imgH="16744950" progId="MSPhotoEd.3">
                  <p:embed/>
                </p:oleObj>
              </mc:Choice>
              <mc:Fallback>
                <p:oleObj name="" r:id="rId1" imgW="24460200" imgH="16744950" progId="MSPhotoEd.3">
                  <p:embed/>
                  <p:pic>
                    <p:nvPicPr>
                      <p:cNvPr id="0" name="图片 3098"/>
                      <p:cNvPicPr/>
                      <p:nvPr/>
                    </p:nvPicPr>
                    <p:blipFill>
                      <a:blip r:embed="rId2"/>
                      <a:srcRect b="8495"/>
                      <a:stretch>
                        <a:fillRect/>
                      </a:stretch>
                    </p:blipFill>
                    <p:spPr>
                      <a:xfrm>
                        <a:off x="827088" y="908050"/>
                        <a:ext cx="7467600" cy="4676775"/>
                      </a:xfrm>
                      <a:prstGeom prst="rect">
                        <a:avLst/>
                      </a:prstGeom>
                      <a:noFill/>
                      <a:ln w="38100">
                        <a:noFill/>
                        <a:miter/>
                      </a:ln>
                    </p:spPr>
                  </p:pic>
                </p:oleObj>
              </mc:Fallback>
            </mc:AlternateContent>
          </a:graphicData>
        </a:graphic>
      </p:graphicFrame>
      <p:grpSp>
        <p:nvGrpSpPr>
          <p:cNvPr id="34819" name="组合 34818"/>
          <p:cNvGrpSpPr/>
          <p:nvPr/>
        </p:nvGrpSpPr>
        <p:grpSpPr>
          <a:xfrm>
            <a:off x="1893888" y="966470"/>
            <a:ext cx="4267200" cy="4419600"/>
            <a:chOff x="1200" y="480"/>
            <a:chExt cx="2688" cy="2784"/>
          </a:xfrm>
        </p:grpSpPr>
        <p:sp>
          <p:nvSpPr>
            <p:cNvPr id="34820" name="矩形 34819"/>
            <p:cNvSpPr/>
            <p:nvPr/>
          </p:nvSpPr>
          <p:spPr>
            <a:xfrm>
              <a:off x="1200" y="480"/>
              <a:ext cx="2688" cy="624"/>
            </a:xfrm>
            <a:prstGeom prst="rect">
              <a:avLst/>
            </a:prstGeom>
            <a:solidFill>
              <a:srgbClr val="FF9999">
                <a:alpha val="50000"/>
              </a:srgbClr>
            </a:solidFill>
            <a:ln w="9525">
              <a:noFill/>
            </a:ln>
          </p:spPr>
          <p:txBody>
            <a:bodyPr/>
            <a:lstStyle/>
            <a:p>
              <a:endParaRPr lang="zh-CN" altLang="en-US"/>
            </a:p>
          </p:txBody>
        </p:sp>
        <p:sp>
          <p:nvSpPr>
            <p:cNvPr id="34821" name="矩形 34820"/>
            <p:cNvSpPr/>
            <p:nvPr/>
          </p:nvSpPr>
          <p:spPr>
            <a:xfrm>
              <a:off x="2208" y="1104"/>
              <a:ext cx="768" cy="2160"/>
            </a:xfrm>
            <a:prstGeom prst="rect">
              <a:avLst/>
            </a:prstGeom>
            <a:solidFill>
              <a:srgbClr val="FF9999">
                <a:alpha val="50000"/>
              </a:srgbClr>
            </a:solidFill>
            <a:ln w="9525">
              <a:noFill/>
            </a:ln>
          </p:spPr>
          <p:txBody>
            <a:bodyPr/>
            <a:lstStyle/>
            <a:p>
              <a:endParaRPr lang="zh-CN" altLang="en-US"/>
            </a:p>
          </p:txBody>
        </p:sp>
      </p:grpSp>
      <p:sp>
        <p:nvSpPr>
          <p:cNvPr id="34822" name="矩形 34821"/>
          <p:cNvSpPr/>
          <p:nvPr/>
        </p:nvSpPr>
        <p:spPr>
          <a:xfrm>
            <a:off x="598488" y="5767070"/>
            <a:ext cx="8077200" cy="906463"/>
          </a:xfrm>
          <a:prstGeom prst="rect">
            <a:avLst/>
          </a:prstGeom>
          <a:noFill/>
          <a:ln w="9525">
            <a:noFill/>
          </a:ln>
        </p:spPr>
        <p:txBody>
          <a:bodyPr anchor="b" anchorCtr="0"/>
          <a:lstStyle/>
          <a:p>
            <a:pPr marL="0" indent="0" algn="l" latinLnBrk="0">
              <a:lnSpc>
                <a:spcPct val="100000"/>
              </a:lnSpc>
            </a:pPr>
            <a:r>
              <a:rPr lang="en-US" altLang="zh-CN" sz="2400" dirty="0">
                <a:solidFill>
                  <a:schemeClr val="tx2"/>
                </a:solidFill>
                <a:latin typeface="宋体" panose="02010600030101010101" pitchFamily="2" charset="-122"/>
                <a:cs typeface="宋体" panose="02010600030101010101" pitchFamily="2" charset="-122"/>
              </a:rPr>
              <a:t>    </a:t>
            </a:r>
            <a:r>
              <a:rPr lang="zh-CN" altLang="en-US" sz="2400" b="1" dirty="0" smtClean="0">
                <a:latin typeface="宋体" panose="02010600030101010101" pitchFamily="2" charset="-122"/>
                <a:cs typeface="宋体" panose="02010600030101010101" pitchFamily="2" charset="-122"/>
                <a:sym typeface="+mn-ea"/>
              </a:rPr>
              <a:t>若在集成运放电路中能够估算出某一支路的电流，则这个电流往往是偏置电路中的</a:t>
            </a:r>
            <a:r>
              <a:rPr lang="zh-CN" altLang="en-US" sz="2400" b="1" dirty="0" smtClean="0">
                <a:solidFill>
                  <a:srgbClr val="FF0000"/>
                </a:solidFill>
                <a:latin typeface="宋体" panose="02010600030101010101" pitchFamily="2" charset="-122"/>
                <a:cs typeface="宋体" panose="02010600030101010101" pitchFamily="2" charset="-122"/>
                <a:sym typeface="+mn-ea"/>
              </a:rPr>
              <a:t>基准电流</a:t>
            </a:r>
            <a:r>
              <a:rPr lang="zh-CN" altLang="en-US" sz="2400" b="1" dirty="0" smtClean="0">
                <a:latin typeface="宋体" panose="02010600030101010101" pitchFamily="2" charset="-122"/>
                <a:cs typeface="宋体" panose="02010600030101010101" pitchFamily="2" charset="-122"/>
                <a:sym typeface="+mn-ea"/>
              </a:rPr>
              <a:t>。</a:t>
            </a:r>
            <a:endParaRPr lang="zh-CN" altLang="en-US" sz="2400" b="1" dirty="0">
              <a:latin typeface="宋体" panose="02010600030101010101" pitchFamily="2" charset="-122"/>
              <a:cs typeface="宋体" panose="02010600030101010101" pitchFamily="2" charset="-122"/>
            </a:endParaRPr>
          </a:p>
        </p:txBody>
      </p:sp>
      <p:sp>
        <p:nvSpPr>
          <p:cNvPr id="34823" name="标题 34822"/>
          <p:cNvSpPr>
            <a:spLocks noGrp="1"/>
          </p:cNvSpPr>
          <p:nvPr>
            <p:ph type="title"/>
          </p:nvPr>
        </p:nvSpPr>
        <p:spPr>
          <a:xfrm>
            <a:off x="468630" y="143510"/>
            <a:ext cx="2607945" cy="621030"/>
          </a:xfrm>
          <a:solidFill>
            <a:schemeClr val="bg1"/>
          </a:solidFill>
        </p:spPr>
        <p:txBody>
          <a:bodyPr anchor="ctr" anchorCtr="0"/>
          <a:lstStyle/>
          <a:p>
            <a:pPr algn="ctr">
              <a:lnSpc>
                <a:spcPct val="130000"/>
              </a:lnSpc>
              <a:buClrTx/>
              <a:buSzTx/>
              <a:buFontTx/>
            </a:pPr>
            <a:r>
              <a:rPr kumimoji="1" lang="zh-CN" altLang="en-US" sz="2800" u="sng" dirty="0">
                <a:solidFill>
                  <a:srgbClr val="0000FF"/>
                </a:solidFill>
                <a:ea typeface="黑体" panose="02010609060101010101" pitchFamily="2" charset="-122"/>
              </a:rPr>
              <a:t>找出偏置电路</a:t>
            </a:r>
            <a:endParaRPr kumimoji="1" lang="zh-CN" altLang="en-US" sz="2800" u="sng" dirty="0">
              <a:solidFill>
                <a:srgbClr val="0000FF"/>
              </a:solidFill>
              <a:ea typeface="黑体" panose="02010609060101010101" pitchFamily="2" charset="-122"/>
            </a:endParaRPr>
          </a:p>
        </p:txBody>
      </p:sp>
      <p:sp>
        <p:nvSpPr>
          <p:cNvPr id="34824" name="直接连接符 34823"/>
          <p:cNvSpPr/>
          <p:nvPr/>
        </p:nvSpPr>
        <p:spPr>
          <a:xfrm>
            <a:off x="4344988" y="2206625"/>
            <a:ext cx="0" cy="360363"/>
          </a:xfrm>
          <a:prstGeom prst="line">
            <a:avLst/>
          </a:prstGeom>
          <a:ln w="28575" cap="flat" cmpd="sng">
            <a:solidFill>
              <a:srgbClr val="990033"/>
            </a:solidFill>
            <a:prstDash val="solid"/>
            <a:headEnd type="none" w="med" len="med"/>
            <a:tailEnd type="triangle" w="med" len="med"/>
          </a:ln>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对象 35841"/>
          <p:cNvGraphicFramePr/>
          <p:nvPr/>
        </p:nvGraphicFramePr>
        <p:xfrm>
          <a:off x="990600" y="748665"/>
          <a:ext cx="7315200" cy="4719638"/>
        </p:xfrm>
        <a:graphic>
          <a:graphicData uri="http://schemas.openxmlformats.org/presentationml/2006/ole">
            <mc:AlternateContent xmlns:mc="http://schemas.openxmlformats.org/markup-compatibility/2006">
              <mc:Choice xmlns:v="urn:schemas-microsoft-com:vml" Requires="v">
                <p:oleObj spid="_x0000_s2" name="" r:id="rId1" imgW="21193125" imgH="16297275" progId="MSPhotoEd.3">
                  <p:embed/>
                </p:oleObj>
              </mc:Choice>
              <mc:Fallback>
                <p:oleObj name="" r:id="rId1" imgW="21193125" imgH="16297275" progId="MSPhotoEd.3">
                  <p:embed/>
                  <p:pic>
                    <p:nvPicPr>
                      <p:cNvPr id="0" name="图片 3100"/>
                      <p:cNvPicPr/>
                      <p:nvPr/>
                    </p:nvPicPr>
                    <p:blipFill>
                      <a:blip r:embed="rId2"/>
                      <a:srcRect b="7802"/>
                      <a:stretch>
                        <a:fillRect/>
                      </a:stretch>
                    </p:blipFill>
                    <p:spPr>
                      <a:xfrm>
                        <a:off x="990600" y="748665"/>
                        <a:ext cx="7315200" cy="4719638"/>
                      </a:xfrm>
                      <a:prstGeom prst="rect">
                        <a:avLst/>
                      </a:prstGeom>
                      <a:noFill/>
                      <a:ln w="38100">
                        <a:noFill/>
                        <a:miter/>
                      </a:ln>
                    </p:spPr>
                  </p:pic>
                </p:oleObj>
              </mc:Fallback>
            </mc:AlternateContent>
          </a:graphicData>
        </a:graphic>
      </p:graphicFrame>
      <p:sp>
        <p:nvSpPr>
          <p:cNvPr id="35843" name="文本框 35842"/>
          <p:cNvSpPr txBox="1"/>
          <p:nvPr/>
        </p:nvSpPr>
        <p:spPr>
          <a:xfrm>
            <a:off x="1676400" y="5549265"/>
            <a:ext cx="1712595" cy="1014730"/>
          </a:xfrm>
          <a:prstGeom prst="rect">
            <a:avLst/>
          </a:prstGeom>
          <a:noFill/>
          <a:ln w="9525" cap="flat" cmpd="sng">
            <a:solidFill>
              <a:srgbClr val="FF3300"/>
            </a:solidFill>
            <a:prstDash val="solid"/>
            <a:miter/>
            <a:headEnd type="none" w="med" len="med"/>
            <a:tailEnd type="none" w="med" len="med"/>
          </a:ln>
        </p:spPr>
        <p:txBody>
          <a:bodyPr wrap="square">
            <a:spAutoFit/>
          </a:bodyPr>
          <a:lstStyle/>
          <a:p>
            <a:pPr>
              <a:spcBef>
                <a:spcPct val="50000"/>
              </a:spcBef>
            </a:pPr>
            <a:r>
              <a:rPr lang="zh-CN" altLang="en-US" sz="2000" b="1" dirty="0">
                <a:latin typeface="Times New Roman" panose="02020603050405020304" pitchFamily="18" charset="0"/>
              </a:rPr>
              <a:t>双端输入、单端输出差分放大电路</a:t>
            </a:r>
            <a:endParaRPr lang="zh-CN" altLang="en-US" sz="2000" b="1" dirty="0">
              <a:latin typeface="Times New Roman" panose="02020603050405020304" pitchFamily="18" charset="0"/>
            </a:endParaRPr>
          </a:p>
        </p:txBody>
      </p:sp>
      <p:sp>
        <p:nvSpPr>
          <p:cNvPr id="35844" name="文本框 35843"/>
          <p:cNvSpPr txBox="1"/>
          <p:nvPr/>
        </p:nvSpPr>
        <p:spPr>
          <a:xfrm>
            <a:off x="3670935" y="5549265"/>
            <a:ext cx="2362200" cy="1016000"/>
          </a:xfrm>
          <a:prstGeom prst="rect">
            <a:avLst/>
          </a:prstGeom>
          <a:noFill/>
          <a:ln w="9525" cap="flat" cmpd="sng">
            <a:solidFill>
              <a:srgbClr val="FF3300"/>
            </a:solidFill>
            <a:prstDash val="solid"/>
            <a:miter/>
            <a:headEnd type="none" w="med" len="med"/>
            <a:tailEnd type="none" w="med" len="med"/>
          </a:ln>
        </p:spPr>
        <p:txBody>
          <a:bodyPr>
            <a:spAutoFit/>
          </a:bodyPr>
          <a:lstStyle/>
          <a:p>
            <a:pPr>
              <a:spcBef>
                <a:spcPct val="50000"/>
              </a:spcBef>
            </a:pPr>
            <a:r>
              <a:rPr lang="zh-CN" altLang="en-US" sz="2000" b="1" dirty="0">
                <a:latin typeface="Times New Roman" panose="02020603050405020304" pitchFamily="18" charset="0"/>
              </a:rPr>
              <a:t>以复合管为放大管、恒流源作负载的共射放大电路</a:t>
            </a:r>
            <a:endParaRPr lang="zh-CN" altLang="en-US" sz="2000" b="1" dirty="0">
              <a:latin typeface="Times New Roman" panose="02020603050405020304" pitchFamily="18" charset="0"/>
            </a:endParaRPr>
          </a:p>
        </p:txBody>
      </p:sp>
      <p:sp>
        <p:nvSpPr>
          <p:cNvPr id="35845" name="文本框 35844"/>
          <p:cNvSpPr txBox="1"/>
          <p:nvPr/>
        </p:nvSpPr>
        <p:spPr>
          <a:xfrm>
            <a:off x="6257290" y="5549265"/>
            <a:ext cx="2068195" cy="1014730"/>
          </a:xfrm>
          <a:prstGeom prst="rect">
            <a:avLst/>
          </a:prstGeom>
          <a:noFill/>
          <a:ln w="9525" cap="flat" cmpd="sng">
            <a:solidFill>
              <a:srgbClr val="FF3300"/>
            </a:solidFill>
            <a:prstDash val="solid"/>
            <a:miter/>
            <a:headEnd type="none" w="med" len="med"/>
            <a:tailEnd type="none" w="med" len="med"/>
          </a:ln>
        </p:spPr>
        <p:txBody>
          <a:bodyPr wrap="square">
            <a:spAutoFit/>
          </a:bodyPr>
          <a:lstStyle/>
          <a:p>
            <a:pPr>
              <a:spcBef>
                <a:spcPct val="50000"/>
              </a:spcBef>
            </a:pPr>
            <a:r>
              <a:rPr lang="zh-CN" altLang="en-US" sz="2000" b="1">
                <a:latin typeface="Times New Roman" panose="02020603050405020304" pitchFamily="18" charset="0"/>
              </a:rPr>
              <a:t>用</a:t>
            </a:r>
            <a:r>
              <a:rPr lang="en-US" altLang="zh-CN" sz="2000" b="1" i="1">
                <a:latin typeface="Times New Roman" panose="02020603050405020304" pitchFamily="18" charset="0"/>
              </a:rPr>
              <a:t>U</a:t>
            </a:r>
            <a:r>
              <a:rPr lang="en-US" altLang="zh-CN" sz="2000" b="1" baseline="-25000">
                <a:latin typeface="Times New Roman" panose="02020603050405020304" pitchFamily="18" charset="0"/>
              </a:rPr>
              <a:t>BE</a:t>
            </a:r>
            <a:r>
              <a:rPr lang="zh-CN" altLang="zh-CN" sz="2000" b="1" dirty="0">
                <a:latin typeface="Times New Roman" panose="02020603050405020304" pitchFamily="18" charset="0"/>
              </a:rPr>
              <a:t>倍增电路消除交越失真的</a:t>
            </a:r>
            <a:r>
              <a:rPr lang="zh-CN" altLang="en-US" sz="2000" b="1" dirty="0">
                <a:latin typeface="Times New Roman" panose="02020603050405020304" pitchFamily="18" charset="0"/>
              </a:rPr>
              <a:t>准互补输出级</a:t>
            </a:r>
            <a:endParaRPr lang="zh-CN" altLang="en-US" sz="2000" b="1" dirty="0">
              <a:latin typeface="Times New Roman" panose="02020603050405020304" pitchFamily="18" charset="0"/>
            </a:endParaRPr>
          </a:p>
        </p:txBody>
      </p:sp>
      <p:sp>
        <p:nvSpPr>
          <p:cNvPr id="35846" name="文本框 35845"/>
          <p:cNvSpPr txBox="1"/>
          <p:nvPr/>
        </p:nvSpPr>
        <p:spPr>
          <a:xfrm>
            <a:off x="5334000" y="963930"/>
            <a:ext cx="2209800" cy="457200"/>
          </a:xfrm>
          <a:prstGeom prst="rect">
            <a:avLst/>
          </a:prstGeom>
          <a:noFill/>
          <a:ln w="9525">
            <a:noFill/>
          </a:ln>
        </p:spPr>
        <p:txBody>
          <a:bodyPr>
            <a:spAutoFit/>
          </a:bodyPr>
          <a:lstStyle/>
          <a:p>
            <a:pPr eaLnBrk="0" hangingPunct="0">
              <a:spcBef>
                <a:spcPct val="50000"/>
              </a:spcBef>
            </a:pPr>
            <a:r>
              <a:rPr lang="zh-CN" altLang="en-US" sz="2400" b="1" dirty="0">
                <a:solidFill>
                  <a:srgbClr val="FF0000"/>
                </a:solidFill>
                <a:highlight>
                  <a:srgbClr val="FFFF00"/>
                </a:highlight>
                <a:latin typeface="Times New Roman" panose="02020603050405020304" pitchFamily="18" charset="0"/>
              </a:rPr>
              <a:t>三级放大电路</a:t>
            </a:r>
            <a:endParaRPr lang="zh-CN" altLang="en-US" sz="2400" b="1" dirty="0">
              <a:solidFill>
                <a:srgbClr val="FF0000"/>
              </a:solidFill>
              <a:highlight>
                <a:srgbClr val="FFFF00"/>
              </a:highlight>
              <a:latin typeface="Times New Roman" panose="02020603050405020304" pitchFamily="18" charset="0"/>
            </a:endParaRPr>
          </a:p>
        </p:txBody>
      </p:sp>
      <p:sp>
        <p:nvSpPr>
          <p:cNvPr id="35847" name="直接连接符 35846"/>
          <p:cNvSpPr/>
          <p:nvPr/>
        </p:nvSpPr>
        <p:spPr>
          <a:xfrm>
            <a:off x="3460750" y="3976053"/>
            <a:ext cx="877888" cy="0"/>
          </a:xfrm>
          <a:prstGeom prst="line">
            <a:avLst/>
          </a:prstGeom>
          <a:ln w="28575" cap="flat" cmpd="sng">
            <a:solidFill>
              <a:srgbClr val="FF3300"/>
            </a:solidFill>
            <a:prstDash val="solid"/>
            <a:headEnd type="none" w="med" len="med"/>
            <a:tailEnd type="none" w="med" len="med"/>
          </a:ln>
        </p:spPr>
        <p:txBody>
          <a:bodyPr/>
          <a:lstStyle/>
          <a:p>
            <a:endParaRPr lang="zh-CN" altLang="en-US"/>
          </a:p>
        </p:txBody>
      </p:sp>
      <p:sp>
        <p:nvSpPr>
          <p:cNvPr id="35848" name="直接连接符 35847"/>
          <p:cNvSpPr/>
          <p:nvPr/>
        </p:nvSpPr>
        <p:spPr>
          <a:xfrm>
            <a:off x="1295400" y="2071053"/>
            <a:ext cx="304800" cy="0"/>
          </a:xfrm>
          <a:prstGeom prst="line">
            <a:avLst/>
          </a:prstGeom>
          <a:ln w="28575" cap="flat" cmpd="sng">
            <a:solidFill>
              <a:srgbClr val="FF0000"/>
            </a:solidFill>
            <a:prstDash val="solid"/>
            <a:headEnd type="none" w="med" len="med"/>
            <a:tailEnd type="none" w="med" len="med"/>
          </a:ln>
        </p:spPr>
        <p:txBody>
          <a:bodyPr/>
          <a:lstStyle/>
          <a:p>
            <a:endParaRPr lang="zh-CN" altLang="en-US"/>
          </a:p>
        </p:txBody>
      </p:sp>
      <p:grpSp>
        <p:nvGrpSpPr>
          <p:cNvPr id="35849" name="组合 35848"/>
          <p:cNvGrpSpPr/>
          <p:nvPr/>
        </p:nvGrpSpPr>
        <p:grpSpPr>
          <a:xfrm>
            <a:off x="1295400" y="2082165"/>
            <a:ext cx="2667000" cy="485775"/>
            <a:chOff x="528" y="1008"/>
            <a:chExt cx="1801" cy="336"/>
          </a:xfrm>
        </p:grpSpPr>
        <p:sp>
          <p:nvSpPr>
            <p:cNvPr id="35850" name="直接连接符 35849"/>
            <p:cNvSpPr/>
            <p:nvPr/>
          </p:nvSpPr>
          <p:spPr>
            <a:xfrm>
              <a:off x="528" y="1337"/>
              <a:ext cx="1776" cy="0"/>
            </a:xfrm>
            <a:prstGeom prst="line">
              <a:avLst/>
            </a:prstGeom>
            <a:ln w="28575" cap="flat" cmpd="sng">
              <a:solidFill>
                <a:srgbClr val="FF0000"/>
              </a:solidFill>
              <a:prstDash val="solid"/>
              <a:headEnd type="none" w="med" len="med"/>
              <a:tailEnd type="none" w="med" len="med"/>
            </a:ln>
          </p:spPr>
          <p:txBody>
            <a:bodyPr/>
            <a:lstStyle/>
            <a:p>
              <a:endParaRPr lang="zh-CN" altLang="en-US"/>
            </a:p>
          </p:txBody>
        </p:sp>
        <p:sp>
          <p:nvSpPr>
            <p:cNvPr id="35851" name="直接连接符 35850"/>
            <p:cNvSpPr/>
            <p:nvPr/>
          </p:nvSpPr>
          <p:spPr>
            <a:xfrm flipV="1">
              <a:off x="2325" y="1008"/>
              <a:ext cx="0" cy="336"/>
            </a:xfrm>
            <a:prstGeom prst="line">
              <a:avLst/>
            </a:prstGeom>
            <a:ln w="28575" cap="flat" cmpd="sng">
              <a:solidFill>
                <a:srgbClr val="FF0000"/>
              </a:solidFill>
              <a:prstDash val="solid"/>
              <a:headEnd type="none" w="med" len="med"/>
              <a:tailEnd type="none" w="med" len="med"/>
            </a:ln>
          </p:spPr>
          <p:txBody>
            <a:bodyPr/>
            <a:lstStyle/>
            <a:p>
              <a:endParaRPr lang="zh-CN" altLang="en-US"/>
            </a:p>
          </p:txBody>
        </p:sp>
        <p:sp>
          <p:nvSpPr>
            <p:cNvPr id="35852" name="直接连接符 35851"/>
            <p:cNvSpPr/>
            <p:nvPr/>
          </p:nvSpPr>
          <p:spPr>
            <a:xfrm flipH="1">
              <a:off x="2185" y="1008"/>
              <a:ext cx="144" cy="0"/>
            </a:xfrm>
            <a:prstGeom prst="line">
              <a:avLst/>
            </a:prstGeom>
            <a:ln w="28575" cap="flat" cmpd="sng">
              <a:solidFill>
                <a:srgbClr val="FF0000"/>
              </a:solidFill>
              <a:prstDash val="solid"/>
              <a:headEnd type="none" w="med" len="med"/>
              <a:tailEnd type="none" w="med" len="med"/>
            </a:ln>
          </p:spPr>
          <p:txBody>
            <a:bodyPr/>
            <a:lstStyle/>
            <a:p>
              <a:endParaRPr lang="zh-CN" altLang="en-US"/>
            </a:p>
          </p:txBody>
        </p:sp>
      </p:grpSp>
      <p:grpSp>
        <p:nvGrpSpPr>
          <p:cNvPr id="35853" name="组合 35852"/>
          <p:cNvGrpSpPr/>
          <p:nvPr/>
        </p:nvGrpSpPr>
        <p:grpSpPr>
          <a:xfrm>
            <a:off x="4572000" y="1967865"/>
            <a:ext cx="2362200" cy="1752600"/>
            <a:chOff x="2880" y="1104"/>
            <a:chExt cx="1488" cy="1104"/>
          </a:xfrm>
        </p:grpSpPr>
        <p:sp>
          <p:nvSpPr>
            <p:cNvPr id="35854" name="直接连接符 35853"/>
            <p:cNvSpPr/>
            <p:nvPr/>
          </p:nvSpPr>
          <p:spPr>
            <a:xfrm>
              <a:off x="3216" y="2208"/>
              <a:ext cx="912" cy="0"/>
            </a:xfrm>
            <a:prstGeom prst="line">
              <a:avLst/>
            </a:prstGeom>
            <a:ln w="28575" cap="flat" cmpd="sng">
              <a:solidFill>
                <a:srgbClr val="FF0000"/>
              </a:solidFill>
              <a:prstDash val="solid"/>
              <a:headEnd type="none" w="med" len="med"/>
              <a:tailEnd type="none" w="med" len="med"/>
            </a:ln>
          </p:spPr>
          <p:txBody>
            <a:bodyPr/>
            <a:lstStyle/>
            <a:p>
              <a:endParaRPr lang="zh-CN" altLang="en-US"/>
            </a:p>
          </p:txBody>
        </p:sp>
        <p:sp>
          <p:nvSpPr>
            <p:cNvPr id="35855" name="任意多边形 35854"/>
            <p:cNvSpPr/>
            <p:nvPr/>
          </p:nvSpPr>
          <p:spPr>
            <a:xfrm>
              <a:off x="2880" y="1104"/>
              <a:ext cx="336" cy="1104"/>
            </a:xfrm>
            <a:custGeom>
              <a:avLst/>
              <a:gdLst/>
              <a:ahLst/>
              <a:cxnLst/>
              <a:rect l="0" t="0" r="0" b="0"/>
              <a:pathLst>
                <a:path w="440" h="1200">
                  <a:moveTo>
                    <a:pt x="440" y="0"/>
                  </a:moveTo>
                  <a:cubicBezTo>
                    <a:pt x="304" y="20"/>
                    <a:pt x="168" y="40"/>
                    <a:pt x="104" y="192"/>
                  </a:cubicBezTo>
                  <a:cubicBezTo>
                    <a:pt x="40" y="344"/>
                    <a:pt x="0" y="744"/>
                    <a:pt x="56" y="912"/>
                  </a:cubicBezTo>
                  <a:cubicBezTo>
                    <a:pt x="112" y="1080"/>
                    <a:pt x="376" y="1152"/>
                    <a:pt x="440" y="1200"/>
                  </a:cubicBezTo>
                </a:path>
              </a:pathLst>
            </a:custGeom>
            <a:noFill/>
            <a:ln w="19050" cap="flat" cmpd="sng">
              <a:solidFill>
                <a:srgbClr val="FF0000">
                  <a:alpha val="100000"/>
                </a:srgbClr>
              </a:solidFill>
              <a:prstDash val="lgDash"/>
              <a:headEnd type="none" w="med" len="med"/>
              <a:tailEnd type="none" w="med" len="med"/>
            </a:ln>
          </p:spPr>
          <p:txBody>
            <a:bodyPr/>
            <a:lstStyle/>
            <a:p>
              <a:endParaRPr lang="zh-CN" altLang="en-US"/>
            </a:p>
          </p:txBody>
        </p:sp>
        <p:sp>
          <p:nvSpPr>
            <p:cNvPr id="35856" name="直接连接符 35855"/>
            <p:cNvSpPr/>
            <p:nvPr/>
          </p:nvSpPr>
          <p:spPr>
            <a:xfrm>
              <a:off x="3216" y="1104"/>
              <a:ext cx="1152" cy="0"/>
            </a:xfrm>
            <a:prstGeom prst="line">
              <a:avLst/>
            </a:prstGeom>
            <a:ln w="28575" cap="flat" cmpd="sng">
              <a:solidFill>
                <a:srgbClr val="FF0000"/>
              </a:solidFill>
              <a:prstDash val="solid"/>
              <a:headEnd type="none" w="med" len="med"/>
              <a:tailEnd type="none" w="med" len="med"/>
            </a:ln>
          </p:spPr>
          <p:txBody>
            <a:bodyPr/>
            <a:lstStyle/>
            <a:p>
              <a:endParaRPr lang="zh-CN" altLang="en-US"/>
            </a:p>
          </p:txBody>
        </p:sp>
      </p:grpSp>
      <p:sp>
        <p:nvSpPr>
          <p:cNvPr id="35857" name="标题 35856"/>
          <p:cNvSpPr>
            <a:spLocks noGrp="1"/>
          </p:cNvSpPr>
          <p:nvPr>
            <p:ph type="title"/>
          </p:nvPr>
        </p:nvSpPr>
        <p:spPr>
          <a:xfrm>
            <a:off x="0" y="1052513"/>
            <a:ext cx="2667000" cy="381000"/>
          </a:xfrm>
        </p:spPr>
        <p:txBody>
          <a:bodyPr anchor="ctr" anchorCtr="0"/>
          <a:lstStyle/>
          <a:p>
            <a:pPr algn="l">
              <a:lnSpc>
                <a:spcPct val="80000"/>
              </a:lnSpc>
            </a:pPr>
            <a:r>
              <a:rPr kumimoji="1" lang="zh-CN" altLang="en-US" sz="2800" u="sng" dirty="0">
                <a:solidFill>
                  <a:srgbClr val="0000FF"/>
                </a:solidFill>
                <a:ea typeface="黑体" panose="02010609060101010101" pitchFamily="2" charset="-122"/>
              </a:rPr>
              <a:t>简化电路</a:t>
            </a:r>
            <a:br>
              <a:rPr kumimoji="1" lang="zh-CN" altLang="en-US" sz="2800" u="sng" dirty="0">
                <a:solidFill>
                  <a:srgbClr val="0000FF"/>
                </a:solidFill>
                <a:ea typeface="黑体" panose="02010609060101010101" pitchFamily="2" charset="-122"/>
              </a:rPr>
            </a:br>
            <a:r>
              <a:rPr kumimoji="1" lang="zh-CN" altLang="en-US" sz="2800" u="sng" dirty="0">
                <a:solidFill>
                  <a:srgbClr val="0000FF"/>
                </a:solidFill>
                <a:ea typeface="黑体" panose="02010609060101010101" pitchFamily="2" charset="-122"/>
              </a:rPr>
              <a:t>分解电路</a:t>
            </a:r>
            <a:endParaRPr lang="zh-CN" altLang="en-US" sz="320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848"/>
                                        </p:tgtEl>
                                        <p:attrNameLst>
                                          <p:attrName>style.visibility</p:attrName>
                                        </p:attrNameLst>
                                      </p:cBhvr>
                                      <p:to>
                                        <p:strVal val="visible"/>
                                      </p:to>
                                    </p:set>
                                    <p:animEffect transition="in" filter="wipe(left)">
                                      <p:cBhvr>
                                        <p:cTn id="7" dur="500"/>
                                        <p:tgtEl>
                                          <p:spTgt spid="358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5849"/>
                                        </p:tgtEl>
                                        <p:attrNameLst>
                                          <p:attrName>style.visibility</p:attrName>
                                        </p:attrNameLst>
                                      </p:cBhvr>
                                      <p:to>
                                        <p:strVal val="visible"/>
                                      </p:to>
                                    </p:set>
                                    <p:animEffect transition="in" filter="wipe(left)">
                                      <p:cBhvr>
                                        <p:cTn id="12" dur="500"/>
                                        <p:tgtEl>
                                          <p:spTgt spid="35849"/>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35847"/>
                                        </p:tgtEl>
                                        <p:attrNameLst>
                                          <p:attrName>style.visibility</p:attrName>
                                        </p:attrNameLst>
                                      </p:cBhvr>
                                      <p:to>
                                        <p:strVal val="visible"/>
                                      </p:to>
                                    </p:set>
                                    <p:anim calcmode="lin" valueType="num">
                                      <p:cBhvr>
                                        <p:cTn id="17" dur="500" fill="hold"/>
                                        <p:tgtEl>
                                          <p:spTgt spid="35847"/>
                                        </p:tgtEl>
                                        <p:attrNameLst>
                                          <p:attrName>ppt_w</p:attrName>
                                        </p:attrNameLst>
                                      </p:cBhvr>
                                      <p:tavLst>
                                        <p:tav tm="0">
                                          <p:val>
                                            <p:fltVal val="0"/>
                                          </p:val>
                                        </p:tav>
                                        <p:tav tm="100000">
                                          <p:val>
                                            <p:strVal val="#ppt_w"/>
                                          </p:val>
                                        </p:tav>
                                      </p:tavLst>
                                    </p:anim>
                                    <p:anim calcmode="lin" valueType="num">
                                      <p:cBhvr>
                                        <p:cTn id="18" dur="500" fill="hold"/>
                                        <p:tgtEl>
                                          <p:spTgt spid="35847"/>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5843"/>
                                        </p:tgtEl>
                                        <p:attrNameLst>
                                          <p:attrName>style.visibility</p:attrName>
                                        </p:attrNameLst>
                                      </p:cBhvr>
                                      <p:to>
                                        <p:strVal val="visible"/>
                                      </p:to>
                                    </p:set>
                                    <p:animEffect transition="in" filter="wipe(left)">
                                      <p:cBhvr>
                                        <p:cTn id="23" dur="500"/>
                                        <p:tgtEl>
                                          <p:spTgt spid="3584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5853"/>
                                        </p:tgtEl>
                                        <p:attrNameLst>
                                          <p:attrName>style.visibility</p:attrName>
                                        </p:attrNameLst>
                                      </p:cBhvr>
                                      <p:to>
                                        <p:strVal val="visible"/>
                                      </p:to>
                                    </p:set>
                                    <p:animEffect transition="in" filter="wipe(left)">
                                      <p:cBhvr>
                                        <p:cTn id="28" dur="500"/>
                                        <p:tgtEl>
                                          <p:spTgt spid="3585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5844"/>
                                        </p:tgtEl>
                                        <p:attrNameLst>
                                          <p:attrName>style.visibility</p:attrName>
                                        </p:attrNameLst>
                                      </p:cBhvr>
                                      <p:to>
                                        <p:strVal val="visible"/>
                                      </p:to>
                                    </p:set>
                                    <p:animEffect transition="in" filter="wipe(left)">
                                      <p:cBhvr>
                                        <p:cTn id="33" dur="500"/>
                                        <p:tgtEl>
                                          <p:spTgt spid="3584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5845"/>
                                        </p:tgtEl>
                                        <p:attrNameLst>
                                          <p:attrName>style.visibility</p:attrName>
                                        </p:attrNameLst>
                                      </p:cBhvr>
                                      <p:to>
                                        <p:strVal val="visible"/>
                                      </p:to>
                                    </p:set>
                                    <p:animEffect transition="in" filter="wipe(left)">
                                      <p:cBhvr>
                                        <p:cTn id="38" dur="500"/>
                                        <p:tgtEl>
                                          <p:spTgt spid="3584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5846">
                                            <p:txEl>
                                              <p:pRg st="0" end="0"/>
                                            </p:txEl>
                                          </p:spTgt>
                                        </p:tgtEl>
                                        <p:attrNameLst>
                                          <p:attrName>style.visibility</p:attrName>
                                        </p:attrNameLst>
                                      </p:cBhvr>
                                      <p:to>
                                        <p:strVal val="visible"/>
                                      </p:to>
                                    </p:set>
                                    <p:animEffect transition="in" filter="blinds(horizontal)">
                                      <p:cBhvr>
                                        <p:cTn id="43" dur="500"/>
                                        <p:tgtEl>
                                          <p:spTgt spid="358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ldLvl="0" animBg="1"/>
      <p:bldP spid="35844" grpId="0" bldLvl="0" animBg="1"/>
      <p:bldP spid="35845" grpId="0" bldLvl="0" animBg="1"/>
      <p:bldP spid="35846"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p>
            <a:fld id="{9A0DB2DC-4C9A-4742-B13C-FB6460FD3503}" type="slidenum">
              <a:rPr lang="zh-CN" altLang="en-US" b="1" dirty="0"/>
            </a:fld>
            <a:endParaRPr lang="zh-CN" altLang="en-US" b="1" dirty="0"/>
          </a:p>
        </p:txBody>
      </p:sp>
      <p:sp>
        <p:nvSpPr>
          <p:cNvPr id="6" name="文本框 5"/>
          <p:cNvSpPr txBox="1"/>
          <p:nvPr>
            <p:custDataLst>
              <p:tags r:id="rId1"/>
            </p:custDataLst>
          </p:nvPr>
        </p:nvSpPr>
        <p:spPr>
          <a:xfrm>
            <a:off x="683895" y="906780"/>
            <a:ext cx="8123555" cy="5631180"/>
          </a:xfrm>
          <a:prstGeom prst="rect">
            <a:avLst/>
          </a:prstGeom>
          <a:noFill/>
        </p:spPr>
        <p:txBody>
          <a:bodyPr wrap="square" rtlCol="0" anchor="t">
            <a:spAutoFit/>
          </a:bodyPr>
          <a:p>
            <a:pPr marL="0" indent="0" algn="l" latinLnBrk="0">
              <a:lnSpc>
                <a:spcPct val="150000"/>
              </a:lnSpc>
            </a:pPr>
            <a:r>
              <a:rPr lang="zh-CN" altLang="en-US" sz="2400" b="1" dirty="0" smtClean="0">
                <a:solidFill>
                  <a:srgbClr val="FF0000"/>
                </a:solidFill>
                <a:latin typeface="Times New Roman" panose="02020603050405020304" pitchFamily="18" charset="0"/>
                <a:cs typeface="Times New Roman" panose="02020603050405020304" pitchFamily="18" charset="0"/>
                <a:sym typeface="+mn-ea"/>
              </a:rPr>
              <a:t>基准电流：</a:t>
            </a:r>
            <a:r>
              <a:rPr lang="zh-CN" altLang="en-US" sz="2400" b="1" dirty="0" smtClean="0">
                <a:solidFill>
                  <a:schemeClr val="tx1"/>
                </a:solidFill>
                <a:latin typeface="Times New Roman" panose="02020603050405020304" pitchFamily="18" charset="0"/>
                <a:cs typeface="Times New Roman" panose="02020603050405020304" pitchFamily="18" charset="0"/>
                <a:sym typeface="+mn-ea"/>
              </a:rPr>
              <a:t>流过</a:t>
            </a:r>
            <a:r>
              <a:rPr lang="en-US" altLang="zh-CN" sz="2400" b="1" i="1" dirty="0" smtClean="0">
                <a:solidFill>
                  <a:schemeClr val="tx1"/>
                </a:solidFill>
                <a:latin typeface="Times New Roman" panose="02020603050405020304" pitchFamily="18" charset="0"/>
                <a:cs typeface="Times New Roman" panose="02020603050405020304" pitchFamily="18" charset="0"/>
                <a:sym typeface="+mn-ea"/>
              </a:rPr>
              <a:t>R</a:t>
            </a:r>
            <a:r>
              <a:rPr lang="en-US" altLang="zh-CN" sz="2400" b="1" baseline="-25000" dirty="0" smtClean="0">
                <a:solidFill>
                  <a:schemeClr val="tx1"/>
                </a:solidFill>
                <a:uFillTx/>
                <a:latin typeface="Times New Roman" panose="02020603050405020304" pitchFamily="18" charset="0"/>
                <a:cs typeface="Times New Roman" panose="02020603050405020304" pitchFamily="18" charset="0"/>
                <a:sym typeface="+mn-ea"/>
              </a:rPr>
              <a:t>5</a:t>
            </a:r>
            <a:r>
              <a:rPr lang="zh-CN" altLang="en-US" sz="2400" b="1" dirty="0" smtClean="0">
                <a:solidFill>
                  <a:schemeClr val="tx1"/>
                </a:solidFill>
                <a:latin typeface="Times New Roman" panose="02020603050405020304" pitchFamily="18" charset="0"/>
                <a:cs typeface="Times New Roman" panose="02020603050405020304" pitchFamily="18" charset="0"/>
                <a:sym typeface="+mn-ea"/>
              </a:rPr>
              <a:t>的电流。</a:t>
            </a:r>
            <a:endParaRPr lang="zh-CN" altLang="en-US" sz="2400" b="1" dirty="0" smtClean="0">
              <a:solidFill>
                <a:schemeClr val="tx1"/>
              </a:solidFill>
              <a:latin typeface="Times New Roman" panose="02020603050405020304" pitchFamily="18" charset="0"/>
              <a:cs typeface="Times New Roman" panose="02020603050405020304" pitchFamily="18" charset="0"/>
              <a:sym typeface="+mn-ea"/>
            </a:endParaRPr>
          </a:p>
          <a:p>
            <a:pPr marL="0" indent="0" algn="l" latinLnBrk="0">
              <a:lnSpc>
                <a:spcPct val="150000"/>
              </a:lnSpc>
            </a:pPr>
            <a:r>
              <a:rPr lang="en-US" altLang="zh-CN" sz="2400" b="1" dirty="0" smtClean="0">
                <a:latin typeface="Times New Roman" panose="02020603050405020304" pitchFamily="18" charset="0"/>
                <a:cs typeface="Times New Roman" panose="02020603050405020304" pitchFamily="18" charset="0"/>
                <a:sym typeface="+mn-ea"/>
              </a:rPr>
              <a:t>        </a:t>
            </a:r>
            <a:r>
              <a:rPr lang="zh-CN" altLang="en-US" sz="2400" b="1" dirty="0" smtClean="0">
                <a:latin typeface="Times New Roman" panose="02020603050405020304" pitchFamily="18" charset="0"/>
                <a:cs typeface="Times New Roman" panose="02020603050405020304" pitchFamily="18" charset="0"/>
                <a:sym typeface="+mn-ea"/>
              </a:rPr>
              <a:t>T</a:t>
            </a:r>
            <a:r>
              <a:rPr lang="zh-CN" altLang="en-US" sz="2400" b="1" baseline="-25000" dirty="0" smtClean="0">
                <a:uFillTx/>
                <a:latin typeface="Times New Roman" panose="02020603050405020304" pitchFamily="18" charset="0"/>
                <a:cs typeface="Times New Roman" panose="02020603050405020304" pitchFamily="18" charset="0"/>
                <a:sym typeface="+mn-ea"/>
              </a:rPr>
              <a:t>1</a:t>
            </a:r>
            <a:r>
              <a:rPr lang="en-US" altLang="zh-CN" sz="2400" b="1" baseline="-25000" dirty="0" smtClean="0">
                <a:uFillTx/>
                <a:latin typeface="Times New Roman" panose="02020603050405020304" pitchFamily="18" charset="0"/>
                <a:cs typeface="Times New Roman" panose="02020603050405020304" pitchFamily="18" charset="0"/>
                <a:sym typeface="+mn-ea"/>
              </a:rPr>
              <a:t>0</a:t>
            </a:r>
            <a:r>
              <a:rPr lang="zh-CN" altLang="en-US" sz="2400" b="1" dirty="0" smtClean="0">
                <a:solidFill>
                  <a:schemeClr val="tx1"/>
                </a:solidFill>
                <a:uFillTx/>
                <a:latin typeface="Times New Roman" panose="02020603050405020304" pitchFamily="18" charset="0"/>
                <a:cs typeface="Times New Roman" panose="02020603050405020304" pitchFamily="18" charset="0"/>
                <a:sym typeface="+mn-ea"/>
              </a:rPr>
              <a:t>和</a:t>
            </a:r>
            <a:r>
              <a:rPr lang="zh-CN" altLang="en-US" sz="2400" b="1" dirty="0" smtClean="0">
                <a:latin typeface="Times New Roman" panose="02020603050405020304" pitchFamily="18" charset="0"/>
                <a:cs typeface="Times New Roman" panose="02020603050405020304" pitchFamily="18" charset="0"/>
                <a:sym typeface="+mn-ea"/>
              </a:rPr>
              <a:t>T</a:t>
            </a:r>
            <a:r>
              <a:rPr lang="zh-CN" altLang="en-US" sz="2400" b="1" baseline="-25000" dirty="0" smtClean="0">
                <a:uFillTx/>
                <a:latin typeface="Times New Roman" panose="02020603050405020304" pitchFamily="18" charset="0"/>
                <a:cs typeface="Times New Roman" panose="02020603050405020304" pitchFamily="18" charset="0"/>
                <a:sym typeface="+mn-ea"/>
              </a:rPr>
              <a:t>1</a:t>
            </a:r>
            <a:r>
              <a:rPr lang="en-US" altLang="zh-CN" sz="2400" b="1" baseline="-25000" dirty="0" smtClean="0">
                <a:uFillTx/>
                <a:latin typeface="Times New Roman" panose="02020603050405020304" pitchFamily="18" charset="0"/>
                <a:cs typeface="Times New Roman" panose="02020603050405020304" pitchFamily="18" charset="0"/>
                <a:sym typeface="+mn-ea"/>
              </a:rPr>
              <a:t>1</a:t>
            </a:r>
            <a:r>
              <a:rPr lang="zh-CN" altLang="en-US" sz="2400" b="1" dirty="0" smtClean="0">
                <a:solidFill>
                  <a:schemeClr val="tx1"/>
                </a:solidFill>
                <a:uFillTx/>
                <a:latin typeface="Times New Roman" panose="02020603050405020304" pitchFamily="18" charset="0"/>
                <a:cs typeface="Times New Roman" panose="02020603050405020304" pitchFamily="18" charset="0"/>
                <a:sym typeface="+mn-ea"/>
              </a:rPr>
              <a:t>为微电流源电路，</a:t>
            </a:r>
            <a:r>
              <a:rPr lang="zh-CN" altLang="en-US" sz="2400" b="1" dirty="0" smtClean="0">
                <a:latin typeface="Times New Roman" panose="02020603050405020304" pitchFamily="18" charset="0"/>
                <a:cs typeface="Times New Roman" panose="02020603050405020304" pitchFamily="18" charset="0"/>
                <a:sym typeface="+mn-ea"/>
              </a:rPr>
              <a:t>T</a:t>
            </a:r>
            <a:r>
              <a:rPr lang="en-US" altLang="zh-CN" sz="2400" b="1" baseline="-25000" dirty="0" smtClean="0">
                <a:uFillTx/>
                <a:latin typeface="Times New Roman" panose="02020603050405020304" pitchFamily="18" charset="0"/>
                <a:cs typeface="Times New Roman" panose="02020603050405020304" pitchFamily="18" charset="0"/>
                <a:sym typeface="+mn-ea"/>
              </a:rPr>
              <a:t>8</a:t>
            </a:r>
            <a:r>
              <a:rPr lang="zh-CN" altLang="en-US" sz="2400" b="1" dirty="0" smtClean="0">
                <a:uFillTx/>
                <a:latin typeface="Times New Roman" panose="02020603050405020304" pitchFamily="18" charset="0"/>
                <a:cs typeface="Times New Roman" panose="02020603050405020304" pitchFamily="18" charset="0"/>
                <a:sym typeface="+mn-ea"/>
              </a:rPr>
              <a:t>和</a:t>
            </a:r>
            <a:r>
              <a:rPr lang="zh-CN" altLang="en-US" sz="2400" b="1" dirty="0" smtClean="0">
                <a:latin typeface="Times New Roman" panose="02020603050405020304" pitchFamily="18" charset="0"/>
                <a:cs typeface="Times New Roman" panose="02020603050405020304" pitchFamily="18" charset="0"/>
                <a:sym typeface="+mn-ea"/>
              </a:rPr>
              <a:t>T</a:t>
            </a:r>
            <a:r>
              <a:rPr lang="en-US" altLang="zh-CN" sz="2400" b="1" baseline="-25000" dirty="0" smtClean="0">
                <a:uFillTx/>
                <a:latin typeface="Times New Roman" panose="02020603050405020304" pitchFamily="18" charset="0"/>
                <a:cs typeface="Times New Roman" panose="02020603050405020304" pitchFamily="18" charset="0"/>
                <a:sym typeface="+mn-ea"/>
              </a:rPr>
              <a:t>9</a:t>
            </a:r>
            <a:r>
              <a:rPr lang="zh-CN" altLang="en-US" sz="2400" b="1" dirty="0" smtClean="0">
                <a:solidFill>
                  <a:schemeClr val="tx1"/>
                </a:solidFill>
                <a:uFillTx/>
                <a:latin typeface="Times New Roman" panose="02020603050405020304" pitchFamily="18" charset="0"/>
                <a:cs typeface="Times New Roman" panose="02020603050405020304" pitchFamily="18" charset="0"/>
                <a:sym typeface="+mn-ea"/>
              </a:rPr>
              <a:t>为</a:t>
            </a:r>
            <a:r>
              <a:rPr lang="zh-CN" altLang="en-US" sz="2400" b="1" dirty="0" smtClean="0">
                <a:uFillTx/>
                <a:latin typeface="Times New Roman" panose="02020603050405020304" pitchFamily="18" charset="0"/>
                <a:cs typeface="Times New Roman" panose="02020603050405020304" pitchFamily="18" charset="0"/>
                <a:sym typeface="+mn-ea"/>
              </a:rPr>
              <a:t>镜像电流源电路，为输入级提供静态电流。</a:t>
            </a:r>
            <a:r>
              <a:rPr lang="zh-CN" altLang="en-US" sz="2400" b="1" dirty="0" smtClean="0">
                <a:latin typeface="Times New Roman" panose="02020603050405020304" pitchFamily="18" charset="0"/>
                <a:cs typeface="Times New Roman" panose="02020603050405020304" pitchFamily="18" charset="0"/>
                <a:sym typeface="+mn-ea"/>
              </a:rPr>
              <a:t>T</a:t>
            </a:r>
            <a:r>
              <a:rPr lang="en-US" altLang="zh-CN" sz="2400" b="1" baseline="-25000" dirty="0" smtClean="0">
                <a:uFillTx/>
                <a:latin typeface="Times New Roman" panose="02020603050405020304" pitchFamily="18" charset="0"/>
                <a:cs typeface="Times New Roman" panose="02020603050405020304" pitchFamily="18" charset="0"/>
                <a:sym typeface="+mn-ea"/>
              </a:rPr>
              <a:t>12</a:t>
            </a:r>
            <a:r>
              <a:rPr lang="zh-CN" altLang="en-US" sz="2400" b="1" dirty="0" smtClean="0">
                <a:uFillTx/>
                <a:latin typeface="Times New Roman" panose="02020603050405020304" pitchFamily="18" charset="0"/>
                <a:cs typeface="Times New Roman" panose="02020603050405020304" pitchFamily="18" charset="0"/>
                <a:sym typeface="+mn-ea"/>
              </a:rPr>
              <a:t>和</a:t>
            </a:r>
            <a:r>
              <a:rPr lang="zh-CN" altLang="en-US" sz="2400" b="1" dirty="0" smtClean="0">
                <a:latin typeface="Times New Roman" panose="02020603050405020304" pitchFamily="18" charset="0"/>
                <a:cs typeface="Times New Roman" panose="02020603050405020304" pitchFamily="18" charset="0"/>
                <a:sym typeface="+mn-ea"/>
              </a:rPr>
              <a:t>T</a:t>
            </a:r>
            <a:r>
              <a:rPr lang="en-US" altLang="zh-CN" sz="2400" b="1" baseline="-25000" dirty="0" smtClean="0">
                <a:uFillTx/>
                <a:latin typeface="Times New Roman" panose="02020603050405020304" pitchFamily="18" charset="0"/>
                <a:cs typeface="Times New Roman" panose="02020603050405020304" pitchFamily="18" charset="0"/>
                <a:sym typeface="+mn-ea"/>
              </a:rPr>
              <a:t>13</a:t>
            </a:r>
            <a:r>
              <a:rPr lang="zh-CN" altLang="en-US" sz="2400" b="1" dirty="0" smtClean="0">
                <a:uFillTx/>
                <a:latin typeface="Times New Roman" panose="02020603050405020304" pitchFamily="18" charset="0"/>
                <a:cs typeface="Times New Roman" panose="02020603050405020304" pitchFamily="18" charset="0"/>
                <a:sym typeface="+mn-ea"/>
              </a:rPr>
              <a:t>为镜像电流源电路，为中间级和输出级提供静态电流。</a:t>
            </a:r>
            <a:endParaRPr lang="zh-CN" altLang="en-US" sz="2400" b="1" dirty="0" smtClean="0">
              <a:solidFill>
                <a:schemeClr val="tx1"/>
              </a:solidFill>
              <a:latin typeface="Times New Roman" panose="02020603050405020304" pitchFamily="18" charset="0"/>
              <a:cs typeface="Times New Roman" panose="02020603050405020304" pitchFamily="18" charset="0"/>
              <a:sym typeface="+mn-ea"/>
            </a:endParaRPr>
          </a:p>
          <a:p>
            <a:pPr marL="0" indent="0" algn="l" latinLnBrk="0">
              <a:lnSpc>
                <a:spcPct val="150000"/>
              </a:lnSpc>
            </a:pPr>
            <a:r>
              <a:rPr lang="zh-CN" altLang="en-US" sz="2400" b="1" dirty="0" smtClean="0">
                <a:solidFill>
                  <a:srgbClr val="FF0000"/>
                </a:solidFill>
                <a:latin typeface="Times New Roman" panose="02020603050405020304" pitchFamily="18" charset="0"/>
                <a:cs typeface="Times New Roman" panose="02020603050405020304" pitchFamily="18" charset="0"/>
                <a:sym typeface="+mn-ea"/>
              </a:rPr>
              <a:t>输入级：</a:t>
            </a:r>
            <a:r>
              <a:rPr lang="zh-CN" altLang="en-US" sz="2400" b="1" dirty="0" smtClean="0">
                <a:solidFill>
                  <a:schemeClr val="tx1"/>
                </a:solidFill>
                <a:latin typeface="Times New Roman" panose="02020603050405020304" pitchFamily="18" charset="0"/>
                <a:cs typeface="Times New Roman" panose="02020603050405020304" pitchFamily="18" charset="0"/>
                <a:sym typeface="+mn-ea"/>
              </a:rPr>
              <a:t>是一个输入电阻大，输入耐压高，有较大差模放大倍数的双端输入、单端输出差分放大电路。</a:t>
            </a:r>
            <a:endParaRPr lang="zh-CN" altLang="en-US" sz="2400" b="1" dirty="0" smtClean="0">
              <a:solidFill>
                <a:schemeClr val="tx1"/>
              </a:solidFill>
              <a:latin typeface="Times New Roman" panose="02020603050405020304" pitchFamily="18" charset="0"/>
              <a:cs typeface="Times New Roman" panose="02020603050405020304" pitchFamily="18" charset="0"/>
              <a:sym typeface="+mn-ea"/>
            </a:endParaRPr>
          </a:p>
          <a:p>
            <a:pPr marL="0" indent="0" algn="l" latinLnBrk="0">
              <a:lnSpc>
                <a:spcPct val="150000"/>
              </a:lnSpc>
            </a:pPr>
            <a:r>
              <a:rPr lang="en-US" altLang="zh-CN" sz="2400" b="1" dirty="0" smtClean="0">
                <a:solidFill>
                  <a:schemeClr val="tx1"/>
                </a:solidFill>
                <a:latin typeface="Times New Roman" panose="02020603050405020304" pitchFamily="18" charset="0"/>
                <a:cs typeface="Times New Roman" panose="02020603050405020304" pitchFamily="18" charset="0"/>
                <a:sym typeface="+mn-ea"/>
              </a:rPr>
              <a:t>        </a:t>
            </a:r>
            <a:r>
              <a:rPr lang="zh-CN" altLang="en-US" sz="2400" b="1" dirty="0" smtClean="0">
                <a:solidFill>
                  <a:schemeClr val="tx1"/>
                </a:solidFill>
                <a:latin typeface="Times New Roman" panose="02020603050405020304" pitchFamily="18" charset="0"/>
                <a:cs typeface="Times New Roman" panose="02020603050405020304" pitchFamily="18" charset="0"/>
                <a:sym typeface="+mn-ea"/>
              </a:rPr>
              <a:t>共集-共基形式，T</a:t>
            </a:r>
            <a:r>
              <a:rPr lang="zh-CN" altLang="en-US" sz="2400" b="1" baseline="-25000" dirty="0" smtClean="0">
                <a:solidFill>
                  <a:schemeClr val="tx1"/>
                </a:solidFill>
                <a:uFillTx/>
                <a:latin typeface="Times New Roman" panose="02020603050405020304" pitchFamily="18" charset="0"/>
                <a:cs typeface="Times New Roman" panose="02020603050405020304" pitchFamily="18" charset="0"/>
                <a:sym typeface="+mn-ea"/>
              </a:rPr>
              <a:t>1</a:t>
            </a:r>
            <a:r>
              <a:rPr lang="zh-CN" altLang="en-US" sz="2400" b="1" dirty="0" smtClean="0">
                <a:solidFill>
                  <a:schemeClr val="tx1"/>
                </a:solidFill>
                <a:latin typeface="Times New Roman" panose="02020603050405020304" pitchFamily="18" charset="0"/>
                <a:cs typeface="Times New Roman" panose="02020603050405020304" pitchFamily="18" charset="0"/>
                <a:sym typeface="+mn-ea"/>
              </a:rPr>
              <a:t>和T</a:t>
            </a:r>
            <a:r>
              <a:rPr lang="zh-CN" altLang="en-US" sz="2400" b="1" baseline="-25000" dirty="0" smtClean="0">
                <a:solidFill>
                  <a:schemeClr val="tx1"/>
                </a:solidFill>
                <a:uFillTx/>
                <a:latin typeface="Times New Roman" panose="02020603050405020304" pitchFamily="18" charset="0"/>
                <a:cs typeface="Times New Roman" panose="02020603050405020304" pitchFamily="18" charset="0"/>
                <a:sym typeface="+mn-ea"/>
              </a:rPr>
              <a:t>2</a:t>
            </a:r>
            <a:r>
              <a:rPr lang="zh-CN" altLang="en-US" sz="2400" b="1" dirty="0" smtClean="0">
                <a:solidFill>
                  <a:schemeClr val="tx1"/>
                </a:solidFill>
                <a:latin typeface="Times New Roman" panose="02020603050405020304" pitchFamily="18" charset="0"/>
                <a:cs typeface="Times New Roman" panose="02020603050405020304" pitchFamily="18" charset="0"/>
                <a:sym typeface="+mn-ea"/>
              </a:rPr>
              <a:t>共集组态，</a:t>
            </a:r>
            <a:r>
              <a:rPr lang="zh-CN" altLang="en-US" sz="2400" b="1" dirty="0" smtClean="0">
                <a:uFillTx/>
                <a:latin typeface="Times New Roman" panose="02020603050405020304" pitchFamily="18" charset="0"/>
                <a:cs typeface="Times New Roman" panose="02020603050405020304" pitchFamily="18" charset="0"/>
                <a:sym typeface="+mn-ea"/>
              </a:rPr>
              <a:t>共集形式，输入电阻大。</a:t>
            </a:r>
            <a:r>
              <a:rPr lang="zh-CN" altLang="en-US" sz="2400" b="1" dirty="0" smtClean="0">
                <a:solidFill>
                  <a:schemeClr val="tx1"/>
                </a:solidFill>
                <a:latin typeface="Times New Roman" panose="02020603050405020304" pitchFamily="18" charset="0"/>
                <a:cs typeface="Times New Roman" panose="02020603050405020304" pitchFamily="18" charset="0"/>
                <a:sym typeface="+mn-ea"/>
              </a:rPr>
              <a:t>T</a:t>
            </a:r>
            <a:r>
              <a:rPr lang="zh-CN" altLang="en-US" sz="2400" b="1" baseline="-25000" dirty="0" smtClean="0">
                <a:solidFill>
                  <a:schemeClr val="tx1"/>
                </a:solidFill>
                <a:uFillTx/>
                <a:latin typeface="Times New Roman" panose="02020603050405020304" pitchFamily="18" charset="0"/>
                <a:cs typeface="Times New Roman" panose="02020603050405020304" pitchFamily="18" charset="0"/>
                <a:sym typeface="+mn-ea"/>
              </a:rPr>
              <a:t>3</a:t>
            </a:r>
            <a:r>
              <a:rPr lang="zh-CN" altLang="en-US" sz="2400" b="1" dirty="0" smtClean="0">
                <a:solidFill>
                  <a:schemeClr val="tx1"/>
                </a:solidFill>
                <a:latin typeface="Times New Roman" panose="02020603050405020304" pitchFamily="18" charset="0"/>
                <a:cs typeface="Times New Roman" panose="02020603050405020304" pitchFamily="18" charset="0"/>
                <a:sym typeface="+mn-ea"/>
              </a:rPr>
              <a:t>和T</a:t>
            </a:r>
            <a:r>
              <a:rPr lang="zh-CN" altLang="en-US" sz="2400" b="1" baseline="-25000" dirty="0" smtClean="0">
                <a:solidFill>
                  <a:schemeClr val="tx1"/>
                </a:solidFill>
                <a:uFillTx/>
                <a:latin typeface="Times New Roman" panose="02020603050405020304" pitchFamily="18" charset="0"/>
                <a:cs typeface="Times New Roman" panose="02020603050405020304" pitchFamily="18" charset="0"/>
                <a:sym typeface="+mn-ea"/>
              </a:rPr>
              <a:t>4</a:t>
            </a:r>
            <a:r>
              <a:rPr lang="zh-CN" altLang="en-US" sz="2400" b="1" dirty="0" smtClean="0">
                <a:solidFill>
                  <a:schemeClr val="tx1"/>
                </a:solidFill>
                <a:latin typeface="Times New Roman" panose="02020603050405020304" pitchFamily="18" charset="0"/>
                <a:cs typeface="Times New Roman" panose="02020603050405020304" pitchFamily="18" charset="0"/>
                <a:sym typeface="+mn-ea"/>
              </a:rPr>
              <a:t>共基组态，</a:t>
            </a:r>
            <a:r>
              <a:rPr lang="zh-CN" altLang="en-US" sz="2400" b="1" dirty="0" smtClean="0">
                <a:uFillTx/>
                <a:latin typeface="Times New Roman" panose="02020603050405020304" pitchFamily="18" charset="0"/>
                <a:cs typeface="Times New Roman" panose="02020603050405020304" pitchFamily="18" charset="0"/>
                <a:sym typeface="+mn-ea"/>
              </a:rPr>
              <a:t>共基形式频带宽</a:t>
            </a:r>
            <a:r>
              <a:rPr lang="zh-CN" altLang="en-US" sz="2400" b="1" dirty="0" smtClean="0">
                <a:solidFill>
                  <a:schemeClr val="tx1"/>
                </a:solidFill>
                <a:latin typeface="Times New Roman" panose="02020603050405020304" pitchFamily="18" charset="0"/>
                <a:cs typeface="Times New Roman" panose="02020603050405020304" pitchFamily="18" charset="0"/>
                <a:sym typeface="+mn-ea"/>
              </a:rPr>
              <a:t>。</a:t>
            </a:r>
            <a:r>
              <a:rPr lang="zh-CN" altLang="en-US" sz="2400" b="1" dirty="0" smtClean="0">
                <a:latin typeface="Times New Roman" panose="02020603050405020304" pitchFamily="18" charset="0"/>
                <a:cs typeface="Times New Roman" panose="02020603050405020304" pitchFamily="18" charset="0"/>
                <a:sym typeface="+mn-ea"/>
              </a:rPr>
              <a:t>T</a:t>
            </a:r>
            <a:r>
              <a:rPr lang="zh-CN" altLang="en-US" sz="2400" b="1" baseline="-25000" dirty="0" smtClean="0">
                <a:uFillTx/>
                <a:latin typeface="Times New Roman" panose="02020603050405020304" pitchFamily="18" charset="0"/>
                <a:cs typeface="Times New Roman" panose="02020603050405020304" pitchFamily="18" charset="0"/>
                <a:sym typeface="+mn-ea"/>
              </a:rPr>
              <a:t>3</a:t>
            </a:r>
            <a:r>
              <a:rPr lang="zh-CN" altLang="en-US" sz="2400" b="1" dirty="0" smtClean="0">
                <a:latin typeface="Times New Roman" panose="02020603050405020304" pitchFamily="18" charset="0"/>
                <a:cs typeface="Times New Roman" panose="02020603050405020304" pitchFamily="18" charset="0"/>
                <a:sym typeface="+mn-ea"/>
              </a:rPr>
              <a:t>和T</a:t>
            </a:r>
            <a:r>
              <a:rPr lang="zh-CN" altLang="en-US" sz="2400" b="1" baseline="-25000" dirty="0" smtClean="0">
                <a:uFillTx/>
                <a:latin typeface="Times New Roman" panose="02020603050405020304" pitchFamily="18" charset="0"/>
                <a:cs typeface="Times New Roman" panose="02020603050405020304" pitchFamily="18" charset="0"/>
                <a:sym typeface="+mn-ea"/>
              </a:rPr>
              <a:t>4</a:t>
            </a:r>
            <a:r>
              <a:rPr lang="zh-CN" altLang="en-US" sz="2400" b="1" dirty="0" smtClean="0">
                <a:solidFill>
                  <a:schemeClr val="tx1"/>
                </a:solidFill>
                <a:uFillTx/>
                <a:latin typeface="Times New Roman" panose="02020603050405020304" pitchFamily="18" charset="0"/>
                <a:cs typeface="Times New Roman" panose="02020603050405020304" pitchFamily="18" charset="0"/>
                <a:sym typeface="+mn-ea"/>
              </a:rPr>
              <a:t>为横向PNP型管，输入端耐压高。</a:t>
            </a:r>
            <a:r>
              <a:rPr lang="zh-CN" altLang="en-US" sz="2400" b="1" dirty="0" smtClean="0">
                <a:latin typeface="Times New Roman" panose="02020603050405020304" pitchFamily="18" charset="0"/>
                <a:cs typeface="Times New Roman" panose="02020603050405020304" pitchFamily="18" charset="0"/>
                <a:sym typeface="+mn-ea"/>
              </a:rPr>
              <a:t>T</a:t>
            </a:r>
            <a:r>
              <a:rPr lang="en-US" altLang="zh-CN" sz="2400" b="1" baseline="-25000" dirty="0" smtClean="0">
                <a:uFillTx/>
                <a:latin typeface="Times New Roman" panose="02020603050405020304" pitchFamily="18" charset="0"/>
                <a:cs typeface="Times New Roman" panose="02020603050405020304" pitchFamily="18" charset="0"/>
                <a:sym typeface="+mn-ea"/>
              </a:rPr>
              <a:t>5</a:t>
            </a:r>
            <a:r>
              <a:rPr lang="zh-CN" altLang="en-US" sz="2400" b="1" dirty="0" smtClean="0">
                <a:solidFill>
                  <a:schemeClr val="tx1"/>
                </a:solidFill>
                <a:uFillTx/>
                <a:latin typeface="Times New Roman" panose="02020603050405020304" pitchFamily="18" charset="0"/>
                <a:cs typeface="Times New Roman" panose="02020603050405020304" pitchFamily="18" charset="0"/>
                <a:sym typeface="+mn-ea"/>
              </a:rPr>
              <a:t>、</a:t>
            </a:r>
            <a:r>
              <a:rPr lang="zh-CN" altLang="en-US" sz="2400" b="1" dirty="0" smtClean="0">
                <a:latin typeface="Times New Roman" panose="02020603050405020304" pitchFamily="18" charset="0"/>
                <a:cs typeface="Times New Roman" panose="02020603050405020304" pitchFamily="18" charset="0"/>
                <a:sym typeface="+mn-ea"/>
              </a:rPr>
              <a:t>T</a:t>
            </a:r>
            <a:r>
              <a:rPr lang="en-US" altLang="zh-CN" sz="2400" b="1" baseline="-25000" dirty="0" smtClean="0">
                <a:uFillTx/>
                <a:latin typeface="Times New Roman" panose="02020603050405020304" pitchFamily="18" charset="0"/>
                <a:cs typeface="Times New Roman" panose="02020603050405020304" pitchFamily="18" charset="0"/>
                <a:sym typeface="+mn-ea"/>
              </a:rPr>
              <a:t>6</a:t>
            </a:r>
            <a:r>
              <a:rPr lang="zh-CN" altLang="en-US" sz="2400" b="1" dirty="0" smtClean="0">
                <a:uFillTx/>
                <a:latin typeface="Times New Roman" panose="02020603050405020304" pitchFamily="18" charset="0"/>
                <a:cs typeface="Times New Roman" panose="02020603050405020304" pitchFamily="18" charset="0"/>
                <a:sym typeface="+mn-ea"/>
              </a:rPr>
              <a:t>和</a:t>
            </a:r>
            <a:r>
              <a:rPr lang="zh-CN" altLang="en-US" sz="2400" b="1" dirty="0" smtClean="0">
                <a:latin typeface="Times New Roman" panose="02020603050405020304" pitchFamily="18" charset="0"/>
                <a:cs typeface="Times New Roman" panose="02020603050405020304" pitchFamily="18" charset="0"/>
                <a:sym typeface="+mn-ea"/>
              </a:rPr>
              <a:t>T</a:t>
            </a:r>
            <a:r>
              <a:rPr lang="en-US" altLang="zh-CN" sz="2400" b="1" baseline="-25000" dirty="0" smtClean="0">
                <a:uFillTx/>
                <a:latin typeface="Times New Roman" panose="02020603050405020304" pitchFamily="18" charset="0"/>
                <a:cs typeface="Times New Roman" panose="02020603050405020304" pitchFamily="18" charset="0"/>
                <a:sym typeface="+mn-ea"/>
              </a:rPr>
              <a:t>7</a:t>
            </a:r>
            <a:r>
              <a:rPr lang="zh-CN" altLang="en-US" sz="2400" b="1" dirty="0" smtClean="0">
                <a:uFillTx/>
                <a:latin typeface="Times New Roman" panose="02020603050405020304" pitchFamily="18" charset="0"/>
                <a:cs typeface="Times New Roman" panose="02020603050405020304" pitchFamily="18" charset="0"/>
                <a:sym typeface="+mn-ea"/>
              </a:rPr>
              <a:t>电流源电路作为有源负载。</a:t>
            </a:r>
            <a:endParaRPr lang="zh-CN" altLang="en-US" sz="2400" b="1" dirty="0" smtClean="0">
              <a:solidFill>
                <a:schemeClr val="tx1"/>
              </a:solidFill>
              <a:uFillTx/>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p>
            <a:fld id="{9A0DB2DC-4C9A-4742-B13C-FB6460FD3503}" type="slidenum">
              <a:rPr lang="zh-CN" altLang="en-US" b="1" dirty="0"/>
            </a:fld>
            <a:endParaRPr lang="zh-CN" altLang="en-US" b="1" dirty="0"/>
          </a:p>
        </p:txBody>
      </p:sp>
      <p:sp>
        <p:nvSpPr>
          <p:cNvPr id="6" name="文本框 5"/>
          <p:cNvSpPr txBox="1"/>
          <p:nvPr>
            <p:custDataLst>
              <p:tags r:id="rId1"/>
            </p:custDataLst>
          </p:nvPr>
        </p:nvSpPr>
        <p:spPr>
          <a:xfrm>
            <a:off x="660400" y="1809115"/>
            <a:ext cx="8025765" cy="3415030"/>
          </a:xfrm>
          <a:prstGeom prst="rect">
            <a:avLst/>
          </a:prstGeom>
          <a:noFill/>
        </p:spPr>
        <p:txBody>
          <a:bodyPr wrap="square" rtlCol="0" anchor="t">
            <a:spAutoFit/>
          </a:bodyPr>
          <a:p>
            <a:pPr marL="0" indent="0" algn="l" latinLnBrk="0">
              <a:lnSpc>
                <a:spcPct val="150000"/>
              </a:lnSpc>
            </a:pPr>
            <a:r>
              <a:rPr lang="zh-CN" altLang="en-US" sz="2400" b="1" dirty="0" smtClean="0">
                <a:solidFill>
                  <a:srgbClr val="FF0000"/>
                </a:solidFill>
                <a:latin typeface="Times New Roman" panose="02020603050405020304" pitchFamily="18" charset="0"/>
                <a:cs typeface="Times New Roman" panose="02020603050405020304" pitchFamily="18" charset="0"/>
                <a:sym typeface="+mn-ea"/>
              </a:rPr>
              <a:t>中间级：</a:t>
            </a:r>
            <a:r>
              <a:rPr lang="zh-CN" altLang="en-US" sz="2400" b="1" dirty="0" smtClean="0">
                <a:latin typeface="Times New Roman" panose="02020603050405020304" pitchFamily="18" charset="0"/>
                <a:cs typeface="Times New Roman" panose="02020603050405020304" pitchFamily="18" charset="0"/>
                <a:sym typeface="+mn-ea"/>
              </a:rPr>
              <a:t>以T</a:t>
            </a:r>
            <a:r>
              <a:rPr lang="en-US" altLang="zh-CN" sz="2400" b="1" baseline="-25000" dirty="0" smtClean="0">
                <a:uFillTx/>
                <a:latin typeface="Times New Roman" panose="02020603050405020304" pitchFamily="18" charset="0"/>
                <a:cs typeface="Times New Roman" panose="02020603050405020304" pitchFamily="18" charset="0"/>
                <a:sym typeface="+mn-ea"/>
              </a:rPr>
              <a:t>16</a:t>
            </a:r>
            <a:r>
              <a:rPr lang="zh-CN" altLang="en-US" sz="2400" b="1" dirty="0" smtClean="0">
                <a:uFillTx/>
                <a:latin typeface="Times New Roman" panose="02020603050405020304" pitchFamily="18" charset="0"/>
                <a:cs typeface="Times New Roman" panose="02020603050405020304" pitchFamily="18" charset="0"/>
                <a:sym typeface="+mn-ea"/>
              </a:rPr>
              <a:t>和</a:t>
            </a:r>
            <a:r>
              <a:rPr lang="zh-CN" altLang="en-US" sz="2400" b="1" dirty="0" smtClean="0">
                <a:latin typeface="Times New Roman" panose="02020603050405020304" pitchFamily="18" charset="0"/>
                <a:cs typeface="Times New Roman" panose="02020603050405020304" pitchFamily="18" charset="0"/>
                <a:sym typeface="+mn-ea"/>
              </a:rPr>
              <a:t>T</a:t>
            </a:r>
            <a:r>
              <a:rPr lang="en-US" altLang="zh-CN" sz="2400" b="1" baseline="-25000" dirty="0" smtClean="0">
                <a:uFillTx/>
                <a:latin typeface="Times New Roman" panose="02020603050405020304" pitchFamily="18" charset="0"/>
                <a:cs typeface="Times New Roman" panose="02020603050405020304" pitchFamily="18" charset="0"/>
                <a:sym typeface="+mn-ea"/>
              </a:rPr>
              <a:t>17</a:t>
            </a:r>
            <a:r>
              <a:rPr lang="zh-CN" altLang="en-US" sz="2400" b="1" dirty="0" smtClean="0">
                <a:latin typeface="Times New Roman" panose="02020603050405020304" pitchFamily="18" charset="0"/>
                <a:cs typeface="Times New Roman" panose="02020603050405020304" pitchFamily="18" charset="0"/>
                <a:sym typeface="+mn-ea"/>
              </a:rPr>
              <a:t>复合管为放大管、T</a:t>
            </a:r>
            <a:r>
              <a:rPr lang="en-US" altLang="zh-CN" sz="2400" b="1" baseline="-25000" dirty="0" smtClean="0">
                <a:uFillTx/>
                <a:latin typeface="Times New Roman" panose="02020603050405020304" pitchFamily="18" charset="0"/>
                <a:cs typeface="Times New Roman" panose="02020603050405020304" pitchFamily="18" charset="0"/>
                <a:sym typeface="+mn-ea"/>
              </a:rPr>
              <a:t>12</a:t>
            </a:r>
            <a:r>
              <a:rPr lang="zh-CN" altLang="en-US" sz="2400" b="1" dirty="0" smtClean="0">
                <a:uFillTx/>
                <a:latin typeface="Times New Roman" panose="02020603050405020304" pitchFamily="18" charset="0"/>
                <a:cs typeface="Times New Roman" panose="02020603050405020304" pitchFamily="18" charset="0"/>
                <a:sym typeface="+mn-ea"/>
              </a:rPr>
              <a:t>和</a:t>
            </a:r>
            <a:r>
              <a:rPr lang="zh-CN" altLang="en-US" sz="2400" b="1" dirty="0" smtClean="0">
                <a:latin typeface="Times New Roman" panose="02020603050405020304" pitchFamily="18" charset="0"/>
                <a:cs typeface="Times New Roman" panose="02020603050405020304" pitchFamily="18" charset="0"/>
                <a:sym typeface="+mn-ea"/>
              </a:rPr>
              <a:t>T</a:t>
            </a:r>
            <a:r>
              <a:rPr lang="en-US" altLang="zh-CN" sz="2400" b="1" baseline="-25000" dirty="0" smtClean="0">
                <a:uFillTx/>
                <a:latin typeface="Times New Roman" panose="02020603050405020304" pitchFamily="18" charset="0"/>
                <a:cs typeface="Times New Roman" panose="02020603050405020304" pitchFamily="18" charset="0"/>
                <a:sym typeface="+mn-ea"/>
              </a:rPr>
              <a:t>13</a:t>
            </a:r>
            <a:r>
              <a:rPr lang="zh-CN" altLang="en-US" sz="2400" b="1" dirty="0" smtClean="0">
                <a:uFillTx/>
                <a:latin typeface="Times New Roman" panose="02020603050405020304" pitchFamily="18" charset="0"/>
                <a:cs typeface="Times New Roman" panose="02020603050405020304" pitchFamily="18" charset="0"/>
                <a:sym typeface="+mn-ea"/>
              </a:rPr>
              <a:t>电流源电路</a:t>
            </a:r>
            <a:r>
              <a:rPr lang="zh-CN" altLang="en-US" sz="2400" b="1" dirty="0" smtClean="0">
                <a:latin typeface="Times New Roman" panose="02020603050405020304" pitchFamily="18" charset="0"/>
                <a:cs typeface="Times New Roman" panose="02020603050405020304" pitchFamily="18" charset="0"/>
                <a:sym typeface="+mn-ea"/>
              </a:rPr>
              <a:t>作有源负载的共射放大电路，具有很强的放大能力。</a:t>
            </a:r>
            <a:endParaRPr lang="zh-CN" altLang="en-US" sz="2400" b="1" dirty="0" smtClean="0">
              <a:latin typeface="Times New Roman" panose="02020603050405020304" pitchFamily="18" charset="0"/>
              <a:cs typeface="Times New Roman" panose="02020603050405020304" pitchFamily="18" charset="0"/>
              <a:sym typeface="+mn-ea"/>
            </a:endParaRPr>
          </a:p>
          <a:p>
            <a:pPr marL="0" indent="0" algn="l" latinLnBrk="0">
              <a:lnSpc>
                <a:spcPct val="150000"/>
              </a:lnSpc>
            </a:pPr>
            <a:endParaRPr lang="zh-CN" altLang="en-US" sz="2400" b="1" dirty="0" smtClean="0">
              <a:latin typeface="Times New Roman" panose="02020603050405020304" pitchFamily="18" charset="0"/>
              <a:cs typeface="Times New Roman" panose="02020603050405020304" pitchFamily="18" charset="0"/>
              <a:sym typeface="+mn-ea"/>
            </a:endParaRPr>
          </a:p>
          <a:p>
            <a:pPr marL="0" indent="0" algn="l" latinLnBrk="0">
              <a:lnSpc>
                <a:spcPct val="150000"/>
              </a:lnSpc>
            </a:pPr>
            <a:r>
              <a:rPr lang="zh-CN" altLang="en-US" sz="2400" b="1" dirty="0" smtClean="0">
                <a:solidFill>
                  <a:srgbClr val="FF0000"/>
                </a:solidFill>
                <a:latin typeface="Times New Roman" panose="02020603050405020304" pitchFamily="18" charset="0"/>
                <a:cs typeface="Times New Roman" panose="02020603050405020304" pitchFamily="18" charset="0"/>
                <a:sym typeface="+mn-ea"/>
              </a:rPr>
              <a:t>输出级：</a:t>
            </a:r>
            <a:r>
              <a:rPr lang="zh-CN" altLang="en-US" sz="2400" b="1" dirty="0" smtClean="0">
                <a:latin typeface="Times New Roman" panose="02020603050405020304" pitchFamily="18" charset="0"/>
                <a:cs typeface="Times New Roman" panose="02020603050405020304" pitchFamily="18" charset="0"/>
                <a:sym typeface="+mn-ea"/>
              </a:rPr>
              <a:t>用</a:t>
            </a:r>
            <a:r>
              <a:rPr lang="zh-CN" altLang="en-US" sz="2400" b="1" i="1" dirty="0" smtClean="0">
                <a:latin typeface="Times New Roman" panose="02020603050405020304" pitchFamily="18" charset="0"/>
                <a:cs typeface="Times New Roman" panose="02020603050405020304" pitchFamily="18" charset="0"/>
                <a:sym typeface="+mn-ea"/>
              </a:rPr>
              <a:t>U</a:t>
            </a:r>
            <a:r>
              <a:rPr lang="zh-CN" altLang="en-US" sz="2400" b="1" baseline="-25000" dirty="0" smtClean="0">
                <a:solidFill>
                  <a:schemeClr val="tx1"/>
                </a:solidFill>
                <a:uFillTx/>
                <a:latin typeface="Times New Roman" panose="02020603050405020304" pitchFamily="18" charset="0"/>
                <a:cs typeface="Times New Roman" panose="02020603050405020304" pitchFamily="18" charset="0"/>
                <a:sym typeface="+mn-ea"/>
              </a:rPr>
              <a:t>BE</a:t>
            </a:r>
            <a:r>
              <a:rPr lang="zh-CN" altLang="en-US" sz="2400" b="1" dirty="0" smtClean="0">
                <a:latin typeface="Times New Roman" panose="02020603050405020304" pitchFamily="18" charset="0"/>
                <a:cs typeface="Times New Roman" panose="02020603050405020304" pitchFamily="18" charset="0"/>
                <a:sym typeface="+mn-ea"/>
              </a:rPr>
              <a:t>倍增电路消除交越失真的准互补输出级，T</a:t>
            </a:r>
            <a:r>
              <a:rPr lang="en-US" altLang="zh-CN" sz="2400" b="1" baseline="-25000" dirty="0" smtClean="0">
                <a:uFillTx/>
                <a:latin typeface="Times New Roman" panose="02020603050405020304" pitchFamily="18" charset="0"/>
                <a:cs typeface="Times New Roman" panose="02020603050405020304" pitchFamily="18" charset="0"/>
                <a:sym typeface="+mn-ea"/>
              </a:rPr>
              <a:t>18</a:t>
            </a:r>
            <a:r>
              <a:rPr lang="zh-CN" altLang="en-US" sz="2400" b="1" dirty="0" smtClean="0">
                <a:uFillTx/>
                <a:latin typeface="Times New Roman" panose="02020603050405020304" pitchFamily="18" charset="0"/>
                <a:cs typeface="Times New Roman" panose="02020603050405020304" pitchFamily="18" charset="0"/>
                <a:sym typeface="+mn-ea"/>
              </a:rPr>
              <a:t>和</a:t>
            </a:r>
            <a:r>
              <a:rPr lang="zh-CN" altLang="en-US" sz="2400" b="1" dirty="0" smtClean="0">
                <a:latin typeface="Times New Roman" panose="02020603050405020304" pitchFamily="18" charset="0"/>
                <a:cs typeface="Times New Roman" panose="02020603050405020304" pitchFamily="18" charset="0"/>
                <a:sym typeface="+mn-ea"/>
              </a:rPr>
              <a:t>T</a:t>
            </a:r>
            <a:r>
              <a:rPr lang="en-US" altLang="zh-CN" sz="2400" b="1" baseline="-25000" dirty="0" smtClean="0">
                <a:uFillTx/>
                <a:latin typeface="Times New Roman" panose="02020603050405020304" pitchFamily="18" charset="0"/>
                <a:cs typeface="Times New Roman" panose="02020603050405020304" pitchFamily="18" charset="0"/>
                <a:sym typeface="+mn-ea"/>
              </a:rPr>
              <a:t>19</a:t>
            </a:r>
            <a:r>
              <a:rPr lang="zh-CN" altLang="en-US" sz="2400" b="1" dirty="0" smtClean="0">
                <a:solidFill>
                  <a:schemeClr val="tx1"/>
                </a:solidFill>
                <a:uFillTx/>
                <a:latin typeface="Times New Roman" panose="02020603050405020304" pitchFamily="18" charset="0"/>
                <a:cs typeface="Times New Roman" panose="02020603050405020304" pitchFamily="18" charset="0"/>
                <a:sym typeface="+mn-ea"/>
              </a:rPr>
              <a:t>复合而成的</a:t>
            </a:r>
            <a:r>
              <a:rPr lang="en-US" altLang="zh-CN" sz="2400" b="1" dirty="0" smtClean="0">
                <a:solidFill>
                  <a:schemeClr val="tx1"/>
                </a:solidFill>
                <a:uFillTx/>
                <a:latin typeface="Times New Roman" panose="02020603050405020304" pitchFamily="18" charset="0"/>
                <a:cs typeface="Times New Roman" panose="02020603050405020304" pitchFamily="18" charset="0"/>
                <a:sym typeface="+mn-ea"/>
              </a:rPr>
              <a:t>PNP</a:t>
            </a:r>
            <a:r>
              <a:rPr lang="zh-CN" altLang="en-US" sz="2400" b="1" dirty="0" smtClean="0">
                <a:solidFill>
                  <a:schemeClr val="tx1"/>
                </a:solidFill>
                <a:uFillTx/>
                <a:latin typeface="Times New Roman" panose="02020603050405020304" pitchFamily="18" charset="0"/>
                <a:cs typeface="Times New Roman" panose="02020603050405020304" pitchFamily="18" charset="0"/>
                <a:sym typeface="+mn-ea"/>
              </a:rPr>
              <a:t>管与</a:t>
            </a:r>
            <a:r>
              <a:rPr lang="en-US" altLang="zh-CN" sz="2400" b="1" dirty="0" smtClean="0">
                <a:solidFill>
                  <a:schemeClr val="tx1"/>
                </a:solidFill>
                <a:uFillTx/>
                <a:latin typeface="Times New Roman" panose="02020603050405020304" pitchFamily="18" charset="0"/>
                <a:cs typeface="Times New Roman" panose="02020603050405020304" pitchFamily="18" charset="0"/>
                <a:sym typeface="+mn-ea"/>
              </a:rPr>
              <a:t>NPN</a:t>
            </a:r>
            <a:r>
              <a:rPr lang="zh-CN" altLang="en-US" sz="2400" b="1" dirty="0" smtClean="0">
                <a:solidFill>
                  <a:schemeClr val="tx1"/>
                </a:solidFill>
                <a:uFillTx/>
                <a:latin typeface="Times New Roman" panose="02020603050405020304" pitchFamily="18" charset="0"/>
                <a:cs typeface="Times New Roman" panose="02020603050405020304" pitchFamily="18" charset="0"/>
                <a:sym typeface="+mn-ea"/>
              </a:rPr>
              <a:t>型管</a:t>
            </a:r>
            <a:r>
              <a:rPr lang="zh-CN" altLang="en-US" sz="2400" b="1" dirty="0" smtClean="0">
                <a:latin typeface="Times New Roman" panose="02020603050405020304" pitchFamily="18" charset="0"/>
                <a:cs typeface="Times New Roman" panose="02020603050405020304" pitchFamily="18" charset="0"/>
                <a:sym typeface="+mn-ea"/>
              </a:rPr>
              <a:t>T</a:t>
            </a:r>
            <a:r>
              <a:rPr lang="en-US" altLang="zh-CN" sz="2400" b="1" baseline="-25000" dirty="0" smtClean="0">
                <a:uFillTx/>
                <a:latin typeface="Times New Roman" panose="02020603050405020304" pitchFamily="18" charset="0"/>
                <a:cs typeface="Times New Roman" panose="02020603050405020304" pitchFamily="18" charset="0"/>
                <a:sym typeface="+mn-ea"/>
              </a:rPr>
              <a:t>14</a:t>
            </a:r>
            <a:r>
              <a:rPr lang="zh-CN" altLang="en-US" sz="2400" b="1" dirty="0" smtClean="0">
                <a:uFillTx/>
                <a:latin typeface="Times New Roman" panose="02020603050405020304" pitchFamily="18" charset="0"/>
                <a:cs typeface="Times New Roman" panose="02020603050405020304" pitchFamily="18" charset="0"/>
                <a:sym typeface="+mn-ea"/>
              </a:rPr>
              <a:t>构成互补形式，带负载能力强。</a:t>
            </a:r>
            <a:endParaRPr lang="zh-CN" altLang="en-US" sz="2400" b="1" dirty="0" smtClean="0">
              <a:solidFill>
                <a:schemeClr val="tx1"/>
              </a:solidFill>
              <a:uFillTx/>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32769"/>
          <p:cNvSpPr>
            <a:spLocks noGrp="1"/>
          </p:cNvSpPr>
          <p:nvPr>
            <p:ph type="title"/>
          </p:nvPr>
        </p:nvSpPr>
        <p:spPr>
          <a:xfrm>
            <a:off x="395288" y="908050"/>
            <a:ext cx="6742112" cy="739775"/>
          </a:xfrm>
        </p:spPr>
        <p:txBody>
          <a:bodyPr anchor="ctr" anchorCtr="0"/>
          <a:lstStyle/>
          <a:p>
            <a:pPr indent="-342900" algn="l" eaLnBrk="0" hangingPunct="0">
              <a:lnSpc>
                <a:spcPct val="100000"/>
              </a:lnSpc>
              <a:spcBef>
                <a:spcPct val="20000"/>
              </a:spcBef>
              <a:buClrTx/>
              <a:buSzTx/>
              <a:buFontTx/>
            </a:pPr>
            <a:r>
              <a:rPr lang="zh-CN" altLang="en-US" sz="3200" dirty="0">
                <a:solidFill>
                  <a:srgbClr val="FF0000"/>
                </a:solidFill>
                <a:latin typeface="黑体" panose="02010609060101010101" pitchFamily="2" charset="-122"/>
                <a:ea typeface="黑体" panose="02010609060101010101" pitchFamily="2" charset="-122"/>
                <a:sym typeface="+mn-ea"/>
              </a:rPr>
              <a:t>二、集成运放主要参数</a:t>
            </a:r>
            <a:endParaRPr kumimoji="1" lang="zh-CN" altLang="en-US" sz="3200" dirty="0">
              <a:solidFill>
                <a:srgbClr val="FF0000"/>
              </a:solidFill>
              <a:latin typeface="黑体" panose="02010609060101010101" pitchFamily="2" charset="-122"/>
              <a:ea typeface="黑体" panose="02010609060101010101" pitchFamily="2" charset="-122"/>
              <a:cs typeface="+mn-cs"/>
            </a:endParaRPr>
          </a:p>
        </p:txBody>
      </p:sp>
      <p:sp>
        <p:nvSpPr>
          <p:cNvPr id="6" name="文本框 5"/>
          <p:cNvSpPr txBox="1"/>
          <p:nvPr>
            <p:custDataLst>
              <p:tags r:id="rId1"/>
            </p:custDataLst>
          </p:nvPr>
        </p:nvSpPr>
        <p:spPr>
          <a:xfrm>
            <a:off x="709295" y="2062480"/>
            <a:ext cx="8141335" cy="4521835"/>
          </a:xfrm>
          <a:prstGeom prst="rect">
            <a:avLst/>
          </a:prstGeom>
          <a:noFill/>
        </p:spPr>
        <p:txBody>
          <a:bodyPr wrap="square" rtlCol="0" anchor="t">
            <a:spAutoFit/>
          </a:bodyPr>
          <a:p>
            <a:pPr marL="0" indent="0" latinLnBrk="0">
              <a:lnSpc>
                <a:spcPct val="120000"/>
              </a:lnSpc>
            </a:pPr>
            <a:r>
              <a:rPr lang="en-US" altLang="zh-CN" sz="2400" b="1">
                <a:solidFill>
                  <a:srgbClr val="0070C0"/>
                </a:solidFill>
                <a:latin typeface="Times New Roman" panose="02020603050405020304" pitchFamily="18" charset="0"/>
                <a:cs typeface="Times New Roman" panose="02020603050405020304" pitchFamily="18" charset="0"/>
                <a:sym typeface="+mn-ea"/>
              </a:rPr>
              <a:t>1.</a:t>
            </a:r>
            <a:r>
              <a:rPr lang="zh-CN" altLang="en-US" sz="2400" b="1">
                <a:solidFill>
                  <a:srgbClr val="0070C0"/>
                </a:solidFill>
                <a:latin typeface="Times New Roman" panose="02020603050405020304" pitchFamily="18" charset="0"/>
                <a:cs typeface="Times New Roman" panose="02020603050405020304" pitchFamily="18" charset="0"/>
                <a:sym typeface="+mn-ea"/>
              </a:rPr>
              <a:t>输入失调电压</a:t>
            </a:r>
            <a:r>
              <a:rPr lang="en-US" altLang="zh-CN" sz="2400" b="1" i="1">
                <a:solidFill>
                  <a:srgbClr val="0070C0"/>
                </a:solidFill>
                <a:latin typeface="Times New Roman" panose="02020603050405020304" pitchFamily="18" charset="0"/>
                <a:cs typeface="Times New Roman" panose="02020603050405020304" pitchFamily="18" charset="0"/>
                <a:sym typeface="+mn-ea"/>
              </a:rPr>
              <a:t>U</a:t>
            </a:r>
            <a:r>
              <a:rPr lang="en-US" altLang="zh-CN" sz="2400" b="1" baseline="-25000">
                <a:solidFill>
                  <a:srgbClr val="0070C0"/>
                </a:solidFill>
                <a:latin typeface="Times New Roman" panose="02020603050405020304" pitchFamily="18" charset="0"/>
                <a:cs typeface="Times New Roman" panose="02020603050405020304" pitchFamily="18" charset="0"/>
                <a:sym typeface="+mn-ea"/>
              </a:rPr>
              <a:t>IO</a:t>
            </a:r>
            <a:r>
              <a:rPr lang="zh-CN" altLang="en-US" sz="2400" b="1">
                <a:solidFill>
                  <a:srgbClr val="0070C0"/>
                </a:solidFill>
                <a:latin typeface="Times New Roman" panose="02020603050405020304" pitchFamily="18" charset="0"/>
                <a:cs typeface="Times New Roman" panose="02020603050405020304" pitchFamily="18" charset="0"/>
                <a:sym typeface="+mn-ea"/>
              </a:rPr>
              <a:t>：</a:t>
            </a:r>
            <a:r>
              <a:rPr lang="en-US" altLang="zh-CN" sz="2400" b="1">
                <a:latin typeface="Times New Roman" panose="02020603050405020304" pitchFamily="18" charset="0"/>
                <a:cs typeface="Times New Roman" panose="02020603050405020304" pitchFamily="18" charset="0"/>
                <a:sym typeface="+mn-ea"/>
              </a:rPr>
              <a:t>(input  offset voltage)</a:t>
            </a:r>
            <a:r>
              <a:rPr lang="zh-CN" altLang="en-US" sz="2400" b="1">
                <a:latin typeface="Times New Roman" panose="02020603050405020304" pitchFamily="18" charset="0"/>
                <a:cs typeface="Times New Roman" panose="02020603050405020304" pitchFamily="18" charset="0"/>
                <a:sym typeface="+mn-ea"/>
              </a:rPr>
              <a:t>输入电压为零时，将输出电压除以电压增益，即为折算到输入端的失调电压。是表征运放内部电路对称性的指标。</a:t>
            </a:r>
            <a:endParaRPr lang="zh-CN" altLang="en-US" sz="2400" b="1">
              <a:latin typeface="Times New Roman" panose="02020603050405020304" pitchFamily="18" charset="0"/>
              <a:cs typeface="Times New Roman" panose="02020603050405020304" pitchFamily="18" charset="0"/>
              <a:sym typeface="+mn-ea"/>
            </a:endParaRPr>
          </a:p>
          <a:p>
            <a:pPr marL="0" indent="0" latinLnBrk="0">
              <a:lnSpc>
                <a:spcPct val="120000"/>
              </a:lnSpc>
            </a:pPr>
            <a:endParaRPr lang="zh-CN" altLang="en-US" sz="2400" b="1">
              <a:latin typeface="Times New Roman" panose="02020603050405020304" pitchFamily="18" charset="0"/>
              <a:cs typeface="Times New Roman" panose="02020603050405020304" pitchFamily="18" charset="0"/>
              <a:sym typeface="+mn-ea"/>
            </a:endParaRPr>
          </a:p>
          <a:p>
            <a:pPr marL="0" algn="l" latinLnBrk="0">
              <a:lnSpc>
                <a:spcPct val="120000"/>
              </a:lnSpc>
              <a:buClrTx/>
              <a:buSzTx/>
              <a:buFontTx/>
            </a:pPr>
            <a:r>
              <a:rPr lang="en-US" altLang="zh-CN" sz="2400" b="1">
                <a:solidFill>
                  <a:srgbClr val="0070C0"/>
                </a:solidFill>
                <a:latin typeface="Times New Roman" panose="02020603050405020304" pitchFamily="18" charset="0"/>
                <a:cs typeface="Times New Roman" panose="02020603050405020304" pitchFamily="18" charset="0"/>
                <a:sym typeface="+mn-ea"/>
              </a:rPr>
              <a:t>2.输入失调电流</a:t>
            </a:r>
            <a:r>
              <a:rPr lang="en-US" altLang="zh-CN" sz="2400" b="1" i="1">
                <a:solidFill>
                  <a:srgbClr val="0070C0"/>
                </a:solidFill>
                <a:latin typeface="Times New Roman" panose="02020603050405020304" pitchFamily="18" charset="0"/>
                <a:cs typeface="Times New Roman" panose="02020603050405020304" pitchFamily="18" charset="0"/>
                <a:sym typeface="+mn-ea"/>
              </a:rPr>
              <a:t>I</a:t>
            </a:r>
            <a:r>
              <a:rPr lang="en-US" altLang="zh-CN" sz="2400" b="1" baseline="-25000">
                <a:solidFill>
                  <a:srgbClr val="0070C0"/>
                </a:solidFill>
                <a:uFillTx/>
                <a:latin typeface="Times New Roman" panose="02020603050405020304" pitchFamily="18" charset="0"/>
                <a:cs typeface="Times New Roman" panose="02020603050405020304" pitchFamily="18" charset="0"/>
                <a:sym typeface="+mn-ea"/>
              </a:rPr>
              <a:t>IO</a:t>
            </a:r>
            <a:r>
              <a:rPr lang="en-US" altLang="zh-CN" sz="2400" b="1">
                <a:solidFill>
                  <a:srgbClr val="0070C0"/>
                </a:solidFill>
                <a:latin typeface="Times New Roman" panose="02020603050405020304" pitchFamily="18" charset="0"/>
                <a:cs typeface="Times New Roman" panose="02020603050405020304" pitchFamily="18" charset="0"/>
                <a:sym typeface="+mn-ea"/>
              </a:rPr>
              <a:t>：</a:t>
            </a:r>
            <a:r>
              <a:rPr lang="en-US" altLang="zh-CN" sz="2400" b="1">
                <a:latin typeface="Times New Roman" panose="02020603050405020304" pitchFamily="18" charset="0"/>
                <a:cs typeface="Times New Roman" panose="02020603050405020304" pitchFamily="18" charset="0"/>
                <a:sym typeface="+mn-ea"/>
              </a:rPr>
              <a:t>(input  offset  current)在零输入时，差分输入级的差分对管基极电流之差，用于表征差分级输入电流不对称的程度。</a:t>
            </a:r>
            <a:endParaRPr lang="en-US" altLang="zh-CN" sz="2400" b="1">
              <a:latin typeface="Times New Roman" panose="02020603050405020304" pitchFamily="18" charset="0"/>
              <a:cs typeface="Times New Roman" panose="02020603050405020304" pitchFamily="18" charset="0"/>
              <a:sym typeface="+mn-ea"/>
            </a:endParaRPr>
          </a:p>
          <a:p>
            <a:pPr marL="0" algn="l" latinLnBrk="0">
              <a:lnSpc>
                <a:spcPct val="120000"/>
              </a:lnSpc>
              <a:buClrTx/>
              <a:buSzTx/>
              <a:buFontTx/>
            </a:pPr>
            <a:endParaRPr lang="zh-CN" altLang="en-US" sz="2400" b="1" i="1" dirty="0" smtClean="0">
              <a:latin typeface="Times New Roman" panose="02020603050405020304" pitchFamily="18" charset="0"/>
              <a:cs typeface="Times New Roman" panose="02020603050405020304" pitchFamily="18" charset="0"/>
              <a:sym typeface="+mn-ea"/>
            </a:endParaRPr>
          </a:p>
          <a:p>
            <a:pPr marL="0" algn="l" latinLnBrk="0">
              <a:lnSpc>
                <a:spcPct val="120000"/>
              </a:lnSpc>
              <a:buClrTx/>
              <a:buSzTx/>
              <a:buFontTx/>
            </a:pPr>
            <a:r>
              <a:rPr lang="en-US" altLang="zh-CN" sz="2400" b="1">
                <a:solidFill>
                  <a:srgbClr val="0070C0"/>
                </a:solidFill>
                <a:latin typeface="Times New Roman" panose="02020603050405020304" pitchFamily="18" charset="0"/>
                <a:cs typeface="Times New Roman" panose="02020603050405020304" pitchFamily="18" charset="0"/>
                <a:sym typeface="+mn-ea"/>
              </a:rPr>
              <a:t>3.</a:t>
            </a:r>
            <a:r>
              <a:rPr lang="zh-CN" altLang="en-US" sz="2400" b="1">
                <a:solidFill>
                  <a:srgbClr val="0070C0"/>
                </a:solidFill>
                <a:latin typeface="Times New Roman" panose="02020603050405020304" pitchFamily="18" charset="0"/>
                <a:cs typeface="Times New Roman" panose="02020603050405020304" pitchFamily="18" charset="0"/>
                <a:sym typeface="+mn-ea"/>
              </a:rPr>
              <a:t>输入偏置电流</a:t>
            </a:r>
            <a:r>
              <a:rPr lang="en-US" altLang="zh-CN" sz="2400" b="1" i="1">
                <a:solidFill>
                  <a:srgbClr val="0070C0"/>
                </a:solidFill>
                <a:latin typeface="Times New Roman" panose="02020603050405020304" pitchFamily="18" charset="0"/>
                <a:cs typeface="Times New Roman" panose="02020603050405020304" pitchFamily="18" charset="0"/>
                <a:sym typeface="+mn-ea"/>
              </a:rPr>
              <a:t>I</a:t>
            </a:r>
            <a:r>
              <a:rPr lang="en-US" altLang="zh-CN" sz="2400" b="1" baseline="-25000">
                <a:solidFill>
                  <a:srgbClr val="0070C0"/>
                </a:solidFill>
                <a:latin typeface="Times New Roman" panose="02020603050405020304" pitchFamily="18" charset="0"/>
                <a:cs typeface="Times New Roman" panose="02020603050405020304" pitchFamily="18" charset="0"/>
                <a:sym typeface="+mn-ea"/>
              </a:rPr>
              <a:t>B</a:t>
            </a:r>
            <a:r>
              <a:rPr lang="zh-CN" altLang="en-US" sz="2400" b="1">
                <a:solidFill>
                  <a:srgbClr val="0070C0"/>
                </a:solidFill>
                <a:latin typeface="Times New Roman" panose="02020603050405020304" pitchFamily="18" charset="0"/>
                <a:cs typeface="Times New Roman" panose="02020603050405020304" pitchFamily="18" charset="0"/>
                <a:sym typeface="+mn-ea"/>
              </a:rPr>
              <a:t>：</a:t>
            </a:r>
            <a:r>
              <a:rPr lang="en-US" altLang="zh-CN" sz="2400" b="1">
                <a:latin typeface="Times New Roman" panose="02020603050405020304" pitchFamily="18" charset="0"/>
                <a:cs typeface="Times New Roman" panose="02020603050405020304" pitchFamily="18" charset="0"/>
                <a:sym typeface="+mn-ea"/>
              </a:rPr>
              <a:t>(input  bias  current)</a:t>
            </a:r>
            <a:r>
              <a:rPr lang="zh-CN" altLang="en-US" sz="2400" b="1">
                <a:latin typeface="Times New Roman" panose="02020603050405020304" pitchFamily="18" charset="0"/>
                <a:cs typeface="Times New Roman" panose="02020603050405020304" pitchFamily="18" charset="0"/>
                <a:sym typeface="+mn-ea"/>
              </a:rPr>
              <a:t>运放两个输入端偏置电流的平均值，用于衡量差分放大对管输入电流的大小。</a:t>
            </a:r>
            <a:endParaRPr lang="zh-CN" altLang="en-US" sz="2400" b="1" i="1" dirty="0" smtClean="0">
              <a:latin typeface="Times New Roman" panose="02020603050405020304" pitchFamily="18" charset="0"/>
              <a:cs typeface="Times New Roman" panose="02020603050405020304" pitchFamily="18" charset="0"/>
              <a:sym typeface="+mn-ea"/>
            </a:endParaRPr>
          </a:p>
        </p:txBody>
      </p:sp>
      <p:sp>
        <p:nvSpPr>
          <p:cNvPr id="7" name="文本框 6"/>
          <p:cNvSpPr txBox="1"/>
          <p:nvPr>
            <p:custDataLst>
              <p:tags r:id="rId2"/>
            </p:custDataLst>
          </p:nvPr>
        </p:nvSpPr>
        <p:spPr>
          <a:xfrm>
            <a:off x="683895" y="1621790"/>
            <a:ext cx="2860040" cy="460375"/>
          </a:xfrm>
          <a:prstGeom prst="rect">
            <a:avLst/>
          </a:prstGeom>
          <a:noFill/>
        </p:spPr>
        <p:txBody>
          <a:bodyPr wrap="square" rtlCol="0" anchor="t">
            <a:spAutoFit/>
          </a:bodyPr>
          <a:p>
            <a:pPr marL="342900" indent="-342900">
              <a:buFont typeface="Wingdings" panose="05000000000000000000" charset="0"/>
              <a:buChar char="Ø"/>
            </a:pPr>
            <a:r>
              <a:rPr lang="zh-CN" altLang="en-US" sz="2400" b="1">
                <a:solidFill>
                  <a:srgbClr val="0000FF"/>
                </a:solidFill>
                <a:highlight>
                  <a:srgbClr val="FFFF00"/>
                </a:highlight>
                <a:latin typeface="Times New Roman" panose="02020603050405020304" pitchFamily="18" charset="0"/>
                <a:cs typeface="Times New Roman" panose="02020603050405020304" pitchFamily="18" charset="0"/>
                <a:sym typeface="+mn-ea"/>
              </a:rPr>
              <a:t>静态技术指标</a:t>
            </a:r>
            <a:endParaRPr lang="zh-CN" altLang="en-US" sz="2400" b="1" i="1" dirty="0" smtClean="0">
              <a:solidFill>
                <a:srgbClr val="0000FF"/>
              </a:solidFill>
              <a:highlight>
                <a:srgbClr val="FFFF00"/>
              </a:highlight>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6" name="文本框 5"/>
          <p:cNvSpPr txBox="1"/>
          <p:nvPr>
            <p:custDataLst>
              <p:tags r:id="rId1"/>
            </p:custDataLst>
          </p:nvPr>
        </p:nvSpPr>
        <p:spPr>
          <a:xfrm>
            <a:off x="519430" y="838200"/>
            <a:ext cx="8244205" cy="5426710"/>
          </a:xfrm>
          <a:prstGeom prst="rect">
            <a:avLst/>
          </a:prstGeom>
          <a:noFill/>
        </p:spPr>
        <p:txBody>
          <a:bodyPr wrap="square" rtlCol="0" anchor="t">
            <a:spAutoFit/>
          </a:bodyPr>
          <a:p>
            <a:pPr>
              <a:lnSpc>
                <a:spcPct val="120000"/>
              </a:lnSpc>
              <a:spcBef>
                <a:spcPts val="600"/>
              </a:spcBef>
              <a:spcAft>
                <a:spcPts val="600"/>
              </a:spcAft>
            </a:pPr>
            <a:r>
              <a:rPr lang="en-US" altLang="zh-CN" sz="2400" b="1">
                <a:solidFill>
                  <a:srgbClr val="0070C0"/>
                </a:solidFill>
                <a:latin typeface="Times New Roman" panose="02020603050405020304" pitchFamily="18" charset="0"/>
                <a:cs typeface="Times New Roman" panose="02020603050405020304" pitchFamily="18" charset="0"/>
                <a:sym typeface="+mn-ea"/>
              </a:rPr>
              <a:t>4.</a:t>
            </a:r>
            <a:r>
              <a:rPr lang="zh-CN" altLang="en-US" sz="2400" b="1">
                <a:solidFill>
                  <a:srgbClr val="0070C0"/>
                </a:solidFill>
                <a:latin typeface="Times New Roman" panose="02020603050405020304" pitchFamily="18" charset="0"/>
                <a:cs typeface="Times New Roman" panose="02020603050405020304" pitchFamily="18" charset="0"/>
                <a:sym typeface="+mn-ea"/>
              </a:rPr>
              <a:t>输入失调电压温漂 </a:t>
            </a:r>
            <a:r>
              <a:rPr lang="en-US" altLang="zh-CN" sz="2400" b="1">
                <a:solidFill>
                  <a:srgbClr val="0070C0"/>
                </a:solidFill>
                <a:latin typeface="Times New Roman" panose="02020603050405020304" pitchFamily="18" charset="0"/>
                <a:cs typeface="Times New Roman" panose="02020603050405020304" pitchFamily="18" charset="0"/>
                <a:sym typeface="+mn-ea"/>
              </a:rPr>
              <a:t>d</a:t>
            </a:r>
            <a:r>
              <a:rPr lang="en-US" altLang="zh-CN" sz="2400" b="1" i="1">
                <a:solidFill>
                  <a:srgbClr val="0070C0"/>
                </a:solidFill>
                <a:latin typeface="Times New Roman" panose="02020603050405020304" pitchFamily="18" charset="0"/>
                <a:cs typeface="Times New Roman" panose="02020603050405020304" pitchFamily="18" charset="0"/>
                <a:sym typeface="+mn-ea"/>
              </a:rPr>
              <a:t>U</a:t>
            </a:r>
            <a:r>
              <a:rPr lang="en-US" altLang="zh-CN" sz="2400" b="1" baseline="-25000">
                <a:solidFill>
                  <a:srgbClr val="0070C0"/>
                </a:solidFill>
                <a:latin typeface="Times New Roman" panose="02020603050405020304" pitchFamily="18" charset="0"/>
                <a:cs typeface="Times New Roman" panose="02020603050405020304" pitchFamily="18" charset="0"/>
                <a:sym typeface="+mn-ea"/>
              </a:rPr>
              <a:t>IO</a:t>
            </a:r>
            <a:r>
              <a:rPr lang="en-US" altLang="zh-CN" sz="2400" b="1">
                <a:solidFill>
                  <a:srgbClr val="0070C0"/>
                </a:solidFill>
                <a:latin typeface="Times New Roman" panose="02020603050405020304" pitchFamily="18" charset="0"/>
                <a:cs typeface="Times New Roman" panose="02020603050405020304" pitchFamily="18" charset="0"/>
                <a:sym typeface="+mn-ea"/>
              </a:rPr>
              <a:t> /d</a:t>
            </a:r>
            <a:r>
              <a:rPr lang="en-US" altLang="zh-CN" sz="2400" b="1" i="1">
                <a:solidFill>
                  <a:srgbClr val="0070C0"/>
                </a:solidFill>
                <a:latin typeface="Times New Roman" panose="02020603050405020304" pitchFamily="18" charset="0"/>
                <a:cs typeface="Times New Roman" panose="02020603050405020304" pitchFamily="18" charset="0"/>
                <a:sym typeface="+mn-ea"/>
              </a:rPr>
              <a:t>T</a:t>
            </a:r>
            <a:r>
              <a:rPr lang="zh-CN" altLang="en-US" sz="2400" b="1">
                <a:solidFill>
                  <a:srgbClr val="0070C0"/>
                </a:solidFill>
                <a:latin typeface="Times New Roman" panose="02020603050405020304" pitchFamily="18" charset="0"/>
                <a:cs typeface="Times New Roman" panose="02020603050405020304" pitchFamily="18" charset="0"/>
                <a:sym typeface="+mn-ea"/>
              </a:rPr>
              <a:t>：</a:t>
            </a:r>
            <a:r>
              <a:rPr lang="zh-CN" altLang="en-US" sz="2400" b="1">
                <a:latin typeface="Times New Roman" panose="02020603050405020304" pitchFamily="18" charset="0"/>
                <a:cs typeface="Times New Roman" panose="02020603050405020304" pitchFamily="18" charset="0"/>
                <a:sym typeface="+mn-ea"/>
              </a:rPr>
              <a:t>在规定工作温度范围内，输入失调电压与温度变化量之比值。</a:t>
            </a:r>
            <a:endParaRPr lang="zh-CN" altLang="en-US" sz="2400" b="1">
              <a:latin typeface="Times New Roman" panose="02020603050405020304" pitchFamily="18" charset="0"/>
              <a:cs typeface="Times New Roman" panose="02020603050405020304" pitchFamily="18" charset="0"/>
              <a:sym typeface="+mn-ea"/>
            </a:endParaRPr>
          </a:p>
          <a:p>
            <a:pPr>
              <a:lnSpc>
                <a:spcPct val="120000"/>
              </a:lnSpc>
              <a:spcBef>
                <a:spcPts val="600"/>
              </a:spcBef>
              <a:spcAft>
                <a:spcPts val="600"/>
              </a:spcAft>
            </a:pPr>
            <a:r>
              <a:rPr lang="en-US" altLang="zh-CN" sz="2400" b="1">
                <a:solidFill>
                  <a:srgbClr val="0070C0"/>
                </a:solidFill>
                <a:latin typeface="Times New Roman" panose="02020603050405020304" pitchFamily="18" charset="0"/>
                <a:cs typeface="Times New Roman" panose="02020603050405020304" pitchFamily="18" charset="0"/>
                <a:sym typeface="+mn-ea"/>
              </a:rPr>
              <a:t>5.</a:t>
            </a:r>
            <a:r>
              <a:rPr lang="zh-CN" altLang="en-US" sz="2400" b="1">
                <a:solidFill>
                  <a:srgbClr val="0070C0"/>
                </a:solidFill>
                <a:latin typeface="Times New Roman" panose="02020603050405020304" pitchFamily="18" charset="0"/>
                <a:cs typeface="Times New Roman" panose="02020603050405020304" pitchFamily="18" charset="0"/>
                <a:sym typeface="+mn-ea"/>
              </a:rPr>
              <a:t>输入失调电流温漂</a:t>
            </a:r>
            <a:r>
              <a:rPr lang="en-US" altLang="zh-CN" sz="2400" b="1">
                <a:solidFill>
                  <a:srgbClr val="0070C0"/>
                </a:solidFill>
                <a:latin typeface="Times New Roman" panose="02020603050405020304" pitchFamily="18" charset="0"/>
                <a:cs typeface="Times New Roman" panose="02020603050405020304" pitchFamily="18" charset="0"/>
                <a:sym typeface="+mn-ea"/>
              </a:rPr>
              <a:t>d</a:t>
            </a:r>
            <a:r>
              <a:rPr lang="en-US" altLang="zh-CN" sz="2400" b="1" i="1">
                <a:solidFill>
                  <a:srgbClr val="0070C0"/>
                </a:solidFill>
                <a:latin typeface="Times New Roman" panose="02020603050405020304" pitchFamily="18" charset="0"/>
                <a:cs typeface="Times New Roman" panose="02020603050405020304" pitchFamily="18" charset="0"/>
                <a:sym typeface="+mn-ea"/>
              </a:rPr>
              <a:t>I</a:t>
            </a:r>
            <a:r>
              <a:rPr lang="en-US" altLang="zh-CN" sz="2400" b="1" baseline="-25000">
                <a:solidFill>
                  <a:srgbClr val="0070C0"/>
                </a:solidFill>
                <a:latin typeface="Times New Roman" panose="02020603050405020304" pitchFamily="18" charset="0"/>
                <a:cs typeface="Times New Roman" panose="02020603050405020304" pitchFamily="18" charset="0"/>
                <a:sym typeface="+mn-ea"/>
              </a:rPr>
              <a:t>IO</a:t>
            </a:r>
            <a:r>
              <a:rPr lang="en-US" altLang="zh-CN" sz="2400" b="1">
                <a:solidFill>
                  <a:srgbClr val="0070C0"/>
                </a:solidFill>
                <a:latin typeface="Times New Roman" panose="02020603050405020304" pitchFamily="18" charset="0"/>
                <a:cs typeface="Times New Roman" panose="02020603050405020304" pitchFamily="18" charset="0"/>
                <a:sym typeface="+mn-ea"/>
              </a:rPr>
              <a:t> /d</a:t>
            </a:r>
            <a:r>
              <a:rPr lang="en-US" altLang="zh-CN" sz="2400" b="1" i="1">
                <a:solidFill>
                  <a:srgbClr val="0070C0"/>
                </a:solidFill>
                <a:latin typeface="Times New Roman" panose="02020603050405020304" pitchFamily="18" charset="0"/>
                <a:cs typeface="Times New Roman" panose="02020603050405020304" pitchFamily="18" charset="0"/>
                <a:sym typeface="+mn-ea"/>
              </a:rPr>
              <a:t>T</a:t>
            </a:r>
            <a:r>
              <a:rPr lang="zh-CN" altLang="en-US" sz="2400" b="1">
                <a:solidFill>
                  <a:srgbClr val="0070C0"/>
                </a:solidFill>
                <a:latin typeface="Times New Roman" panose="02020603050405020304" pitchFamily="18" charset="0"/>
                <a:cs typeface="Times New Roman" panose="02020603050405020304" pitchFamily="18" charset="0"/>
                <a:sym typeface="+mn-ea"/>
              </a:rPr>
              <a:t>：</a:t>
            </a:r>
            <a:r>
              <a:rPr lang="zh-CN" altLang="en-US" sz="2400" b="1">
                <a:latin typeface="Times New Roman" panose="02020603050405020304" pitchFamily="18" charset="0"/>
                <a:cs typeface="Times New Roman" panose="02020603050405020304" pitchFamily="18" charset="0"/>
                <a:sym typeface="+mn-ea"/>
              </a:rPr>
              <a:t>在规定工作温度范围内，输入失调电流与温度变化量之比值。</a:t>
            </a:r>
            <a:endParaRPr lang="zh-CN" altLang="en-US" sz="2400" b="1">
              <a:latin typeface="Times New Roman" panose="02020603050405020304" pitchFamily="18" charset="0"/>
              <a:cs typeface="Times New Roman" panose="02020603050405020304" pitchFamily="18" charset="0"/>
              <a:sym typeface="+mn-ea"/>
            </a:endParaRPr>
          </a:p>
          <a:p>
            <a:pPr>
              <a:lnSpc>
                <a:spcPct val="120000"/>
              </a:lnSpc>
              <a:spcBef>
                <a:spcPts val="600"/>
              </a:spcBef>
              <a:spcAft>
                <a:spcPts val="600"/>
              </a:spcAft>
            </a:pPr>
            <a:r>
              <a:rPr lang="en-US" altLang="zh-CN" sz="2400" b="1">
                <a:solidFill>
                  <a:srgbClr val="0070C0"/>
                </a:solidFill>
                <a:latin typeface="Times New Roman" panose="02020603050405020304" pitchFamily="18" charset="0"/>
                <a:cs typeface="Times New Roman" panose="02020603050405020304" pitchFamily="18" charset="0"/>
                <a:sym typeface="+mn-ea"/>
              </a:rPr>
              <a:t>6.</a:t>
            </a:r>
            <a:r>
              <a:rPr lang="zh-CN" altLang="en-US" sz="2400" b="1">
                <a:solidFill>
                  <a:srgbClr val="0070C0"/>
                </a:solidFill>
                <a:latin typeface="Times New Roman" panose="02020603050405020304" pitchFamily="18" charset="0"/>
                <a:cs typeface="Times New Roman" panose="02020603050405020304" pitchFamily="18" charset="0"/>
                <a:sym typeface="+mn-ea"/>
              </a:rPr>
              <a:t>最大差模输入电压</a:t>
            </a:r>
            <a:r>
              <a:rPr lang="en-US" altLang="zh-CN" sz="2400" b="1" i="1">
                <a:solidFill>
                  <a:srgbClr val="0070C0"/>
                </a:solidFill>
                <a:latin typeface="Times New Roman" panose="02020603050405020304" pitchFamily="18" charset="0"/>
                <a:cs typeface="Times New Roman" panose="02020603050405020304" pitchFamily="18" charset="0"/>
                <a:sym typeface="+mn-ea"/>
              </a:rPr>
              <a:t>U</a:t>
            </a:r>
            <a:r>
              <a:rPr lang="en-US" altLang="zh-CN" sz="2400" b="1" baseline="-25000">
                <a:solidFill>
                  <a:srgbClr val="0070C0"/>
                </a:solidFill>
                <a:latin typeface="Times New Roman" panose="02020603050405020304" pitchFamily="18" charset="0"/>
                <a:cs typeface="Times New Roman" panose="02020603050405020304" pitchFamily="18" charset="0"/>
                <a:sym typeface="+mn-ea"/>
              </a:rPr>
              <a:t>Idmax</a:t>
            </a:r>
            <a:r>
              <a:rPr lang="zh-CN" altLang="en-US" sz="2400" b="1">
                <a:solidFill>
                  <a:srgbClr val="0070C0"/>
                </a:solidFill>
                <a:latin typeface="Times New Roman" panose="02020603050405020304" pitchFamily="18" charset="0"/>
                <a:cs typeface="Times New Roman" panose="02020603050405020304" pitchFamily="18" charset="0"/>
                <a:sym typeface="+mn-ea"/>
              </a:rPr>
              <a:t>：</a:t>
            </a:r>
            <a:r>
              <a:rPr lang="en-US" altLang="zh-CN" sz="2400" b="1">
                <a:latin typeface="Times New Roman" panose="02020603050405020304" pitchFamily="18" charset="0"/>
                <a:cs typeface="Times New Roman" panose="02020603050405020304" pitchFamily="18" charset="0"/>
                <a:sym typeface="+mn-ea"/>
              </a:rPr>
              <a:t>(maximum  differential  mode input  voltage)</a:t>
            </a:r>
            <a:r>
              <a:rPr lang="zh-CN" altLang="en-US" sz="2400" b="1">
                <a:latin typeface="Times New Roman" panose="02020603050405020304" pitchFamily="18" charset="0"/>
                <a:cs typeface="Times New Roman" panose="02020603050405020304" pitchFamily="18" charset="0"/>
                <a:sym typeface="+mn-ea"/>
              </a:rPr>
              <a:t>运放两输入端能承受的最大差模输入电压，超过此电压时</a:t>
            </a:r>
            <a:r>
              <a:rPr lang="en-US" altLang="zh-CN" sz="2400" b="1">
                <a:latin typeface="Times New Roman" panose="02020603050405020304" pitchFamily="18" charset="0"/>
                <a:cs typeface="Times New Roman" panose="02020603050405020304" pitchFamily="18" charset="0"/>
                <a:sym typeface="+mn-ea"/>
              </a:rPr>
              <a:t>,</a:t>
            </a:r>
            <a:r>
              <a:rPr lang="zh-CN" altLang="en-US" sz="2400" b="1">
                <a:latin typeface="Times New Roman" panose="02020603050405020304" pitchFamily="18" charset="0"/>
                <a:cs typeface="Times New Roman" panose="02020603050405020304" pitchFamily="18" charset="0"/>
                <a:sym typeface="+mn-ea"/>
              </a:rPr>
              <a:t>差分管将出现反向击穿现象。</a:t>
            </a:r>
            <a:endParaRPr lang="zh-CN" altLang="en-US" sz="2400" b="1">
              <a:latin typeface="Times New Roman" panose="02020603050405020304" pitchFamily="18" charset="0"/>
              <a:cs typeface="Times New Roman" panose="02020603050405020304" pitchFamily="18" charset="0"/>
              <a:sym typeface="+mn-ea"/>
            </a:endParaRPr>
          </a:p>
          <a:p>
            <a:pPr>
              <a:lnSpc>
                <a:spcPct val="120000"/>
              </a:lnSpc>
              <a:spcBef>
                <a:spcPts val="600"/>
              </a:spcBef>
              <a:spcAft>
                <a:spcPts val="600"/>
              </a:spcAft>
            </a:pPr>
            <a:r>
              <a:rPr lang="en-US" altLang="zh-CN" sz="2400" b="1">
                <a:solidFill>
                  <a:srgbClr val="0070C0"/>
                </a:solidFill>
                <a:latin typeface="Times New Roman" panose="02020603050405020304" pitchFamily="18" charset="0"/>
                <a:cs typeface="Times New Roman" panose="02020603050405020304" pitchFamily="18" charset="0"/>
                <a:sym typeface="+mn-ea"/>
              </a:rPr>
              <a:t>7.</a:t>
            </a:r>
            <a:r>
              <a:rPr lang="zh-CN" altLang="en-US" sz="2400" b="1">
                <a:solidFill>
                  <a:srgbClr val="0070C0"/>
                </a:solidFill>
                <a:latin typeface="Times New Roman" panose="02020603050405020304" pitchFamily="18" charset="0"/>
                <a:cs typeface="Times New Roman" panose="02020603050405020304" pitchFamily="18" charset="0"/>
                <a:sym typeface="+mn-ea"/>
              </a:rPr>
              <a:t>最大共模输入电压</a:t>
            </a:r>
            <a:r>
              <a:rPr lang="en-US" altLang="zh-CN" sz="2400" b="1" i="1">
                <a:solidFill>
                  <a:srgbClr val="0070C0"/>
                </a:solidFill>
                <a:latin typeface="Times New Roman" panose="02020603050405020304" pitchFamily="18" charset="0"/>
                <a:cs typeface="Times New Roman" panose="02020603050405020304" pitchFamily="18" charset="0"/>
                <a:sym typeface="+mn-ea"/>
              </a:rPr>
              <a:t>U</a:t>
            </a:r>
            <a:r>
              <a:rPr lang="en-US" altLang="zh-CN" sz="2400" b="1" baseline="-25000">
                <a:solidFill>
                  <a:srgbClr val="0070C0"/>
                </a:solidFill>
                <a:latin typeface="Times New Roman" panose="02020603050405020304" pitchFamily="18" charset="0"/>
                <a:cs typeface="Times New Roman" panose="02020603050405020304" pitchFamily="18" charset="0"/>
                <a:sym typeface="+mn-ea"/>
              </a:rPr>
              <a:t>Icmax</a:t>
            </a:r>
            <a:r>
              <a:rPr lang="zh-CN" altLang="en-US" sz="2400" b="1">
                <a:solidFill>
                  <a:srgbClr val="0070C0"/>
                </a:solidFill>
                <a:latin typeface="Times New Roman" panose="02020603050405020304" pitchFamily="18" charset="0"/>
                <a:cs typeface="Times New Roman" panose="02020603050405020304" pitchFamily="18" charset="0"/>
                <a:sym typeface="+mn-ea"/>
              </a:rPr>
              <a:t>：</a:t>
            </a:r>
            <a:r>
              <a:rPr lang="zh-CN" altLang="en-US" sz="2400" b="1">
                <a:latin typeface="Times New Roman" panose="02020603050405020304" pitchFamily="18" charset="0"/>
                <a:cs typeface="Times New Roman" panose="02020603050405020304" pitchFamily="18" charset="0"/>
                <a:sym typeface="+mn-ea"/>
              </a:rPr>
              <a:t>(maximum  common  mode  input voltage)在保证运放正常工作条件下，共模输入电压的允许范围。共模电压超过此值时，输入差分对管出现饱和，放大器失去共模抑制能力。</a:t>
            </a:r>
            <a:endParaRPr lang="zh-CN" altLang="en-US" sz="2400" b="1" i="1" dirty="0" smtClean="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pPr lvl="0"/>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4342" name="Text Box 6"/>
          <p:cNvSpPr txBox="1">
            <a:spLocks noChangeArrowheads="1"/>
          </p:cNvSpPr>
          <p:nvPr>
            <p:custDataLst>
              <p:tags r:id="rId1"/>
            </p:custDataLst>
          </p:nvPr>
        </p:nvSpPr>
        <p:spPr bwMode="auto">
          <a:xfrm>
            <a:off x="770890" y="1604645"/>
            <a:ext cx="7772400" cy="1420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marL="0" indent="0" latinLnBrk="0">
              <a:lnSpc>
                <a:spcPct val="120000"/>
              </a:lnSpc>
            </a:pPr>
            <a:r>
              <a:rPr lang="en-US" altLang="zh-CN" sz="2400" b="1">
                <a:solidFill>
                  <a:srgbClr val="0070C0"/>
                </a:solidFill>
                <a:latin typeface="Times New Roman" panose="02020603050405020304" pitchFamily="18" charset="0"/>
                <a:cs typeface="Times New Roman" panose="02020603050405020304" pitchFamily="18" charset="0"/>
              </a:rPr>
              <a:t>1.</a:t>
            </a:r>
            <a:r>
              <a:rPr lang="zh-CN" altLang="en-US" sz="2400" b="1">
                <a:solidFill>
                  <a:srgbClr val="0070C0"/>
                </a:solidFill>
                <a:latin typeface="Times New Roman" panose="02020603050405020304" pitchFamily="18" charset="0"/>
                <a:cs typeface="Times New Roman" panose="02020603050405020304" pitchFamily="18" charset="0"/>
              </a:rPr>
              <a:t>开环差模电压放大倍数 </a:t>
            </a:r>
            <a:r>
              <a:rPr lang="en-US" altLang="zh-CN" sz="2400" b="1" i="1">
                <a:solidFill>
                  <a:srgbClr val="0070C0"/>
                </a:solidFill>
                <a:latin typeface="Times New Roman" panose="02020603050405020304" pitchFamily="18" charset="0"/>
                <a:cs typeface="Times New Roman" panose="02020603050405020304" pitchFamily="18" charset="0"/>
              </a:rPr>
              <a:t>A</a:t>
            </a:r>
            <a:r>
              <a:rPr lang="en-US" altLang="zh-CN" sz="2400" b="1" i="1" baseline="-25000">
                <a:solidFill>
                  <a:srgbClr val="0070C0"/>
                </a:solidFill>
                <a:latin typeface="Times New Roman" panose="02020603050405020304" pitchFamily="18" charset="0"/>
                <a:cs typeface="Times New Roman" panose="02020603050405020304" pitchFamily="18" charset="0"/>
              </a:rPr>
              <a:t>u</a:t>
            </a:r>
            <a:r>
              <a:rPr lang="en-US" altLang="zh-CN" sz="2400" b="1" baseline="-25000">
                <a:solidFill>
                  <a:srgbClr val="0070C0"/>
                </a:solidFill>
                <a:latin typeface="Times New Roman" panose="02020603050405020304" pitchFamily="18" charset="0"/>
                <a:cs typeface="Times New Roman" panose="02020603050405020304" pitchFamily="18" charset="0"/>
              </a:rPr>
              <a:t>d</a:t>
            </a:r>
            <a:r>
              <a:rPr lang="zh-CN" altLang="en-US" sz="2400" b="1">
                <a:solidFill>
                  <a:srgbClr val="0070C0"/>
                </a:solidFill>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(open  loop  voltage  gain)</a:t>
            </a:r>
            <a:r>
              <a:rPr lang="zh-CN" altLang="en-US" sz="2400" b="1">
                <a:latin typeface="Times New Roman" panose="02020603050405020304" pitchFamily="18" charset="0"/>
                <a:cs typeface="Times New Roman" panose="02020603050405020304" pitchFamily="18" charset="0"/>
              </a:rPr>
              <a:t>运放在无外加反馈条件下，输出电压的变化量与输入电压的变化量之比。</a:t>
            </a:r>
            <a:endParaRPr lang="zh-CN" altLang="en-US" sz="2400" b="1">
              <a:latin typeface="Times New Roman" panose="02020603050405020304" pitchFamily="18" charset="0"/>
              <a:cs typeface="Times New Roman" panose="02020603050405020304" pitchFamily="18" charset="0"/>
            </a:endParaRPr>
          </a:p>
        </p:txBody>
      </p:sp>
      <p:sp>
        <p:nvSpPr>
          <p:cNvPr id="14352" name="Text Box 16"/>
          <p:cNvSpPr txBox="1">
            <a:spLocks noChangeArrowheads="1"/>
          </p:cNvSpPr>
          <p:nvPr>
            <p:custDataLst>
              <p:tags r:id="rId2"/>
            </p:custDataLst>
          </p:nvPr>
        </p:nvSpPr>
        <p:spPr bwMode="auto">
          <a:xfrm>
            <a:off x="770890" y="3119755"/>
            <a:ext cx="7848600" cy="977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marL="0" indent="0" latinLnBrk="0">
              <a:lnSpc>
                <a:spcPct val="120000"/>
              </a:lnSpc>
            </a:pPr>
            <a:r>
              <a:rPr lang="en-US" altLang="zh-CN" sz="2400" b="1">
                <a:solidFill>
                  <a:srgbClr val="0070C0"/>
                </a:solidFill>
                <a:latin typeface="Times New Roman" panose="02020603050405020304" pitchFamily="18" charset="0"/>
                <a:cs typeface="Times New Roman" panose="02020603050405020304" pitchFamily="18" charset="0"/>
              </a:rPr>
              <a:t>2.</a:t>
            </a:r>
            <a:r>
              <a:rPr lang="zh-CN" altLang="en-US" sz="2400" b="1">
                <a:solidFill>
                  <a:srgbClr val="0070C0"/>
                </a:solidFill>
                <a:latin typeface="Times New Roman" panose="02020603050405020304" pitchFamily="18" charset="0"/>
                <a:cs typeface="Times New Roman" panose="02020603050405020304" pitchFamily="18" charset="0"/>
              </a:rPr>
              <a:t>差模输入电阻</a:t>
            </a:r>
            <a:r>
              <a:rPr lang="en-US" altLang="zh-CN" sz="2400" b="1" i="1">
                <a:solidFill>
                  <a:srgbClr val="0070C0"/>
                </a:solidFill>
                <a:latin typeface="Times New Roman" panose="02020603050405020304" pitchFamily="18" charset="0"/>
                <a:cs typeface="Times New Roman" panose="02020603050405020304" pitchFamily="18" charset="0"/>
              </a:rPr>
              <a:t>r</a:t>
            </a:r>
            <a:r>
              <a:rPr lang="en-US" altLang="zh-CN" sz="2400" b="1" baseline="-25000">
                <a:solidFill>
                  <a:srgbClr val="0070C0"/>
                </a:solidFill>
                <a:latin typeface="Times New Roman" panose="02020603050405020304" pitchFamily="18" charset="0"/>
                <a:cs typeface="Times New Roman" panose="02020603050405020304" pitchFamily="18" charset="0"/>
              </a:rPr>
              <a:t>id</a:t>
            </a:r>
            <a:r>
              <a:rPr lang="zh-CN" altLang="en-US" sz="2400" b="1">
                <a:solidFill>
                  <a:srgbClr val="0070C0"/>
                </a:solidFill>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(input  resistance)</a:t>
            </a:r>
            <a:r>
              <a:rPr lang="zh-CN" altLang="en-US" sz="2400" b="1">
                <a:latin typeface="Times New Roman" panose="02020603050405020304" pitchFamily="18" charset="0"/>
                <a:cs typeface="Times New Roman" panose="02020603050405020304" pitchFamily="18" charset="0"/>
              </a:rPr>
              <a:t>输入差模信号时，运放的输入电阻。       </a:t>
            </a:r>
            <a:endParaRPr lang="zh-CN" altLang="en-US" sz="2400" b="1">
              <a:latin typeface="Times New Roman" panose="02020603050405020304" pitchFamily="18" charset="0"/>
              <a:cs typeface="Times New Roman" panose="02020603050405020304" pitchFamily="18" charset="0"/>
            </a:endParaRPr>
          </a:p>
        </p:txBody>
      </p:sp>
      <p:sp>
        <p:nvSpPr>
          <p:cNvPr id="14353" name="Text Box 17"/>
          <p:cNvSpPr txBox="1">
            <a:spLocks noChangeArrowheads="1"/>
          </p:cNvSpPr>
          <p:nvPr>
            <p:custDataLst>
              <p:tags r:id="rId3"/>
            </p:custDataLst>
          </p:nvPr>
        </p:nvSpPr>
        <p:spPr bwMode="auto">
          <a:xfrm>
            <a:off x="847090" y="4249420"/>
            <a:ext cx="7848600" cy="2023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p>
            <a:pPr marL="0" indent="0" latinLnBrk="0">
              <a:lnSpc>
                <a:spcPct val="120000"/>
              </a:lnSpc>
            </a:pPr>
            <a:r>
              <a:rPr lang="en-US" altLang="zh-CN" sz="2400" b="1">
                <a:solidFill>
                  <a:srgbClr val="0070C0"/>
                </a:solidFill>
                <a:latin typeface="Times New Roman" panose="02020603050405020304" pitchFamily="18" charset="0"/>
                <a:cs typeface="Times New Roman" panose="02020603050405020304" pitchFamily="18" charset="0"/>
              </a:rPr>
              <a:t>3.</a:t>
            </a:r>
            <a:r>
              <a:rPr lang="zh-CN" altLang="en-US" sz="2400" b="1">
                <a:solidFill>
                  <a:srgbClr val="0070C0"/>
                </a:solidFill>
                <a:latin typeface="Times New Roman" panose="02020603050405020304" pitchFamily="18" charset="0"/>
                <a:cs typeface="Times New Roman" panose="02020603050405020304" pitchFamily="18" charset="0"/>
              </a:rPr>
              <a:t>共模抑制比 </a:t>
            </a:r>
            <a:r>
              <a:rPr lang="en-US" altLang="zh-CN" sz="2400" b="1" i="1">
                <a:solidFill>
                  <a:srgbClr val="0070C0"/>
                </a:solidFill>
                <a:latin typeface="Times New Roman" panose="02020603050405020304" pitchFamily="18" charset="0"/>
                <a:cs typeface="Times New Roman" panose="02020603050405020304" pitchFamily="18" charset="0"/>
              </a:rPr>
              <a:t>K</a:t>
            </a:r>
            <a:r>
              <a:rPr lang="en-US" altLang="zh-CN" sz="2400" b="1" baseline="-25000">
                <a:solidFill>
                  <a:srgbClr val="0070C0"/>
                </a:solidFill>
                <a:latin typeface="Times New Roman" panose="02020603050405020304" pitchFamily="18" charset="0"/>
                <a:cs typeface="Times New Roman" panose="02020603050405020304" pitchFamily="18" charset="0"/>
              </a:rPr>
              <a:t>CMR</a:t>
            </a:r>
            <a:r>
              <a:rPr lang="zh-CN" altLang="en-US" sz="2400" b="1">
                <a:solidFill>
                  <a:srgbClr val="0070C0"/>
                </a:solidFill>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(common mode rejection ratio)</a:t>
            </a:r>
            <a:r>
              <a:rPr lang="zh-CN" altLang="en-US" sz="2400" b="1">
                <a:latin typeface="Times New Roman" panose="02020603050405020304" pitchFamily="18" charset="0"/>
                <a:cs typeface="Times New Roman" panose="02020603050405020304" pitchFamily="18" charset="0"/>
              </a:rPr>
              <a:t>与差分放大电路中的定义相同，是差模电压增益</a:t>
            </a:r>
            <a:r>
              <a:rPr lang="en-US" altLang="zh-CN" sz="2400" b="1" i="1">
                <a:solidFill>
                  <a:srgbClr val="F01030"/>
                </a:solidFill>
                <a:latin typeface="Times New Roman" panose="02020603050405020304" pitchFamily="18" charset="0"/>
                <a:cs typeface="Times New Roman" panose="02020603050405020304" pitchFamily="18" charset="0"/>
              </a:rPr>
              <a:t>A</a:t>
            </a:r>
            <a:r>
              <a:rPr lang="en-US" altLang="zh-CN" sz="2400" b="1" i="1" baseline="-25000">
                <a:solidFill>
                  <a:srgbClr val="F01030"/>
                </a:solidFill>
                <a:latin typeface="Times New Roman" panose="02020603050405020304" pitchFamily="18" charset="0"/>
                <a:cs typeface="Times New Roman" panose="02020603050405020304" pitchFamily="18" charset="0"/>
              </a:rPr>
              <a:t>u</a:t>
            </a:r>
            <a:r>
              <a:rPr lang="en-US" altLang="zh-CN" sz="2400" b="1" baseline="-25000">
                <a:solidFill>
                  <a:srgbClr val="F01030"/>
                </a:solidFill>
                <a:latin typeface="Times New Roman" panose="02020603050405020304" pitchFamily="18" charset="0"/>
                <a:cs typeface="Times New Roman" panose="02020603050405020304" pitchFamily="18" charset="0"/>
              </a:rPr>
              <a:t>d</a:t>
            </a:r>
            <a:r>
              <a:rPr lang="zh-CN" altLang="en-US" sz="2400" b="1">
                <a:latin typeface="Times New Roman" panose="02020603050405020304" pitchFamily="18" charset="0"/>
                <a:cs typeface="Times New Roman" panose="02020603050405020304" pitchFamily="18" charset="0"/>
              </a:rPr>
              <a:t>与共模电压增益</a:t>
            </a:r>
            <a:r>
              <a:rPr lang="en-US" altLang="zh-CN" sz="2400" b="1" i="1">
                <a:solidFill>
                  <a:srgbClr val="F01030"/>
                </a:solidFill>
                <a:latin typeface="Times New Roman" panose="02020603050405020304" pitchFamily="18" charset="0"/>
                <a:cs typeface="Times New Roman" panose="02020603050405020304" pitchFamily="18" charset="0"/>
              </a:rPr>
              <a:t>A</a:t>
            </a:r>
            <a:r>
              <a:rPr lang="en-US" altLang="zh-CN" sz="2400" b="1" i="1" baseline="-25000">
                <a:solidFill>
                  <a:srgbClr val="F01030"/>
                </a:solidFill>
                <a:latin typeface="Times New Roman" panose="02020603050405020304" pitchFamily="18" charset="0"/>
                <a:cs typeface="Times New Roman" panose="02020603050405020304" pitchFamily="18" charset="0"/>
              </a:rPr>
              <a:t>u</a:t>
            </a:r>
            <a:r>
              <a:rPr lang="en-US" altLang="zh-CN" sz="2400" b="1" baseline="-25000">
                <a:solidFill>
                  <a:srgbClr val="F01030"/>
                </a:solidFill>
                <a:latin typeface="Times New Roman" panose="02020603050405020304" pitchFamily="18" charset="0"/>
                <a:cs typeface="Times New Roman" panose="02020603050405020304" pitchFamily="18" charset="0"/>
              </a:rPr>
              <a:t>c</a:t>
            </a:r>
            <a:r>
              <a:rPr lang="zh-CN" altLang="en-US" sz="2400" b="1">
                <a:latin typeface="Times New Roman" panose="02020603050405020304" pitchFamily="18" charset="0"/>
                <a:cs typeface="Times New Roman" panose="02020603050405020304" pitchFamily="18" charset="0"/>
              </a:rPr>
              <a:t>之比，常用分贝数来表示。</a:t>
            </a:r>
            <a:endParaRPr lang="zh-CN" altLang="en-US" sz="2400" b="1">
              <a:latin typeface="Times New Roman" panose="02020603050405020304" pitchFamily="18" charset="0"/>
              <a:cs typeface="Times New Roman" panose="02020603050405020304" pitchFamily="18" charset="0"/>
            </a:endParaRPr>
          </a:p>
          <a:p>
            <a:pPr marL="0" indent="0" latinLnBrk="0">
              <a:lnSpc>
                <a:spcPct val="120000"/>
              </a:lnSpc>
            </a:pPr>
            <a:r>
              <a:rPr lang="zh-CN" altLang="en-US" sz="2400" b="1">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        </a:t>
            </a:r>
            <a:r>
              <a:rPr lang="zh-CN" altLang="en-US" sz="2400" b="1">
                <a:latin typeface="Times New Roman" panose="02020603050405020304" pitchFamily="18" charset="0"/>
                <a:cs typeface="Times New Roman" panose="02020603050405020304" pitchFamily="18" charset="0"/>
              </a:rPr>
              <a:t>  </a:t>
            </a:r>
            <a:r>
              <a:rPr lang="en-US" altLang="zh-CN" sz="2400" b="1" i="1">
                <a:solidFill>
                  <a:srgbClr val="F01030"/>
                </a:solidFill>
                <a:latin typeface="Times New Roman" panose="02020603050405020304" pitchFamily="18" charset="0"/>
                <a:cs typeface="Times New Roman" panose="02020603050405020304" pitchFamily="18" charset="0"/>
              </a:rPr>
              <a:t>K</a:t>
            </a:r>
            <a:r>
              <a:rPr lang="en-US" altLang="zh-CN" sz="2400" b="1" baseline="-25000">
                <a:solidFill>
                  <a:srgbClr val="F01030"/>
                </a:solidFill>
                <a:latin typeface="Times New Roman" panose="02020603050405020304" pitchFamily="18" charset="0"/>
                <a:cs typeface="Times New Roman" panose="02020603050405020304" pitchFamily="18" charset="0"/>
              </a:rPr>
              <a:t>CMR</a:t>
            </a:r>
            <a:r>
              <a:rPr lang="en-US" altLang="zh-CN" sz="2400" b="1">
                <a:solidFill>
                  <a:srgbClr val="F01030"/>
                </a:solidFill>
                <a:latin typeface="Times New Roman" panose="02020603050405020304" pitchFamily="18" charset="0"/>
                <a:cs typeface="Times New Roman" panose="02020603050405020304" pitchFamily="18" charset="0"/>
              </a:rPr>
              <a:t>=20lg(</a:t>
            </a:r>
            <a:r>
              <a:rPr lang="en-US" altLang="zh-CN" sz="2400" b="1" i="1">
                <a:solidFill>
                  <a:srgbClr val="F01030"/>
                </a:solidFill>
                <a:latin typeface="Times New Roman" panose="02020603050405020304" pitchFamily="18" charset="0"/>
                <a:cs typeface="Times New Roman" panose="02020603050405020304" pitchFamily="18" charset="0"/>
              </a:rPr>
              <a:t>A</a:t>
            </a:r>
            <a:r>
              <a:rPr lang="en-US" altLang="zh-CN" sz="2400" b="1" i="1" baseline="-25000">
                <a:solidFill>
                  <a:srgbClr val="F01030"/>
                </a:solidFill>
                <a:latin typeface="Times New Roman" panose="02020603050405020304" pitchFamily="18" charset="0"/>
                <a:cs typeface="Times New Roman" panose="02020603050405020304" pitchFamily="18" charset="0"/>
              </a:rPr>
              <a:t>u</a:t>
            </a:r>
            <a:r>
              <a:rPr lang="en-US" altLang="zh-CN" sz="2400" b="1" baseline="-25000">
                <a:solidFill>
                  <a:srgbClr val="F01030"/>
                </a:solidFill>
                <a:latin typeface="Times New Roman" panose="02020603050405020304" pitchFamily="18" charset="0"/>
                <a:cs typeface="Times New Roman" panose="02020603050405020304" pitchFamily="18" charset="0"/>
              </a:rPr>
              <a:t>d</a:t>
            </a:r>
            <a:r>
              <a:rPr lang="en-US" altLang="zh-CN" sz="2400" b="1">
                <a:solidFill>
                  <a:srgbClr val="F01030"/>
                </a:solidFill>
                <a:latin typeface="Times New Roman" panose="02020603050405020304" pitchFamily="18" charset="0"/>
                <a:cs typeface="Times New Roman" panose="02020603050405020304" pitchFamily="18" charset="0"/>
              </a:rPr>
              <a:t> / </a:t>
            </a:r>
            <a:r>
              <a:rPr lang="en-US" altLang="zh-CN" sz="2400" b="1" i="1">
                <a:solidFill>
                  <a:srgbClr val="F01030"/>
                </a:solidFill>
                <a:latin typeface="Times New Roman" panose="02020603050405020304" pitchFamily="18" charset="0"/>
                <a:cs typeface="Times New Roman" panose="02020603050405020304" pitchFamily="18" charset="0"/>
              </a:rPr>
              <a:t>A</a:t>
            </a:r>
            <a:r>
              <a:rPr lang="en-US" altLang="zh-CN" sz="2400" b="1" i="1" baseline="-25000">
                <a:solidFill>
                  <a:srgbClr val="F01030"/>
                </a:solidFill>
                <a:latin typeface="Times New Roman" panose="02020603050405020304" pitchFamily="18" charset="0"/>
                <a:cs typeface="Times New Roman" panose="02020603050405020304" pitchFamily="18" charset="0"/>
              </a:rPr>
              <a:t>u</a:t>
            </a:r>
            <a:r>
              <a:rPr lang="en-US" altLang="zh-CN" sz="2400" b="1" baseline="-25000">
                <a:solidFill>
                  <a:srgbClr val="F01030"/>
                </a:solidFill>
                <a:latin typeface="Times New Roman" panose="02020603050405020304" pitchFamily="18" charset="0"/>
                <a:cs typeface="Times New Roman" panose="02020603050405020304" pitchFamily="18" charset="0"/>
              </a:rPr>
              <a:t>c</a:t>
            </a:r>
            <a:r>
              <a:rPr lang="en-US" altLang="zh-CN" sz="2400" b="1">
                <a:solidFill>
                  <a:srgbClr val="F01030"/>
                </a:solidFill>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      </a:t>
            </a:r>
            <a:r>
              <a:rPr lang="en-US" altLang="zh-CN" sz="2400" b="1">
                <a:solidFill>
                  <a:srgbClr val="F01030"/>
                </a:solidFill>
                <a:latin typeface="Times New Roman" panose="02020603050405020304" pitchFamily="18" charset="0"/>
                <a:cs typeface="Times New Roman" panose="02020603050405020304" pitchFamily="18" charset="0"/>
              </a:rPr>
              <a:t>(dB)</a:t>
            </a:r>
            <a:endParaRPr lang="en-US" altLang="zh-CN" sz="2400" b="1">
              <a:latin typeface="Times New Roman" panose="02020603050405020304" pitchFamily="18" charset="0"/>
              <a:cs typeface="Times New Roman" panose="02020603050405020304" pitchFamily="18" charset="0"/>
            </a:endParaRPr>
          </a:p>
        </p:txBody>
      </p:sp>
      <p:sp>
        <p:nvSpPr>
          <p:cNvPr id="3" name="文本框 2"/>
          <p:cNvSpPr txBox="1"/>
          <p:nvPr>
            <p:custDataLst>
              <p:tags r:id="rId4"/>
            </p:custDataLst>
          </p:nvPr>
        </p:nvSpPr>
        <p:spPr>
          <a:xfrm>
            <a:off x="683895" y="904240"/>
            <a:ext cx="2860040" cy="460375"/>
          </a:xfrm>
          <a:prstGeom prst="rect">
            <a:avLst/>
          </a:prstGeom>
          <a:noFill/>
        </p:spPr>
        <p:txBody>
          <a:bodyPr wrap="square" rtlCol="0" anchor="t">
            <a:spAutoFit/>
          </a:bodyPr>
          <a:p>
            <a:pPr marL="342900" indent="-342900">
              <a:buFont typeface="Wingdings" panose="05000000000000000000" charset="0"/>
              <a:buChar char="Ø"/>
            </a:pPr>
            <a:r>
              <a:rPr lang="zh-CN" altLang="en-US" sz="2400" b="1">
                <a:solidFill>
                  <a:srgbClr val="0000FF"/>
                </a:solidFill>
                <a:highlight>
                  <a:srgbClr val="FFFF00"/>
                </a:highlight>
                <a:latin typeface="Times New Roman" panose="02020603050405020304" pitchFamily="18" charset="0"/>
                <a:cs typeface="Times New Roman" panose="02020603050405020304" pitchFamily="18" charset="0"/>
                <a:sym typeface="+mn-ea"/>
              </a:rPr>
              <a:t>动态技术指标</a:t>
            </a:r>
            <a:endParaRPr lang="zh-CN" altLang="en-US" sz="2400" b="1" i="1" dirty="0" smtClean="0">
              <a:solidFill>
                <a:srgbClr val="0000FF"/>
              </a:solidFill>
              <a:highlight>
                <a:srgbClr val="FFFF00"/>
              </a:highlight>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UNIT_PLACING_PICTURE_USER_VIEWPORT" val="{&quot;height&quot;:3717.499212598425,&quot;width&quot;:5760}"/>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UNIT_PLACING_PICTURE_USER_VIEWPORT" val="{&quot;height&quot;:4000,&quot;width&quot;:4200}"/>
</p:tagLst>
</file>

<file path=ppt/tags/tag225.xml><?xml version="1.0" encoding="utf-8"?>
<p:tagLst xmlns:p="http://schemas.openxmlformats.org/presentationml/2006/main">
  <p:tag name="KSO_WM_UNIT_PLACING_PICTURE_USER_VIEWPORT" val="{&quot;height&quot;:3902.499212598425,&quot;width&quot;:4722.499212598425}"/>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UNIT_PLACING_PICTURE_USER_VIEWPORT" val="{&quot;height&quot;:3800,&quot;width&quot;:5245}"/>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 name="KSO_WM_UNIT_PLACING_PICTURE_USER_VIEWPORT" val="{&quot;height&quot;:4672,&quot;width&quot;:6062}"/>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 name="KSO_WM_UNIT_PLACING_PICTURE_USER_VIEWPORT" val="{&quot;height&quot;:4672,&quot;width&quot;:6062}"/>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UNIT_PLACING_PICTURE_USER_VIEWPORT" val="{&quot;height&quot;:8775,&quot;width&quot;:11520}"/>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590.xml><?xml version="1.0" encoding="utf-8"?>
<p:tagLst xmlns:p="http://schemas.openxmlformats.org/presentationml/2006/main">
  <p:tag name="KSO_WM_UNIT_PLACING_PICTURE_USER_VIEWPORT" val="{&quot;height&quot;:3777.499212598425,&quot;width&quot;:4560}"/>
  <p:tag name="KSO_WM_BEAUTIFY_FLAG" val=""/>
</p:tagLst>
</file>

<file path=ppt/tags/tag591.xml><?xml version="1.0" encoding="utf-8"?>
<p:tagLst xmlns:p="http://schemas.openxmlformats.org/presentationml/2006/main">
  <p:tag name="KSO_WM_UNIT_PLACING_PICTURE_USER_VIEWPORT" val="{&quot;height&quot;:3777.499212598425,&quot;width&quot;:4560}"/>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BEAUTIFY_FLAG" val=""/>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BEAUTIFY_FLAG" val=""/>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KSO_WM_BEAUTIFY_FLAG" val=""/>
</p:tagLst>
</file>

<file path=ppt/tags/tag625.xml><?xml version="1.0" encoding="utf-8"?>
<p:tagLst xmlns:p="http://schemas.openxmlformats.org/presentationml/2006/main">
  <p:tag name="KSO_WM_BEAUTIFY_FLAG" val=""/>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BEAUTIFY_FLAG" val=""/>
</p:tagLst>
</file>

<file path=ppt/tags/tag628.xml><?xml version="1.0" encoding="utf-8"?>
<p:tagLst xmlns:p="http://schemas.openxmlformats.org/presentationml/2006/main">
  <p:tag name="KSO_WM_BEAUTIFY_FLAG" val=""/>
</p:tagLst>
</file>

<file path=ppt/tags/tag629.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30.xml><?xml version="1.0" encoding="utf-8"?>
<p:tagLst xmlns:p="http://schemas.openxmlformats.org/presentationml/2006/main">
  <p:tag name="KSO_WM_BEAUTIFY_FLAG" val=""/>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BEAUTIFY_FLAG" val=""/>
</p:tagLst>
</file>

<file path=ppt/tags/tag638.xml><?xml version="1.0" encoding="utf-8"?>
<p:tagLst xmlns:p="http://schemas.openxmlformats.org/presentationml/2006/main">
  <p:tag name="KSO_WM_BEAUTIFY_FLAG" val=""/>
</p:tagLst>
</file>

<file path=ppt/tags/tag639.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40.xml><?xml version="1.0" encoding="utf-8"?>
<p:tagLst xmlns:p="http://schemas.openxmlformats.org/presentationml/2006/main">
  <p:tag name="KSO_WM_BEAUTIFY_FLAG" val=""/>
</p:tagLst>
</file>

<file path=ppt/tags/tag641.xml><?xml version="1.0" encoding="utf-8"?>
<p:tagLst xmlns:p="http://schemas.openxmlformats.org/presentationml/2006/main">
  <p:tag name="KSO_WM_BEAUTIFY_FLAG" val=""/>
</p:tagLst>
</file>

<file path=ppt/tags/tag642.xml><?xml version="1.0" encoding="utf-8"?>
<p:tagLst xmlns:p="http://schemas.openxmlformats.org/presentationml/2006/main">
  <p:tag name="KSO_WM_BEAUTIFY_FLAG" val=""/>
</p:tagLst>
</file>

<file path=ppt/tags/tag643.xml><?xml version="1.0" encoding="utf-8"?>
<p:tagLst xmlns:p="http://schemas.openxmlformats.org/presentationml/2006/main">
  <p:tag name="KSO_WM_BEAUTIFY_FLAG" val=""/>
</p:tagLst>
</file>

<file path=ppt/tags/tag644.xml><?xml version="1.0" encoding="utf-8"?>
<p:tagLst xmlns:p="http://schemas.openxmlformats.org/presentationml/2006/main">
  <p:tag name="KSO_WM_BEAUTIFY_FLAG" val=""/>
</p:tagLst>
</file>

<file path=ppt/tags/tag645.xml><?xml version="1.0" encoding="utf-8"?>
<p:tagLst xmlns:p="http://schemas.openxmlformats.org/presentationml/2006/main">
  <p:tag name="KSO_WM_BEAUTIFY_FLAG" val=""/>
</p:tagLst>
</file>

<file path=ppt/tags/tag646.xml><?xml version="1.0" encoding="utf-8"?>
<p:tagLst xmlns:p="http://schemas.openxmlformats.org/presentationml/2006/main">
  <p:tag name="KSO_WM_BEAUTIFY_FLAG" val=""/>
</p:tagLst>
</file>

<file path=ppt/tags/tag647.xml><?xml version="1.0" encoding="utf-8"?>
<p:tagLst xmlns:p="http://schemas.openxmlformats.org/presentationml/2006/main">
  <p:tag name="KSO_WM_BEAUTIFY_FLAG" val=""/>
</p:tagLst>
</file>

<file path=ppt/tags/tag648.xml><?xml version="1.0" encoding="utf-8"?>
<p:tagLst xmlns:p="http://schemas.openxmlformats.org/presentationml/2006/main">
  <p:tag name="KSO_WM_BEAUTIFY_FLAG" val=""/>
</p:tagLst>
</file>

<file path=ppt/tags/tag649.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50.xml><?xml version="1.0" encoding="utf-8"?>
<p:tagLst xmlns:p="http://schemas.openxmlformats.org/presentationml/2006/main">
  <p:tag name="KSO_WM_BEAUTIFY_FLAG" val=""/>
</p:tagLst>
</file>

<file path=ppt/tags/tag651.xml><?xml version="1.0" encoding="utf-8"?>
<p:tagLst xmlns:p="http://schemas.openxmlformats.org/presentationml/2006/main">
  <p:tag name="KSO_WM_BEAUTIFY_FLAG" val=""/>
</p:tagLst>
</file>

<file path=ppt/tags/tag652.xml><?xml version="1.0" encoding="utf-8"?>
<p:tagLst xmlns:p="http://schemas.openxmlformats.org/presentationml/2006/main">
  <p:tag name="KSO_WM_BEAUTIFY_FLAG" val=""/>
</p:tagLst>
</file>

<file path=ppt/tags/tag653.xml><?xml version="1.0" encoding="utf-8"?>
<p:tagLst xmlns:p="http://schemas.openxmlformats.org/presentationml/2006/main">
  <p:tag name="KSO_WM_BEAUTIFY_FLAG" val=""/>
</p:tagLst>
</file>

<file path=ppt/tags/tag654.xml><?xml version="1.0" encoding="utf-8"?>
<p:tagLst xmlns:p="http://schemas.openxmlformats.org/presentationml/2006/main">
  <p:tag name="KSO_WM_BEAUTIFY_FLAG" val=""/>
</p:tagLst>
</file>

<file path=ppt/tags/tag655.xml><?xml version="1.0" encoding="utf-8"?>
<p:tagLst xmlns:p="http://schemas.openxmlformats.org/presentationml/2006/main">
  <p:tag name="KSO_WM_BEAUTIFY_FLAG" val=""/>
</p:tagLst>
</file>

<file path=ppt/tags/tag656.xml><?xml version="1.0" encoding="utf-8"?>
<p:tagLst xmlns:p="http://schemas.openxmlformats.org/presentationml/2006/main">
  <p:tag name="KSO_WM_BEAUTIFY_FLAG" val=""/>
</p:tagLst>
</file>

<file path=ppt/tags/tag657.xml><?xml version="1.0" encoding="utf-8"?>
<p:tagLst xmlns:p="http://schemas.openxmlformats.org/presentationml/2006/main">
  <p:tag name="KSO_WM_BEAUTIFY_FLAG" val=""/>
</p:tagLst>
</file>

<file path=ppt/tags/tag658.xml><?xml version="1.0" encoding="utf-8"?>
<p:tagLst xmlns:p="http://schemas.openxmlformats.org/presentationml/2006/main">
  <p:tag name="KSO_WM_BEAUTIFY_FLAG" val=""/>
</p:tagLst>
</file>

<file path=ppt/tags/tag659.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60.xml><?xml version="1.0" encoding="utf-8"?>
<p:tagLst xmlns:p="http://schemas.openxmlformats.org/presentationml/2006/main">
  <p:tag name="KSO_WM_BEAUTIFY_FLAG" val=""/>
</p:tagLst>
</file>

<file path=ppt/tags/tag661.xml><?xml version="1.0" encoding="utf-8"?>
<p:tagLst xmlns:p="http://schemas.openxmlformats.org/presentationml/2006/main">
  <p:tag name="KSO_WM_BEAUTIFY_FLAG" val=""/>
</p:tagLst>
</file>

<file path=ppt/tags/tag662.xml><?xml version="1.0" encoding="utf-8"?>
<p:tagLst xmlns:p="http://schemas.openxmlformats.org/presentationml/2006/main">
  <p:tag name="KSO_WM_BEAUTIFY_FLAG" val=""/>
</p:tagLst>
</file>

<file path=ppt/tags/tag663.xml><?xml version="1.0" encoding="utf-8"?>
<p:tagLst xmlns:p="http://schemas.openxmlformats.org/presentationml/2006/main">
  <p:tag name="KSO_WM_BEAUTIFY_FLAG" val=""/>
</p:tagLst>
</file>

<file path=ppt/tags/tag664.xml><?xml version="1.0" encoding="utf-8"?>
<p:tagLst xmlns:p="http://schemas.openxmlformats.org/presentationml/2006/main">
  <p:tag name="KSO_WM_BEAUTIFY_FLAG" val=""/>
</p:tagLst>
</file>

<file path=ppt/tags/tag665.xml><?xml version="1.0" encoding="utf-8"?>
<p:tagLst xmlns:p="http://schemas.openxmlformats.org/presentationml/2006/main">
  <p:tag name="KSO_WM_BEAUTIFY_FLAG" val=""/>
</p:tagLst>
</file>

<file path=ppt/tags/tag666.xml><?xml version="1.0" encoding="utf-8"?>
<p:tagLst xmlns:p="http://schemas.openxmlformats.org/presentationml/2006/main">
  <p:tag name="KSO_WM_BEAUTIFY_FLAG" val=""/>
</p:tagLst>
</file>

<file path=ppt/tags/tag667.xml><?xml version="1.0" encoding="utf-8"?>
<p:tagLst xmlns:p="http://schemas.openxmlformats.org/presentationml/2006/main">
  <p:tag name="KSO_WM_BEAUTIFY_FLAG" val=""/>
</p:tagLst>
</file>

<file path=ppt/tags/tag668.xml><?xml version="1.0" encoding="utf-8"?>
<p:tagLst xmlns:p="http://schemas.openxmlformats.org/presentationml/2006/main">
  <p:tag name="KSO_WM_BEAUTIFY_FLAG" val=""/>
</p:tagLst>
</file>

<file path=ppt/tags/tag669.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70.xml><?xml version="1.0" encoding="utf-8"?>
<p:tagLst xmlns:p="http://schemas.openxmlformats.org/presentationml/2006/main">
  <p:tag name="KSO_WM_BEAUTIFY_FLAG" val=""/>
</p:tagLst>
</file>

<file path=ppt/tags/tag671.xml><?xml version="1.0" encoding="utf-8"?>
<p:tagLst xmlns:p="http://schemas.openxmlformats.org/presentationml/2006/main">
  <p:tag name="KSO_WM_BEAUTIFY_FLAG" val=""/>
</p:tagLst>
</file>

<file path=ppt/tags/tag672.xml><?xml version="1.0" encoding="utf-8"?>
<p:tagLst xmlns:p="http://schemas.openxmlformats.org/presentationml/2006/main">
  <p:tag name="KSO_WM_BEAUTIFY_FLAG" val=""/>
</p:tagLst>
</file>

<file path=ppt/tags/tag673.xml><?xml version="1.0" encoding="utf-8"?>
<p:tagLst xmlns:p="http://schemas.openxmlformats.org/presentationml/2006/main">
  <p:tag name="KSO_WM_BEAUTIFY_FLAG" val=""/>
</p:tagLst>
</file>

<file path=ppt/tags/tag674.xml><?xml version="1.0" encoding="utf-8"?>
<p:tagLst xmlns:p="http://schemas.openxmlformats.org/presentationml/2006/main">
  <p:tag name="KSO_WM_BEAUTIFY_FLAG" val=""/>
</p:tagLst>
</file>

<file path=ppt/tags/tag675.xml><?xml version="1.0" encoding="utf-8"?>
<p:tagLst xmlns:p="http://schemas.openxmlformats.org/presentationml/2006/main">
  <p:tag name="KSO_WM_BEAUTIFY_FLAG" val=""/>
</p:tagLst>
</file>

<file path=ppt/tags/tag676.xml><?xml version="1.0" encoding="utf-8"?>
<p:tagLst xmlns:p="http://schemas.openxmlformats.org/presentationml/2006/main">
  <p:tag name="KSO_WM_BEAUTIFY_FLAG" val=""/>
</p:tagLst>
</file>

<file path=ppt/tags/tag677.xml><?xml version="1.0" encoding="utf-8"?>
<p:tagLst xmlns:p="http://schemas.openxmlformats.org/presentationml/2006/main">
  <p:tag name="KSO_WM_BEAUTIFY_FLAG" val=""/>
</p:tagLst>
</file>

<file path=ppt/tags/tag678.xml><?xml version="1.0" encoding="utf-8"?>
<p:tagLst xmlns:p="http://schemas.openxmlformats.org/presentationml/2006/main">
  <p:tag name="KSO_WM_BEAUTIFY_FLAG" val=""/>
</p:tagLst>
</file>

<file path=ppt/tags/tag679.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80.xml><?xml version="1.0" encoding="utf-8"?>
<p:tagLst xmlns:p="http://schemas.openxmlformats.org/presentationml/2006/main">
  <p:tag name="KSO_WM_BEAUTIFY_FLAG" val=""/>
</p:tagLst>
</file>

<file path=ppt/tags/tag681.xml><?xml version="1.0" encoding="utf-8"?>
<p:tagLst xmlns:p="http://schemas.openxmlformats.org/presentationml/2006/main">
  <p:tag name="KSO_WM_BEAUTIFY_FLAG" val=""/>
</p:tagLst>
</file>

<file path=ppt/tags/tag682.xml><?xml version="1.0" encoding="utf-8"?>
<p:tagLst xmlns:p="http://schemas.openxmlformats.org/presentationml/2006/main">
  <p:tag name="KSO_WM_BEAUTIFY_FLAG" val=""/>
</p:tagLst>
</file>

<file path=ppt/tags/tag683.xml><?xml version="1.0" encoding="utf-8"?>
<p:tagLst xmlns:p="http://schemas.openxmlformats.org/presentationml/2006/main">
  <p:tag name="KSO_WM_BEAUTIFY_FLAG" val=""/>
</p:tagLst>
</file>

<file path=ppt/tags/tag684.xml><?xml version="1.0" encoding="utf-8"?>
<p:tagLst xmlns:p="http://schemas.openxmlformats.org/presentationml/2006/main">
  <p:tag name="KSO_WM_BEAUTIFY_FLAG" val=""/>
</p:tagLst>
</file>

<file path=ppt/tags/tag685.xml><?xml version="1.0" encoding="utf-8"?>
<p:tagLst xmlns:p="http://schemas.openxmlformats.org/presentationml/2006/main">
  <p:tag name="KSO_WM_BEAUTIFY_FLAG" val=""/>
</p:tagLst>
</file>

<file path=ppt/tags/tag686.xml><?xml version="1.0" encoding="utf-8"?>
<p:tagLst xmlns:p="http://schemas.openxmlformats.org/presentationml/2006/main">
  <p:tag name="KSO_WM_BEAUTIFY_FLAG" val=""/>
</p:tagLst>
</file>

<file path=ppt/tags/tag687.xml><?xml version="1.0" encoding="utf-8"?>
<p:tagLst xmlns:p="http://schemas.openxmlformats.org/presentationml/2006/main">
  <p:tag name="KSO_WM_BEAUTIFY_FLAG" val=""/>
</p:tagLst>
</file>

<file path=ppt/tags/tag688.xml><?xml version="1.0" encoding="utf-8"?>
<p:tagLst xmlns:p="http://schemas.openxmlformats.org/presentationml/2006/main">
  <p:tag name="KSO_WM_BEAUTIFY_FLAG" val=""/>
</p:tagLst>
</file>

<file path=ppt/tags/tag689.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690.xml><?xml version="1.0" encoding="utf-8"?>
<p:tagLst xmlns:p="http://schemas.openxmlformats.org/presentationml/2006/main">
  <p:tag name="KSO_WM_BEAUTIFY_FLAG" val=""/>
</p:tagLst>
</file>

<file path=ppt/tags/tag691.xml><?xml version="1.0" encoding="utf-8"?>
<p:tagLst xmlns:p="http://schemas.openxmlformats.org/presentationml/2006/main">
  <p:tag name="KSO_WM_BEAUTIFY_FLAG" val=""/>
</p:tagLst>
</file>

<file path=ppt/tags/tag692.xml><?xml version="1.0" encoding="utf-8"?>
<p:tagLst xmlns:p="http://schemas.openxmlformats.org/presentationml/2006/main">
  <p:tag name="KSO_WM_BEAUTIFY_FLAG" val=""/>
</p:tagLst>
</file>

<file path=ppt/tags/tag693.xml><?xml version="1.0" encoding="utf-8"?>
<p:tagLst xmlns:p="http://schemas.openxmlformats.org/presentationml/2006/main">
  <p:tag name="KSO_WM_BEAUTIFY_FLAG" val=""/>
</p:tagLst>
</file>

<file path=ppt/tags/tag694.xml><?xml version="1.0" encoding="utf-8"?>
<p:tagLst xmlns:p="http://schemas.openxmlformats.org/presentationml/2006/main">
  <p:tag name="KSO_WM_BEAUTIFY_FLAG" val=""/>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BEAUTIFY_FLAG" val=""/>
</p:tagLst>
</file>

<file path=ppt/tags/tag69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00.xml><?xml version="1.0" encoding="utf-8"?>
<p:tagLst xmlns:p="http://schemas.openxmlformats.org/presentationml/2006/main">
  <p:tag name="KSO_WM_BEAUTIFY_FLAG" val=""/>
</p:tagLst>
</file>

<file path=ppt/tags/tag701.xml><?xml version="1.0" encoding="utf-8"?>
<p:tagLst xmlns:p="http://schemas.openxmlformats.org/presentationml/2006/main">
  <p:tag name="KSO_WM_BEAUTIFY_FLAG" val=""/>
</p:tagLst>
</file>

<file path=ppt/tags/tag702.xml><?xml version="1.0" encoding="utf-8"?>
<p:tagLst xmlns:p="http://schemas.openxmlformats.org/presentationml/2006/main">
  <p:tag name="KSO_WM_BEAUTIFY_FLAG" val=""/>
</p:tagLst>
</file>

<file path=ppt/tags/tag703.xml><?xml version="1.0" encoding="utf-8"?>
<p:tagLst xmlns:p="http://schemas.openxmlformats.org/presentationml/2006/main">
  <p:tag name="KSO_WM_BEAUTIFY_FLAG" val=""/>
</p:tagLst>
</file>

<file path=ppt/tags/tag704.xml><?xml version="1.0" encoding="utf-8"?>
<p:tagLst xmlns:p="http://schemas.openxmlformats.org/presentationml/2006/main">
  <p:tag name="KSO_WM_BEAUTIFY_FLAG" val=""/>
</p:tagLst>
</file>

<file path=ppt/tags/tag705.xml><?xml version="1.0" encoding="utf-8"?>
<p:tagLst xmlns:p="http://schemas.openxmlformats.org/presentationml/2006/main">
  <p:tag name="KSO_WM_BEAUTIFY_FLAG" val=""/>
</p:tagLst>
</file>

<file path=ppt/tags/tag706.xml><?xml version="1.0" encoding="utf-8"?>
<p:tagLst xmlns:p="http://schemas.openxmlformats.org/presentationml/2006/main">
  <p:tag name="KSO_WM_BEAUTIFY_FLAG" val=""/>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BEAUTIFY_FLAG" val=""/>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BEAUTIFY_FLAG" val=""/>
</p:tagLst>
</file>

<file path=ppt/tags/tag713.xml><?xml version="1.0" encoding="utf-8"?>
<p:tagLst xmlns:p="http://schemas.openxmlformats.org/presentationml/2006/main">
  <p:tag name="KSO_WM_BEAUTIFY_FLAG" val=""/>
</p:tagLst>
</file>

<file path=ppt/tags/tag714.xml><?xml version="1.0" encoding="utf-8"?>
<p:tagLst xmlns:p="http://schemas.openxmlformats.org/presentationml/2006/main">
  <p:tag name="KSO_WM_BEAUTIFY_FLAG" val=""/>
</p:tagLst>
</file>

<file path=ppt/tags/tag715.xml><?xml version="1.0" encoding="utf-8"?>
<p:tagLst xmlns:p="http://schemas.openxmlformats.org/presentationml/2006/main">
  <p:tag name="KSO_WM_BEAUTIFY_FLAG" val=""/>
</p:tagLst>
</file>

<file path=ppt/tags/tag716.xml><?xml version="1.0" encoding="utf-8"?>
<p:tagLst xmlns:p="http://schemas.openxmlformats.org/presentationml/2006/main">
  <p:tag name="KSO_WM_BEAUTIFY_FLAG" val=""/>
</p:tagLst>
</file>

<file path=ppt/tags/tag717.xml><?xml version="1.0" encoding="utf-8"?>
<p:tagLst xmlns:p="http://schemas.openxmlformats.org/presentationml/2006/main">
  <p:tag name="KSO_WM_BEAUTIFY_FLAG" val=""/>
</p:tagLst>
</file>

<file path=ppt/tags/tag718.xml><?xml version="1.0" encoding="utf-8"?>
<p:tagLst xmlns:p="http://schemas.openxmlformats.org/presentationml/2006/main">
  <p:tag name="KSO_WM_BEAUTIFY_FLAG" val=""/>
</p:tagLst>
</file>

<file path=ppt/tags/tag719.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20.xml><?xml version="1.0" encoding="utf-8"?>
<p:tagLst xmlns:p="http://schemas.openxmlformats.org/presentationml/2006/main">
  <p:tag name="KSO_WM_BEAUTIFY_FLAG" val=""/>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BEAUTIFY_FLAG" val=""/>
</p:tagLst>
</file>

<file path=ppt/tags/tag725.xml><?xml version="1.0" encoding="utf-8"?>
<p:tagLst xmlns:p="http://schemas.openxmlformats.org/presentationml/2006/main">
  <p:tag name="KSO_WM_BEAUTIFY_FLAG" val=""/>
</p:tagLst>
</file>

<file path=ppt/tags/tag726.xml><?xml version="1.0" encoding="utf-8"?>
<p:tagLst xmlns:p="http://schemas.openxmlformats.org/presentationml/2006/main">
  <p:tag name="KSO_WM_BEAUTIFY_FLAG" val=""/>
</p:tagLst>
</file>

<file path=ppt/tags/tag727.xml><?xml version="1.0" encoding="utf-8"?>
<p:tagLst xmlns:p="http://schemas.openxmlformats.org/presentationml/2006/main">
  <p:tag name="KSO_WM_BEAUTIFY_FLAG" val=""/>
</p:tagLst>
</file>

<file path=ppt/tags/tag728.xml><?xml version="1.0" encoding="utf-8"?>
<p:tagLst xmlns:p="http://schemas.openxmlformats.org/presentationml/2006/main">
  <p:tag name="KSO_WM_BEAUTIFY_FLAG" val=""/>
</p:tagLst>
</file>

<file path=ppt/tags/tag729.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30.xml><?xml version="1.0" encoding="utf-8"?>
<p:tagLst xmlns:p="http://schemas.openxmlformats.org/presentationml/2006/main">
  <p:tag name="KSO_WM_BEAUTIFY_FLAG" val=""/>
</p:tagLst>
</file>

<file path=ppt/tags/tag731.xml><?xml version="1.0" encoding="utf-8"?>
<p:tagLst xmlns:p="http://schemas.openxmlformats.org/presentationml/2006/main">
  <p:tag name="KSO_WM_BEAUTIFY_FLAG" val=""/>
</p:tagLst>
</file>

<file path=ppt/tags/tag732.xml><?xml version="1.0" encoding="utf-8"?>
<p:tagLst xmlns:p="http://schemas.openxmlformats.org/presentationml/2006/main">
  <p:tag name="KSO_WM_BEAUTIFY_FLAG" val=""/>
</p:tagLst>
</file>

<file path=ppt/tags/tag733.xml><?xml version="1.0" encoding="utf-8"?>
<p:tagLst xmlns:p="http://schemas.openxmlformats.org/presentationml/2006/main">
  <p:tag name="KSO_WM_BEAUTIFY_FLAG" val=""/>
</p:tagLst>
</file>

<file path=ppt/tags/tag734.xml><?xml version="1.0" encoding="utf-8"?>
<p:tagLst xmlns:p="http://schemas.openxmlformats.org/presentationml/2006/main">
  <p:tag name="KSO_WM_BEAUTIFY_FLAG" val=""/>
</p:tagLst>
</file>

<file path=ppt/tags/tag735.xml><?xml version="1.0" encoding="utf-8"?>
<p:tagLst xmlns:p="http://schemas.openxmlformats.org/presentationml/2006/main">
  <p:tag name="KSO_WM_BEAUTIFY_FLAG" val=""/>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KSO_WM_BEAUTIFY_FLAG" val=""/>
</p:tagLst>
</file>

<file path=ppt/tags/tag738.xml><?xml version="1.0" encoding="utf-8"?>
<p:tagLst xmlns:p="http://schemas.openxmlformats.org/presentationml/2006/main">
  <p:tag name="KSO_WM_BEAUTIFY_FLAG" val=""/>
</p:tagLst>
</file>

<file path=ppt/tags/tag739.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40.xml><?xml version="1.0" encoding="utf-8"?>
<p:tagLst xmlns:p="http://schemas.openxmlformats.org/presentationml/2006/main">
  <p:tag name="KSO_WM_BEAUTIFY_FLAG" val=""/>
</p:tagLst>
</file>

<file path=ppt/tags/tag741.xml><?xml version="1.0" encoding="utf-8"?>
<p:tagLst xmlns:p="http://schemas.openxmlformats.org/presentationml/2006/main">
  <p:tag name="KSO_WM_BEAUTIFY_FLAG" val=""/>
</p:tagLst>
</file>

<file path=ppt/tags/tag742.xml><?xml version="1.0" encoding="utf-8"?>
<p:tagLst xmlns:p="http://schemas.openxmlformats.org/presentationml/2006/main">
  <p:tag name="KSO_WM_BEAUTIFY_FLAG" val=""/>
</p:tagLst>
</file>

<file path=ppt/tags/tag743.xml><?xml version="1.0" encoding="utf-8"?>
<p:tagLst xmlns:p="http://schemas.openxmlformats.org/presentationml/2006/main">
  <p:tag name="KSO_WM_BEAUTIFY_FLAG" val=""/>
</p:tagLst>
</file>

<file path=ppt/tags/tag744.xml><?xml version="1.0" encoding="utf-8"?>
<p:tagLst xmlns:p="http://schemas.openxmlformats.org/presentationml/2006/main">
  <p:tag name="KSO_WM_BEAUTIFY_FLAG" val=""/>
</p:tagLst>
</file>

<file path=ppt/tags/tag745.xml><?xml version="1.0" encoding="utf-8"?>
<p:tagLst xmlns:p="http://schemas.openxmlformats.org/presentationml/2006/main">
  <p:tag name="KSO_WM_BEAUTIFY_FLAG" val=""/>
</p:tagLst>
</file>

<file path=ppt/tags/tag746.xml><?xml version="1.0" encoding="utf-8"?>
<p:tagLst xmlns:p="http://schemas.openxmlformats.org/presentationml/2006/main">
  <p:tag name="KSO_WM_BEAUTIFY_FLAG" val=""/>
</p:tagLst>
</file>

<file path=ppt/tags/tag747.xml><?xml version="1.0" encoding="utf-8"?>
<p:tagLst xmlns:p="http://schemas.openxmlformats.org/presentationml/2006/main">
  <p:tag name="KSO_WM_BEAUTIFY_FLAG" val=""/>
</p:tagLst>
</file>

<file path=ppt/tags/tag748.xml><?xml version="1.0" encoding="utf-8"?>
<p:tagLst xmlns:p="http://schemas.openxmlformats.org/presentationml/2006/main">
  <p:tag name="KSO_WM_BEAUTIFY_FLAG" val=""/>
</p:tagLst>
</file>

<file path=ppt/tags/tag749.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50.xml><?xml version="1.0" encoding="utf-8"?>
<p:tagLst xmlns:p="http://schemas.openxmlformats.org/presentationml/2006/main">
  <p:tag name="KSO_WM_BEAUTIFY_FLAG" val=""/>
</p:tagLst>
</file>

<file path=ppt/tags/tag751.xml><?xml version="1.0" encoding="utf-8"?>
<p:tagLst xmlns:p="http://schemas.openxmlformats.org/presentationml/2006/main">
  <p:tag name="KSO_WM_BEAUTIFY_FLAG" val=""/>
</p:tagLst>
</file>

<file path=ppt/tags/tag752.xml><?xml version="1.0" encoding="utf-8"?>
<p:tagLst xmlns:p="http://schemas.openxmlformats.org/presentationml/2006/main">
  <p:tag name="KSO_WM_BEAUTIFY_FLAG" val=""/>
</p:tagLst>
</file>

<file path=ppt/tags/tag753.xml><?xml version="1.0" encoding="utf-8"?>
<p:tagLst xmlns:p="http://schemas.openxmlformats.org/presentationml/2006/main">
  <p:tag name="KSO_WM_BEAUTIFY_FLAG" val=""/>
</p:tagLst>
</file>

<file path=ppt/tags/tag754.xml><?xml version="1.0" encoding="utf-8"?>
<p:tagLst xmlns:p="http://schemas.openxmlformats.org/presentationml/2006/main">
  <p:tag name="KSO_WM_BEAUTIFY_FLAG" val=""/>
</p:tagLst>
</file>

<file path=ppt/tags/tag755.xml><?xml version="1.0" encoding="utf-8"?>
<p:tagLst xmlns:p="http://schemas.openxmlformats.org/presentationml/2006/main">
  <p:tag name="KSO_WM_BEAUTIFY_FLAG" val=""/>
</p:tagLst>
</file>

<file path=ppt/tags/tag756.xml><?xml version="1.0" encoding="utf-8"?>
<p:tagLst xmlns:p="http://schemas.openxmlformats.org/presentationml/2006/main">
  <p:tag name="KSO_WM_BEAUTIFY_FLAG" val=""/>
</p:tagLst>
</file>

<file path=ppt/tags/tag757.xml><?xml version="1.0" encoding="utf-8"?>
<p:tagLst xmlns:p="http://schemas.openxmlformats.org/presentationml/2006/main">
  <p:tag name="KSO_WM_BEAUTIFY_FLAG" val=""/>
</p:tagLst>
</file>

<file path=ppt/tags/tag758.xml><?xml version="1.0" encoding="utf-8"?>
<p:tagLst xmlns:p="http://schemas.openxmlformats.org/presentationml/2006/main">
  <p:tag name="KSO_WM_BEAUTIFY_FLAG" val=""/>
</p:tagLst>
</file>

<file path=ppt/tags/tag759.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60.xml><?xml version="1.0" encoding="utf-8"?>
<p:tagLst xmlns:p="http://schemas.openxmlformats.org/presentationml/2006/main">
  <p:tag name="KSO_WM_BEAUTIFY_FLAG" val=""/>
</p:tagLst>
</file>

<file path=ppt/tags/tag761.xml><?xml version="1.0" encoding="utf-8"?>
<p:tagLst xmlns:p="http://schemas.openxmlformats.org/presentationml/2006/main">
  <p:tag name="KSO_WM_BEAUTIFY_FLAG" val=""/>
</p:tagLst>
</file>

<file path=ppt/tags/tag762.xml><?xml version="1.0" encoding="utf-8"?>
<p:tagLst xmlns:p="http://schemas.openxmlformats.org/presentationml/2006/main">
  <p:tag name="KSO_WM_BEAUTIFY_FLAG" val=""/>
</p:tagLst>
</file>

<file path=ppt/tags/tag763.xml><?xml version="1.0" encoding="utf-8"?>
<p:tagLst xmlns:p="http://schemas.openxmlformats.org/presentationml/2006/main">
  <p:tag name="KSO_WM_BEAUTIFY_FLAG" val=""/>
</p:tagLst>
</file>

<file path=ppt/tags/tag764.xml><?xml version="1.0" encoding="utf-8"?>
<p:tagLst xmlns:p="http://schemas.openxmlformats.org/presentationml/2006/main">
  <p:tag name="KSO_WM_BEAUTIFY_FLAG" val=""/>
</p:tagLst>
</file>

<file path=ppt/tags/tag765.xml><?xml version="1.0" encoding="utf-8"?>
<p:tagLst xmlns:p="http://schemas.openxmlformats.org/presentationml/2006/main">
  <p:tag name="KSO_WM_BEAUTIFY_FLAG" val=""/>
</p:tagLst>
</file>

<file path=ppt/tags/tag766.xml><?xml version="1.0" encoding="utf-8"?>
<p:tagLst xmlns:p="http://schemas.openxmlformats.org/presentationml/2006/main">
  <p:tag name="KSO_WM_BEAUTIFY_FLAG" val=""/>
</p:tagLst>
</file>

<file path=ppt/tags/tag767.xml><?xml version="1.0" encoding="utf-8"?>
<p:tagLst xmlns:p="http://schemas.openxmlformats.org/presentationml/2006/main">
  <p:tag name="KSO_WM_BEAUTIFY_FLAG" val=""/>
</p:tagLst>
</file>

<file path=ppt/tags/tag768.xml><?xml version="1.0" encoding="utf-8"?>
<p:tagLst xmlns:p="http://schemas.openxmlformats.org/presentationml/2006/main">
  <p:tag name="KSO_WM_BEAUTIFY_FLAG" val=""/>
</p:tagLst>
</file>

<file path=ppt/tags/tag769.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70.xml><?xml version="1.0" encoding="utf-8"?>
<p:tagLst xmlns:p="http://schemas.openxmlformats.org/presentationml/2006/main">
  <p:tag name="KSO_WM_BEAUTIFY_FLAG" val=""/>
</p:tagLst>
</file>

<file path=ppt/tags/tag771.xml><?xml version="1.0" encoding="utf-8"?>
<p:tagLst xmlns:p="http://schemas.openxmlformats.org/presentationml/2006/main">
  <p:tag name="KSO_WM_BEAUTIFY_FLAG" val=""/>
</p:tagLst>
</file>

<file path=ppt/tags/tag772.xml><?xml version="1.0" encoding="utf-8"?>
<p:tagLst xmlns:p="http://schemas.openxmlformats.org/presentationml/2006/main">
  <p:tag name="KSO_WM_BEAUTIFY_FLAG" val=""/>
</p:tagLst>
</file>

<file path=ppt/tags/tag773.xml><?xml version="1.0" encoding="utf-8"?>
<p:tagLst xmlns:p="http://schemas.openxmlformats.org/presentationml/2006/main">
  <p:tag name="KSO_WM_BEAUTIFY_FLAG" val=""/>
</p:tagLst>
</file>

<file path=ppt/tags/tag774.xml><?xml version="1.0" encoding="utf-8"?>
<p:tagLst xmlns:p="http://schemas.openxmlformats.org/presentationml/2006/main">
  <p:tag name="KSO_WM_BEAUTIFY_FLAG" val=""/>
</p:tagLst>
</file>

<file path=ppt/tags/tag775.xml><?xml version="1.0" encoding="utf-8"?>
<p:tagLst xmlns:p="http://schemas.openxmlformats.org/presentationml/2006/main">
  <p:tag name="KSO_WM_BEAUTIFY_FLAG" val=""/>
</p:tagLst>
</file>

<file path=ppt/tags/tag776.xml><?xml version="1.0" encoding="utf-8"?>
<p:tagLst xmlns:p="http://schemas.openxmlformats.org/presentationml/2006/main">
  <p:tag name="KSO_WM_BEAUTIFY_FLAG" val=""/>
</p:tagLst>
</file>

<file path=ppt/tags/tag777.xml><?xml version="1.0" encoding="utf-8"?>
<p:tagLst xmlns:p="http://schemas.openxmlformats.org/presentationml/2006/main">
  <p:tag name="KSO_WM_BEAUTIFY_FLAG" val=""/>
</p:tagLst>
</file>

<file path=ppt/tags/tag778.xml><?xml version="1.0" encoding="utf-8"?>
<p:tagLst xmlns:p="http://schemas.openxmlformats.org/presentationml/2006/main">
  <p:tag name="KSO_WM_BEAUTIFY_FLAG" val=""/>
</p:tagLst>
</file>

<file path=ppt/tags/tag779.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80.xml><?xml version="1.0" encoding="utf-8"?>
<p:tagLst xmlns:p="http://schemas.openxmlformats.org/presentationml/2006/main">
  <p:tag name="KSO_WM_BEAUTIFY_FLAG" val=""/>
</p:tagLst>
</file>

<file path=ppt/tags/tag781.xml><?xml version="1.0" encoding="utf-8"?>
<p:tagLst xmlns:p="http://schemas.openxmlformats.org/presentationml/2006/main">
  <p:tag name="KSO_WM_BEAUTIFY_FLAG" val=""/>
</p:tagLst>
</file>

<file path=ppt/tags/tag782.xml><?xml version="1.0" encoding="utf-8"?>
<p:tagLst xmlns:p="http://schemas.openxmlformats.org/presentationml/2006/main">
  <p:tag name="KSO_WM_BEAUTIFY_FLAG" val=""/>
</p:tagLst>
</file>

<file path=ppt/tags/tag783.xml><?xml version="1.0" encoding="utf-8"?>
<p:tagLst xmlns:p="http://schemas.openxmlformats.org/presentationml/2006/main">
  <p:tag name="KSO_WM_BEAUTIFY_FLAG" val=""/>
</p:tagLst>
</file>

<file path=ppt/tags/tag784.xml><?xml version="1.0" encoding="utf-8"?>
<p:tagLst xmlns:p="http://schemas.openxmlformats.org/presentationml/2006/main">
  <p:tag name="KSO_WM_BEAUTIFY_FLAG" val=""/>
</p:tagLst>
</file>

<file path=ppt/tags/tag785.xml><?xml version="1.0" encoding="utf-8"?>
<p:tagLst xmlns:p="http://schemas.openxmlformats.org/presentationml/2006/main">
  <p:tag name="KSO_WM_BEAUTIFY_FLAG" val=""/>
</p:tagLst>
</file>

<file path=ppt/tags/tag786.xml><?xml version="1.0" encoding="utf-8"?>
<p:tagLst xmlns:p="http://schemas.openxmlformats.org/presentationml/2006/main">
  <p:tag name="KSO_WM_BEAUTIFY_FLAG" val=""/>
</p:tagLst>
</file>

<file path=ppt/tags/tag787.xml><?xml version="1.0" encoding="utf-8"?>
<p:tagLst xmlns:p="http://schemas.openxmlformats.org/presentationml/2006/main">
  <p:tag name="KSO_WM_BEAUTIFY_FLAG" val=""/>
</p:tagLst>
</file>

<file path=ppt/tags/tag788.xml><?xml version="1.0" encoding="utf-8"?>
<p:tagLst xmlns:p="http://schemas.openxmlformats.org/presentationml/2006/main">
  <p:tag name="KSO_WM_BEAUTIFY_FLAG" val=""/>
</p:tagLst>
</file>

<file path=ppt/tags/tag789.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790.xml><?xml version="1.0" encoding="utf-8"?>
<p:tagLst xmlns:p="http://schemas.openxmlformats.org/presentationml/2006/main">
  <p:tag name="KSO_WM_BEAUTIFY_FLAG" val=""/>
</p:tagLst>
</file>

<file path=ppt/tags/tag791.xml><?xml version="1.0" encoding="utf-8"?>
<p:tagLst xmlns:p="http://schemas.openxmlformats.org/presentationml/2006/main">
  <p:tag name="COMMONDATA" val="eyJoZGlkIjoiODMzOTQ1NTE0YjYyYjYzMTVlNjc1MDFkNmM2ZjQxNjMifQ=="/>
  <p:tag name="KSO_WPP_MARK_KEY" val="46555b17-05fa-4c98-8bfd-938cae035cae"/>
  <p:tag name="commondata" val="eyJoZGlkIjoiNjFhYmUzM2QxNDBmNGNlMjhlZjk3OTQxYTY2MGQxYjMifQ=="/>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8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9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4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5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6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7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38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9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40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4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4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44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45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46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47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48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49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50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5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5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5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54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55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7.xml><?xml version="1.0" encoding="utf-8"?>
<a:theme xmlns:a="http://schemas.openxmlformats.org/drawingml/2006/main" name="56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8.xml><?xml version="1.0" encoding="utf-8"?>
<a:theme xmlns:a="http://schemas.openxmlformats.org/drawingml/2006/main" name="57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9.xml><?xml version="1.0" encoding="utf-8"?>
<a:theme xmlns:a="http://schemas.openxmlformats.org/drawingml/2006/main" name="58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0.xml><?xml version="1.0" encoding="utf-8"?>
<a:theme xmlns:a="http://schemas.openxmlformats.org/drawingml/2006/main" name="59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60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2.xml><?xml version="1.0" encoding="utf-8"?>
<a:theme xmlns:a="http://schemas.openxmlformats.org/drawingml/2006/main" name="6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3.xml><?xml version="1.0" encoding="utf-8"?>
<a:theme xmlns:a="http://schemas.openxmlformats.org/drawingml/2006/main" name="6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4.xml><?xml version="1.0" encoding="utf-8"?>
<a:theme xmlns:a="http://schemas.openxmlformats.org/drawingml/2006/main" name="6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5.xml><?xml version="1.0" encoding="utf-8"?>
<a:theme xmlns:a="http://schemas.openxmlformats.org/drawingml/2006/main" name="64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6.xml><?xml version="1.0" encoding="utf-8"?>
<a:theme xmlns:a="http://schemas.openxmlformats.org/drawingml/2006/main" name="65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7.xml><?xml version="1.0" encoding="utf-8"?>
<a:theme xmlns:a="http://schemas.openxmlformats.org/drawingml/2006/main" name="66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8.xml><?xml version="1.0" encoding="utf-8"?>
<a:theme xmlns:a="http://schemas.openxmlformats.org/drawingml/2006/main" name="67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9.xml><?xml version="1.0" encoding="utf-8"?>
<a:theme xmlns:a="http://schemas.openxmlformats.org/drawingml/2006/main" name="68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0.xml><?xml version="1.0" encoding="utf-8"?>
<a:theme xmlns:a="http://schemas.openxmlformats.org/drawingml/2006/main" name="69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1.xml><?xml version="1.0" encoding="utf-8"?>
<a:theme xmlns:a="http://schemas.openxmlformats.org/drawingml/2006/main" name="70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2.xml><?xml version="1.0" encoding="utf-8"?>
<a:theme xmlns:a="http://schemas.openxmlformats.org/drawingml/2006/main" name="7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3.xml><?xml version="1.0" encoding="utf-8"?>
<a:theme xmlns:a="http://schemas.openxmlformats.org/drawingml/2006/main" name="7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4.xml><?xml version="1.0" encoding="utf-8"?>
<a:theme xmlns:a="http://schemas.openxmlformats.org/drawingml/2006/main" name="7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5.xml><?xml version="1.0" encoding="utf-8"?>
<a:theme xmlns:a="http://schemas.openxmlformats.org/drawingml/2006/main" name="74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6.xml><?xml version="1.0" encoding="utf-8"?>
<a:theme xmlns:a="http://schemas.openxmlformats.org/drawingml/2006/main" name="75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7.xml><?xml version="1.0" encoding="utf-8"?>
<a:theme xmlns:a="http://schemas.openxmlformats.org/drawingml/2006/main" name="76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8.xml><?xml version="1.0" encoding="utf-8"?>
<a:theme xmlns:a="http://schemas.openxmlformats.org/drawingml/2006/main" name="77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9.xml><?xml version="1.0" encoding="utf-8"?>
<a:theme xmlns:a="http://schemas.openxmlformats.org/drawingml/2006/main" name="78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0.xml><?xml version="1.0" encoding="utf-8"?>
<a:theme xmlns:a="http://schemas.openxmlformats.org/drawingml/2006/main" name="79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1.xml><?xml version="1.0" encoding="utf-8"?>
<a:theme xmlns:a="http://schemas.openxmlformats.org/drawingml/2006/main" name="80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2.xml><?xml version="1.0" encoding="utf-8"?>
<a:theme xmlns:a="http://schemas.openxmlformats.org/drawingml/2006/main" name="8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3.xml><?xml version="1.0" encoding="utf-8"?>
<a:theme xmlns:a="http://schemas.openxmlformats.org/drawingml/2006/main" name="8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4.xml><?xml version="1.0" encoding="utf-8"?>
<a:theme xmlns:a="http://schemas.openxmlformats.org/drawingml/2006/main" name="8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5.xml><?xml version="1.0" encoding="utf-8"?>
<a:theme xmlns:a="http://schemas.openxmlformats.org/drawingml/2006/main" name="84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6.xml><?xml version="1.0" encoding="utf-8"?>
<a:theme xmlns:a="http://schemas.openxmlformats.org/drawingml/2006/main" name="85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7.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a:latin typeface="Times New Roman" panose="02020603050405020304" pitchFamily="18" charset="0"/>
            <a:cs typeface="Times New Roman" panose="02020603050405020304" pitchFamily="18" charset="0"/>
          </a:defRPr>
        </a:defPPr>
      </a:lstStyle>
    </a:tx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13410</Words>
  <Application>WPS 演示</Application>
  <PresentationFormat>全屏显示(4:3)</PresentationFormat>
  <Paragraphs>1448</Paragraphs>
  <Slides>113</Slides>
  <Notes>30</Notes>
  <HiddenSlides>12</HiddenSlides>
  <MMClips>0</MMClips>
  <ScaleCrop>false</ScaleCrop>
  <HeadingPairs>
    <vt:vector size="8" baseType="variant">
      <vt:variant>
        <vt:lpstr>已用的字体</vt:lpstr>
      </vt:variant>
      <vt:variant>
        <vt:i4>21</vt:i4>
      </vt:variant>
      <vt:variant>
        <vt:lpstr>主题</vt:lpstr>
      </vt:variant>
      <vt:variant>
        <vt:i4>86</vt:i4>
      </vt:variant>
      <vt:variant>
        <vt:lpstr>嵌入 OLE 服务器</vt:lpstr>
      </vt:variant>
      <vt:variant>
        <vt:i4>260</vt:i4>
      </vt:variant>
      <vt:variant>
        <vt:lpstr>幻灯片标题</vt:lpstr>
      </vt:variant>
      <vt:variant>
        <vt:i4>113</vt:i4>
      </vt:variant>
    </vt:vector>
  </HeadingPairs>
  <TitlesOfParts>
    <vt:vector size="480" baseType="lpstr">
      <vt:lpstr>Arial</vt:lpstr>
      <vt:lpstr>宋体</vt:lpstr>
      <vt:lpstr>Wingdings</vt:lpstr>
      <vt:lpstr>Times New Roman</vt:lpstr>
      <vt:lpstr>Calibri</vt:lpstr>
      <vt:lpstr>华文楷体</vt:lpstr>
      <vt:lpstr>楷体</vt:lpstr>
      <vt:lpstr>黑体</vt:lpstr>
      <vt:lpstr>Times New Roman</vt:lpstr>
      <vt:lpstr>华文行楷</vt:lpstr>
      <vt:lpstr>微软雅黑</vt:lpstr>
      <vt:lpstr>Verdana</vt:lpstr>
      <vt:lpstr>隶书</vt:lpstr>
      <vt:lpstr>Arial Unicode MS</vt:lpstr>
      <vt:lpstr>Symbol</vt:lpstr>
      <vt:lpstr>楷体_GB2312</vt:lpstr>
      <vt:lpstr>新宋体</vt:lpstr>
      <vt:lpstr>Wingdings</vt:lpstr>
      <vt:lpstr>幼圆</vt:lpstr>
      <vt:lpstr>Microsoft YaHei UI</vt:lpstr>
      <vt:lpstr>Wingdings 2</vt:lpstr>
      <vt:lpstr>默认设计模板</vt:lpstr>
      <vt:lpstr>1_默认设计模板</vt:lpstr>
      <vt:lpstr>2_默认设计模板</vt:lpstr>
      <vt:lpstr>3_默认设计模板</vt:lpstr>
      <vt:lpstr>4_默认设计模板</vt:lpstr>
      <vt:lpstr>5_默认设计模板</vt:lpstr>
      <vt:lpstr>6_默认设计模板</vt:lpstr>
      <vt:lpstr>7_默认设计模板</vt:lpstr>
      <vt:lpstr>8_默认设计模板</vt:lpstr>
      <vt:lpstr>9_默认设计模板</vt:lpstr>
      <vt:lpstr>10_默认设计模板</vt:lpstr>
      <vt:lpstr>11_默认设计模板</vt:lpstr>
      <vt:lpstr>12_默认设计模板</vt:lpstr>
      <vt:lpstr>13_默认设计模板</vt:lpstr>
      <vt:lpstr>14_默认设计模板</vt:lpstr>
      <vt:lpstr>15_默认设计模板</vt:lpstr>
      <vt:lpstr>16_默认设计模板</vt:lpstr>
      <vt:lpstr>17_默认设计模板</vt:lpstr>
      <vt:lpstr>18_默认设计模板</vt:lpstr>
      <vt:lpstr>19_默认设计模板</vt:lpstr>
      <vt:lpstr>20_默认设计模板</vt:lpstr>
      <vt:lpstr>21_默认设计模板</vt:lpstr>
      <vt:lpstr>22_默认设计模板</vt:lpstr>
      <vt:lpstr>23_默认设计模板</vt:lpstr>
      <vt:lpstr>24_默认设计模板</vt:lpstr>
      <vt:lpstr>25_默认设计模板</vt:lpstr>
      <vt:lpstr>26_默认设计模板</vt:lpstr>
      <vt:lpstr>27_默认设计模板</vt:lpstr>
      <vt:lpstr>28_默认设计模板</vt:lpstr>
      <vt:lpstr>29_默认设计模板</vt:lpstr>
      <vt:lpstr>30_默认设计模板</vt:lpstr>
      <vt:lpstr>31_默认设计模板</vt:lpstr>
      <vt:lpstr>32_默认设计模板</vt:lpstr>
      <vt:lpstr>33_默认设计模板</vt:lpstr>
      <vt:lpstr>34_默认设计模板</vt:lpstr>
      <vt:lpstr>35_默认设计模板</vt:lpstr>
      <vt:lpstr>36_默认设计模板</vt:lpstr>
      <vt:lpstr>37_默认设计模板</vt:lpstr>
      <vt:lpstr>38_默认设计模板</vt:lpstr>
      <vt:lpstr>39_默认设计模板</vt:lpstr>
      <vt:lpstr>40_默认设计模板</vt:lpstr>
      <vt:lpstr>41_默认设计模板</vt:lpstr>
      <vt:lpstr>42_默认设计模板</vt:lpstr>
      <vt:lpstr>43_默认设计模板</vt:lpstr>
      <vt:lpstr>44_默认设计模板</vt:lpstr>
      <vt:lpstr>45_默认设计模板</vt:lpstr>
      <vt:lpstr>46_默认设计模板</vt:lpstr>
      <vt:lpstr>47_默认设计模板</vt:lpstr>
      <vt:lpstr>48_默认设计模板</vt:lpstr>
      <vt:lpstr>49_默认设计模板</vt:lpstr>
      <vt:lpstr>50_默认设计模板</vt:lpstr>
      <vt:lpstr>51_默认设计模板</vt:lpstr>
      <vt:lpstr>52_默认设计模板</vt:lpstr>
      <vt:lpstr>53_默认设计模板</vt:lpstr>
      <vt:lpstr>54_默认设计模板</vt:lpstr>
      <vt:lpstr>55_默认设计模板</vt:lpstr>
      <vt:lpstr>56_默认设计模板</vt:lpstr>
      <vt:lpstr>57_默认设计模板</vt:lpstr>
      <vt:lpstr>58_默认设计模板</vt:lpstr>
      <vt:lpstr>59_默认设计模板</vt:lpstr>
      <vt:lpstr>60_默认设计模板</vt:lpstr>
      <vt:lpstr>61_默认设计模板</vt:lpstr>
      <vt:lpstr>62_默认设计模板</vt:lpstr>
      <vt:lpstr>63_默认设计模板</vt:lpstr>
      <vt:lpstr>64_默认设计模板</vt:lpstr>
      <vt:lpstr>65_默认设计模板</vt:lpstr>
      <vt:lpstr>66_默认设计模板</vt:lpstr>
      <vt:lpstr>67_默认设计模板</vt:lpstr>
      <vt:lpstr>68_默认设计模板</vt:lpstr>
      <vt:lpstr>69_默认设计模板</vt:lpstr>
      <vt:lpstr>70_默认设计模板</vt:lpstr>
      <vt:lpstr>71_默认设计模板</vt:lpstr>
      <vt:lpstr>72_默认设计模板</vt:lpstr>
      <vt:lpstr>73_默认设计模板</vt:lpstr>
      <vt:lpstr>74_默认设计模板</vt:lpstr>
      <vt:lpstr>75_默认设计模板</vt:lpstr>
      <vt:lpstr>76_默认设计模板</vt:lpstr>
      <vt:lpstr>77_默认设计模板</vt:lpstr>
      <vt:lpstr>78_默认设计模板</vt:lpstr>
      <vt:lpstr>79_默认设计模板</vt:lpstr>
      <vt:lpstr>80_默认设计模板</vt:lpstr>
      <vt:lpstr>81_默认设计模板</vt:lpstr>
      <vt:lpstr>82_默认设计模板</vt:lpstr>
      <vt:lpstr>83_默认设计模板</vt:lpstr>
      <vt:lpstr>84_默认设计模板</vt:lpstr>
      <vt:lpstr>85_默认设计模板</vt:lpstr>
      <vt:lpstr>MSPhotoEd.3</vt:lpstr>
      <vt:lpstr>Equation.3</vt:lpstr>
      <vt:lpstr>Equation.3</vt:lpstr>
      <vt:lpstr>MSPhotoEd.3</vt:lpstr>
      <vt:lpstr>Equation.3</vt:lpstr>
      <vt:lpstr>Equation.3</vt:lpstr>
      <vt:lpstr>Equation.DSMT4</vt:lpstr>
      <vt:lpstr>MSPhotoEd.3</vt:lpstr>
      <vt:lpstr>Visio.Drawing.11</vt:lpstr>
      <vt:lpstr>Visio.Drawing.11</vt:lpstr>
      <vt:lpstr>Equation.DSMT4</vt:lpstr>
      <vt:lpstr>Equation.DSMT4</vt:lpstr>
      <vt:lpstr>MSPhotoEd.3</vt:lpstr>
      <vt:lpstr>Equation.DSMT4</vt:lpstr>
      <vt:lpstr>Equation.DSMT4</vt:lpstr>
      <vt:lpstr>Equation.DSMT4</vt:lpstr>
      <vt:lpstr>Visio.Drawing.11</vt:lpstr>
      <vt:lpstr>MSPhotoEd.3</vt:lpstr>
      <vt:lpstr>Visio.Drawing.11</vt:lpstr>
      <vt:lpstr>Equation.DSMT4</vt:lpstr>
      <vt:lpstr>Equation.DSMT4</vt:lpstr>
      <vt:lpstr>Equation.DSMT4</vt:lpstr>
      <vt:lpstr>Equation.DSMT4</vt:lpstr>
      <vt:lpstr>Equation.KSEE3</vt:lpstr>
      <vt:lpstr>Equation.DSMT4</vt:lpstr>
      <vt:lpstr>Equation.DSMT4</vt:lpstr>
      <vt:lpstr>MSPhotoEd.3</vt:lpstr>
      <vt:lpstr>Equation.DSMT4</vt:lpstr>
      <vt:lpstr>Equation.DSMT4</vt:lpstr>
      <vt:lpstr>Visio.Drawing.11</vt:lpstr>
      <vt:lpstr>Equation.3</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MSPhotoEd.3</vt:lpstr>
      <vt:lpstr>MSPhotoEd.3</vt:lpstr>
      <vt:lpstr>Equation.3</vt:lpstr>
      <vt:lpstr>Equation.3</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Visio.Drawing.11</vt:lpstr>
      <vt:lpstr>Equation.DSMT4</vt:lpstr>
      <vt:lpstr>Equation.DSMT4</vt:lpstr>
      <vt:lpstr>MSPhotoEd.3</vt:lpstr>
      <vt:lpstr>MSPhotoEd.3</vt:lpstr>
      <vt:lpstr>Equation.3</vt:lpstr>
      <vt:lpstr>Equation.DSMT4</vt:lpstr>
      <vt:lpstr>Equation.3</vt:lpstr>
      <vt:lpstr>Equation.DSMT4</vt:lpstr>
      <vt:lpstr>Equation.3</vt:lpstr>
      <vt:lpstr>MSPhotoEd.3</vt:lpstr>
      <vt:lpstr>Equation.3</vt:lpstr>
      <vt:lpstr>Equation.3</vt:lpstr>
      <vt:lpstr>Equation.3</vt:lpstr>
      <vt:lpstr>Equation.3</vt:lpstr>
      <vt:lpstr>Equation.3</vt:lpstr>
      <vt:lpstr>Equation.3</vt:lpstr>
      <vt:lpstr>Equation.DSMT4</vt:lpstr>
      <vt:lpstr>Equation.3</vt:lpstr>
      <vt:lpstr>Equation.3</vt:lpstr>
      <vt:lpstr>MSPhotoEd.3</vt:lpstr>
      <vt:lpstr>Equation.3</vt:lpstr>
      <vt:lpstr>Equation.DSMT4</vt:lpstr>
      <vt:lpstr>Equation.DSMT4</vt:lpstr>
      <vt:lpstr>Equation.DSMT4</vt:lpstr>
      <vt:lpstr>MSPhotoEd.3</vt:lpstr>
      <vt:lpstr>MSPhotoEd.3</vt:lpstr>
      <vt:lpstr>Equation.3</vt:lpstr>
      <vt:lpstr>MSPhotoEd.3</vt:lpstr>
      <vt:lpstr>Equation.DSMT4</vt:lpstr>
      <vt:lpstr>Equation.3</vt:lpstr>
      <vt:lpstr>Equation.3</vt:lpstr>
      <vt:lpstr>Equation.3</vt:lpstr>
      <vt:lpstr>Equation.3</vt:lpstr>
      <vt:lpstr>Equation.3</vt:lpstr>
      <vt:lpstr>Equation.3</vt:lpstr>
      <vt:lpstr>MSPhotoEd.3</vt:lpstr>
      <vt:lpstr>Equation.3</vt:lpstr>
      <vt:lpstr>Equation.3</vt:lpstr>
      <vt:lpstr>Equation.3</vt:lpstr>
      <vt:lpstr>Equation.DSMT4</vt:lpstr>
      <vt:lpstr>MSPhotoEd.3</vt:lpstr>
      <vt:lpstr>Equation.3</vt:lpstr>
      <vt:lpstr>Equation.DSMT4</vt:lpstr>
      <vt:lpstr>MSPhotoEd.3</vt:lpstr>
      <vt:lpstr>Equation.DSMT4</vt:lpstr>
      <vt:lpstr>Equation.DSMT4</vt:lpstr>
      <vt:lpstr>Equation.DSMT4</vt:lpstr>
      <vt:lpstr>Equation.DSMT4</vt:lpstr>
      <vt:lpstr>Equation.3</vt:lpstr>
      <vt:lpstr>Equation.3</vt:lpstr>
      <vt:lpstr>Equation.DSMT4</vt:lpstr>
      <vt:lpstr>Equation.DSMT4</vt:lpstr>
      <vt:lpstr>MSPhotoEd.3</vt:lpstr>
      <vt:lpstr>Equation.3</vt:lpstr>
      <vt:lpstr>Equation.3</vt:lpstr>
      <vt:lpstr>Equation.DSMT4</vt:lpstr>
      <vt:lpstr>Equation.DSMT4</vt:lpstr>
      <vt:lpstr>Equation.3</vt:lpstr>
      <vt:lpstr>Equation.3</vt:lpstr>
      <vt:lpstr>Equation.3</vt:lpstr>
      <vt:lpstr>Equation.3</vt:lpstr>
      <vt:lpstr>Equation.DSMT4</vt:lpstr>
      <vt:lpstr>Equation.3</vt:lpstr>
      <vt:lpstr>MSPhotoEd.3</vt:lpstr>
      <vt:lpstr>Paint.Picture</vt:lpstr>
      <vt:lpstr>Paint.Picture</vt:lpstr>
      <vt:lpstr>Paint.Picture</vt:lpstr>
      <vt:lpstr>MSPhotoEd.3</vt:lpstr>
      <vt:lpstr>MSPhotoEd.3</vt:lpstr>
      <vt:lpstr>MSPhotoEd.3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Equation.3</vt:lpstr>
      <vt:lpstr>Equation.3</vt:lpstr>
      <vt:lpstr>Equation.3</vt:lpstr>
      <vt:lpstr>Equation.3</vt:lpstr>
      <vt:lpstr>MSPhotoEd.3</vt:lpstr>
      <vt:lpstr>MSPhotoEd.3</vt:lpstr>
      <vt:lpstr>Equation.3</vt:lpstr>
      <vt:lpstr>Equation.3</vt:lpstr>
      <vt:lpstr>Equation.3</vt:lpstr>
      <vt:lpstr>Equation.3</vt:lpstr>
      <vt:lpstr>Equation.DSMT4</vt:lpstr>
      <vt:lpstr>MSPhotoEd.3</vt:lpstr>
      <vt:lpstr>Equation.DSMT4</vt:lpstr>
      <vt:lpstr>Equation.3</vt:lpstr>
      <vt:lpstr>Paint.Picture</vt:lpstr>
      <vt:lpstr>MSPhotoEd.3</vt:lpstr>
      <vt:lpstr>Equation.DSMT4</vt:lpstr>
      <vt:lpstr>Equation.DSMT4</vt:lpstr>
      <vt:lpstr>Equation.3</vt:lpstr>
      <vt:lpstr>Equation.3</vt:lpstr>
      <vt:lpstr>Equation.3</vt:lpstr>
      <vt:lpstr>Paint.Picture</vt:lpstr>
      <vt:lpstr>Equation.3</vt:lpstr>
      <vt:lpstr>Equation.3</vt:lpstr>
      <vt:lpstr>Equation.3</vt:lpstr>
      <vt:lpstr>Equation.3</vt:lpstr>
      <vt:lpstr>MSPhotoEd.3</vt:lpstr>
      <vt:lpstr>Equation.3</vt:lpstr>
      <vt:lpstr>Equation.3</vt:lpstr>
      <vt:lpstr>Equation.3</vt:lpstr>
      <vt:lpstr>Equation.3</vt:lpstr>
      <vt:lpstr>Equation.3</vt:lpstr>
      <vt:lpstr>Equation.DSMT4</vt:lpstr>
      <vt:lpstr>Equation.DSMT4</vt:lpstr>
      <vt:lpstr>Equation.DSMT4</vt:lpstr>
      <vt:lpstr>Equation.DSMT4</vt:lpstr>
      <vt:lpstr>Equation.DSMT4</vt:lpstr>
      <vt:lpstr>MSPhotoEd.3</vt:lpstr>
      <vt:lpstr>Equation.DSMT4</vt:lpstr>
      <vt:lpstr>Equation.DSMT4</vt:lpstr>
      <vt:lpstr>Equation.DSMT4</vt:lpstr>
      <vt:lpstr>Equation.DSMT4</vt:lpstr>
      <vt:lpstr>Equation.DSMT4</vt:lpstr>
      <vt:lpstr>Equation.3</vt:lpstr>
      <vt:lpstr>Equation.3</vt:lpstr>
      <vt:lpstr>Equation.3</vt:lpstr>
      <vt:lpstr>Equation.3</vt:lpstr>
      <vt:lpstr>Equation.DSMT4</vt:lpstr>
      <vt:lpstr>MSPhotoEd.3</vt:lpstr>
      <vt:lpstr>MSPhotoEd.3</vt:lpstr>
      <vt:lpstr>Equation.3</vt:lpstr>
      <vt:lpstr>Equation.3</vt:lpstr>
      <vt:lpstr>Equation.3</vt:lpstr>
      <vt:lpstr>Equation.3</vt:lpstr>
      <vt:lpstr>MSPhotoEd.3</vt:lpstr>
      <vt:lpstr>Equation.DSMT4</vt:lpstr>
      <vt:lpstr>MSPhotoEd.3</vt:lpstr>
      <vt:lpstr>Equation.3</vt:lpstr>
      <vt:lpstr>Equation.3</vt:lpstr>
      <vt:lpstr>MSPhotoEd.3</vt:lpstr>
      <vt:lpstr>Equation.3</vt:lpstr>
      <vt:lpstr>Equation.3</vt:lpstr>
      <vt:lpstr>Equation.3</vt:lpstr>
      <vt:lpstr>Equation.3</vt:lpstr>
      <vt:lpstr>Equation.3</vt:lpstr>
      <vt:lpstr>MSPhotoEd.3</vt:lpstr>
      <vt:lpstr>Equation.3</vt:lpstr>
      <vt:lpstr>Equation.3</vt:lpstr>
      <vt:lpstr>Equation.3</vt:lpstr>
      <vt:lpstr>Equation.3</vt:lpstr>
      <vt:lpstr>MSPhotoEd.3</vt:lpstr>
      <vt:lpstr>MSPhotoEd.3</vt:lpstr>
      <vt:lpstr>MSPhotoEd.3</vt:lpstr>
      <vt:lpstr>Equation.DSMT4</vt:lpstr>
      <vt:lpstr>MSPhotoEd.3</vt:lpstr>
      <vt:lpstr>MSPhotoEd.3</vt:lpstr>
      <vt:lpstr>Equation.3</vt:lpstr>
      <vt:lpstr>Equation.3</vt:lpstr>
      <vt:lpstr>Equation.3</vt:lpstr>
      <vt:lpstr>Equation.DSMT4</vt:lpstr>
      <vt:lpstr>Equation.DSMT4</vt:lpstr>
      <vt:lpstr>Equation.3</vt:lpstr>
      <vt:lpstr>Equation.3</vt:lpstr>
      <vt:lpstr>MSPhotoEd.3</vt:lpstr>
      <vt:lpstr>Equation.3</vt:lpstr>
      <vt:lpstr>Equation.DSMT4</vt:lpstr>
      <vt:lpstr>Equation.DSMT4</vt:lpstr>
      <vt:lpstr>MSPhotoEd.3</vt:lpstr>
      <vt:lpstr>Equation.DSMT4</vt:lpstr>
      <vt:lpstr>Equation.3</vt:lpstr>
      <vt:lpstr>Equation.3</vt:lpstr>
      <vt:lpstr>Equation.3</vt:lpstr>
      <vt:lpstr>第三章 集成运算放大电路</vt:lpstr>
      <vt:lpstr>PowerPoint 演示文稿</vt:lpstr>
      <vt:lpstr>PowerPoint 演示文稿</vt:lpstr>
      <vt:lpstr>PowerPoint 演示文稿</vt:lpstr>
      <vt:lpstr>§3.1 多级放大电路</vt:lpstr>
      <vt:lpstr>PowerPoint 演示文稿</vt:lpstr>
      <vt:lpstr>PowerPoint 演示文稿</vt:lpstr>
      <vt:lpstr>PowerPoint 演示文稿</vt:lpstr>
      <vt:lpstr>如何设置合适的静态工作点？</vt:lpstr>
      <vt:lpstr>PowerPoint 演示文稿</vt:lpstr>
      <vt:lpstr>(4) NPN型管和PNP型管混合使用</vt:lpstr>
      <vt:lpstr>2. 阻容耦合</vt:lpstr>
      <vt:lpstr>3. 变压器耦合</vt:lpstr>
      <vt:lpstr>PowerPoint 演示文稿</vt:lpstr>
      <vt:lpstr>二、多级放大电路分析</vt:lpstr>
      <vt:lpstr>PowerPoint 演示文稿</vt:lpstr>
      <vt:lpstr>PowerPoint 演示文稿</vt:lpstr>
      <vt:lpstr>PowerPoint 演示文稿</vt:lpstr>
      <vt:lpstr>PowerPoint 演示文稿</vt:lpstr>
      <vt:lpstr>PowerPoint 演示文稿</vt:lpstr>
      <vt:lpstr>§3.2  集成运算放大电路</vt:lpstr>
      <vt:lpstr>一、集成运放的特点</vt:lpstr>
      <vt:lpstr>二、集成运放电路的组成</vt:lpstr>
      <vt:lpstr>PowerPoint 演示文稿</vt:lpstr>
      <vt:lpstr>三、集成运放中的复合管</vt:lpstr>
      <vt:lpstr>PowerPoint 演示文稿</vt:lpstr>
      <vt:lpstr>练习：求下图的       、Ri、Ro</vt:lpstr>
      <vt:lpstr>解：</vt:lpstr>
      <vt:lpstr>§3.3  差分放大电路</vt:lpstr>
      <vt:lpstr>一、零点漂移现象及其产生的原因</vt:lpstr>
      <vt:lpstr>二、长尾式差分放大电路的组成</vt:lpstr>
      <vt:lpstr>典型电路：长尾式差分放大电路</vt:lpstr>
      <vt:lpstr>PowerPoint 演示文稿</vt:lpstr>
      <vt:lpstr>三、长尾式差分放大电路的分析 </vt:lpstr>
      <vt:lpstr>2.  抑制共模信号    (a) 电路参数的对称性  </vt:lpstr>
      <vt:lpstr>2.  抑制共模信号    (b) Re的共模负反馈作用 </vt:lpstr>
      <vt:lpstr>3.  放大差模信号</vt:lpstr>
      <vt:lpstr>微变等效模型</vt:lpstr>
      <vt:lpstr>差模信号作用时的动态分析</vt:lpstr>
      <vt:lpstr>PowerPoint 演示文稿</vt:lpstr>
      <vt:lpstr>4.  动态参数：Ad、Ri、 Ro、 Ac、KCMR</vt:lpstr>
      <vt:lpstr>四、差分放大电路的四种接法</vt:lpstr>
      <vt:lpstr>1.  双端输入单端输出：  (b)差模信号作用下的分析  </vt:lpstr>
      <vt:lpstr>1.  双端输入单端输出：  (c)共模信号作用下的分析</vt:lpstr>
      <vt:lpstr>2.  单端输入双端输出</vt:lpstr>
      <vt:lpstr>3.  四种接法的比较：电路参数理想对称条件下</vt:lpstr>
      <vt:lpstr>五、具有恒流源的差分放大电路</vt:lpstr>
      <vt:lpstr>具有恒流源差分放大电路的组成</vt:lpstr>
      <vt:lpstr>PowerPoint 演示文稿</vt:lpstr>
      <vt:lpstr>PowerPoint 演示文稿</vt:lpstr>
      <vt:lpstr>PowerPoint 演示文稿</vt:lpstr>
      <vt:lpstr>PowerPoint 演示文稿</vt:lpstr>
      <vt:lpstr>PowerPoint 演示文稿</vt:lpstr>
      <vt:lpstr>PowerPoint 演示文稿</vt:lpstr>
      <vt:lpstr>§3.4  常用电流源电路</vt:lpstr>
      <vt:lpstr>PowerPoint 演示文稿</vt:lpstr>
      <vt:lpstr>一、镜像电流源</vt:lpstr>
      <vt:lpstr>PowerPoint 演示文稿</vt:lpstr>
      <vt:lpstr>三、微电流源</vt:lpstr>
      <vt:lpstr>PowerPoint 演示文稿</vt:lpstr>
      <vt:lpstr>PowerPoint 演示文稿</vt:lpstr>
      <vt:lpstr>PowerPoint 演示文稿</vt:lpstr>
      <vt:lpstr>五、多路电流源</vt:lpstr>
      <vt:lpstr>六、有源负载      </vt:lpstr>
      <vt:lpstr>2.  用于差分放大电路</vt:lpstr>
      <vt:lpstr>集成运放电路的组成</vt:lpstr>
      <vt:lpstr>§3.5 功率放大电路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准互补输出级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1、单电源互补功率放大电路</vt:lpstr>
      <vt:lpstr>PowerPoint 演示文稿</vt:lpstr>
      <vt:lpstr>PowerPoint 演示文稿</vt:lpstr>
      <vt:lpstr>PowerPoint 演示文稿</vt:lpstr>
      <vt:lpstr>PowerPoint 演示文稿</vt:lpstr>
      <vt:lpstr>§3.6 集成运放内部电路分析</vt:lpstr>
      <vt:lpstr>F007——通用型集成运放</vt:lpstr>
      <vt:lpstr>找出偏置电路</vt:lpstr>
      <vt:lpstr>简化电路 分解电路</vt:lpstr>
      <vt:lpstr>PowerPoint 演示文稿</vt:lpstr>
      <vt:lpstr>PowerPoint 演示文稿</vt:lpstr>
      <vt:lpstr>二、集成运放主要参数</vt:lpstr>
      <vt:lpstr>PowerPoint 演示文稿</vt:lpstr>
      <vt:lpstr>PowerPoint 演示文稿</vt:lpstr>
      <vt:lpstr>PowerPoint 演示文稿</vt:lpstr>
      <vt:lpstr>PowerPoint 演示文稿</vt:lpstr>
      <vt:lpstr>三、集成运放种类</vt:lpstr>
      <vt:lpstr>PowerPoint 演示文稿</vt:lpstr>
      <vt:lpstr>PowerPoint 演示文稿</vt:lpstr>
      <vt:lpstr>PowerPoint 演示文稿</vt:lpstr>
      <vt:lpstr>PowerPoint 演示文稿</vt:lpstr>
      <vt:lpstr>PowerPoint 演示文稿</vt:lpstr>
      <vt:lpstr>PowerPoint 演示文稿</vt:lpstr>
      <vt:lpstr>集成运放</vt:lpstr>
      <vt:lpstr>四、理想集成运放</vt:lpstr>
      <vt:lpstr>PowerPoint 演示文稿</vt:lpstr>
      <vt:lpstr>PowerPoint 演示文稿</vt:lpstr>
      <vt:lpstr>PowerPoint 演示文稿</vt:lpstr>
    </vt:vector>
  </TitlesOfParts>
  <Company>tsinghua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模拟电子技术基础</dc:title>
  <dc:creator>hua</dc:creator>
  <dc:subject>QQ:591881218</dc:subject>
  <cp:lastModifiedBy>chen</cp:lastModifiedBy>
  <cp:revision>1007</cp:revision>
  <dcterms:created xsi:type="dcterms:W3CDTF">2007-07-18T09:03:00Z</dcterms:created>
  <dcterms:modified xsi:type="dcterms:W3CDTF">2024-08-26T10:42:33Z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E44BE1A3489047FEBEBF84AE1B4F6962_13</vt:lpwstr>
  </property>
  <property fmtid="{D5CDD505-2E9C-101B-9397-08002B2CF9AE}" pid="3" name="KSOProductBuildVer">
    <vt:lpwstr>2052-12.1.0.17857</vt:lpwstr>
  </property>
</Properties>
</file>